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25"/>
  </p:notesMasterIdLst>
  <p:sldIdLst>
    <p:sldId id="256" r:id="rId2"/>
    <p:sldId id="1379" r:id="rId3"/>
    <p:sldId id="1377" r:id="rId4"/>
    <p:sldId id="1386" r:id="rId5"/>
    <p:sldId id="264" r:id="rId6"/>
    <p:sldId id="1380" r:id="rId7"/>
    <p:sldId id="647" r:id="rId8"/>
    <p:sldId id="1374" r:id="rId9"/>
    <p:sldId id="544" r:id="rId10"/>
    <p:sldId id="1385" r:id="rId11"/>
    <p:sldId id="1383" r:id="rId12"/>
    <p:sldId id="648" r:id="rId13"/>
    <p:sldId id="1381" r:id="rId14"/>
    <p:sldId id="1384" r:id="rId15"/>
    <p:sldId id="673" r:id="rId16"/>
    <p:sldId id="573" r:id="rId17"/>
    <p:sldId id="262" r:id="rId18"/>
    <p:sldId id="259" r:id="rId19"/>
    <p:sldId id="1375" r:id="rId20"/>
    <p:sldId id="1367" r:id="rId21"/>
    <p:sldId id="1373" r:id="rId22"/>
    <p:sldId id="263" r:id="rId23"/>
    <p:sldId id="138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F8E8"/>
    <a:srgbClr val="F163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3E585D-923A-4F06-983E-C4041D2F29C5}" v="15" dt="2022-07-22T07:21:54.9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1734" autoAdjust="0"/>
  </p:normalViewPr>
  <p:slideViewPr>
    <p:cSldViewPr snapToGrid="0">
      <p:cViewPr>
        <p:scale>
          <a:sx n="71" d="100"/>
          <a:sy n="71" d="100"/>
        </p:scale>
        <p:origin x="1296" y="54"/>
      </p:cViewPr>
      <p:guideLst/>
    </p:cSldViewPr>
  </p:slideViewPr>
  <p:outlineViewPr>
    <p:cViewPr>
      <p:scale>
        <a:sx n="33" d="100"/>
        <a:sy n="33" d="100"/>
      </p:scale>
      <p:origin x="0" y="-54"/>
    </p:cViewPr>
  </p:outlineViewPr>
  <p:notesTextViewPr>
    <p:cViewPr>
      <p:scale>
        <a:sx n="1" d="1"/>
        <a:sy n="1" d="1"/>
      </p:scale>
      <p:origin x="0" y="0"/>
    </p:cViewPr>
  </p:notesTextViewPr>
  <p:notesViewPr>
    <p:cSldViewPr snapToGrid="0">
      <p:cViewPr varScale="1">
        <p:scale>
          <a:sx n="63" d="100"/>
          <a:sy n="63" d="100"/>
        </p:scale>
        <p:origin x="340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i Fola" userId="09da434ab1b9255d" providerId="LiveId" clId="{033E585D-923A-4F06-983E-C4041D2F29C5}"/>
    <pc:docChg chg="undo custSel addSld delSld modSld sldOrd">
      <pc:chgData name="Andrei Fola" userId="09da434ab1b9255d" providerId="LiveId" clId="{033E585D-923A-4F06-983E-C4041D2F29C5}" dt="2022-07-22T07:37:45.284" v="1740" actId="20577"/>
      <pc:docMkLst>
        <pc:docMk/>
      </pc:docMkLst>
      <pc:sldChg chg="modSp">
        <pc:chgData name="Andrei Fola" userId="09da434ab1b9255d" providerId="LiveId" clId="{033E585D-923A-4F06-983E-C4041D2F29C5}" dt="2022-07-22T07:20:41.665" v="1590"/>
        <pc:sldMkLst>
          <pc:docMk/>
          <pc:sldMk cId="3263256196" sldId="259"/>
        </pc:sldMkLst>
        <pc:spChg chg="mod">
          <ac:chgData name="Andrei Fola" userId="09da434ab1b9255d" providerId="LiveId" clId="{033E585D-923A-4F06-983E-C4041D2F29C5}" dt="2022-07-22T07:20:41.665" v="1590"/>
          <ac:spMkLst>
            <pc:docMk/>
            <pc:sldMk cId="3263256196" sldId="259"/>
            <ac:spMk id="2" creationId="{53F340E6-A3FF-7468-E44D-E4E8D1FEC3AD}"/>
          </ac:spMkLst>
        </pc:spChg>
      </pc:sldChg>
      <pc:sldChg chg="modSp">
        <pc:chgData name="Andrei Fola" userId="09da434ab1b9255d" providerId="LiveId" clId="{033E585D-923A-4F06-983E-C4041D2F29C5}" dt="2022-07-22T07:20:41.665" v="1590"/>
        <pc:sldMkLst>
          <pc:docMk/>
          <pc:sldMk cId="4072450326" sldId="263"/>
        </pc:sldMkLst>
        <pc:spChg chg="mod">
          <ac:chgData name="Andrei Fola" userId="09da434ab1b9255d" providerId="LiveId" clId="{033E585D-923A-4F06-983E-C4041D2F29C5}" dt="2022-07-22T07:20:41.665" v="1590"/>
          <ac:spMkLst>
            <pc:docMk/>
            <pc:sldMk cId="4072450326" sldId="263"/>
            <ac:spMk id="3" creationId="{2508BFD5-2699-9E44-C793-26C09D013ADB}"/>
          </ac:spMkLst>
        </pc:spChg>
      </pc:sldChg>
      <pc:sldChg chg="modSp mod">
        <pc:chgData name="Andrei Fola" userId="09da434ab1b9255d" providerId="LiveId" clId="{033E585D-923A-4F06-983E-C4041D2F29C5}" dt="2022-07-22T07:06:33.280" v="1055" actId="1076"/>
        <pc:sldMkLst>
          <pc:docMk/>
          <pc:sldMk cId="1817565987" sldId="264"/>
        </pc:sldMkLst>
        <pc:spChg chg="mod">
          <ac:chgData name="Andrei Fola" userId="09da434ab1b9255d" providerId="LiveId" clId="{033E585D-923A-4F06-983E-C4041D2F29C5}" dt="2022-07-22T07:06:24.555" v="1053" actId="1076"/>
          <ac:spMkLst>
            <pc:docMk/>
            <pc:sldMk cId="1817565987" sldId="264"/>
            <ac:spMk id="8" creationId="{85E19A9F-AE34-43DF-AA51-5012389B4125}"/>
          </ac:spMkLst>
        </pc:spChg>
        <pc:spChg chg="mod">
          <ac:chgData name="Andrei Fola" userId="09da434ab1b9255d" providerId="LiveId" clId="{033E585D-923A-4F06-983E-C4041D2F29C5}" dt="2022-07-22T07:06:33.280" v="1055" actId="1076"/>
          <ac:spMkLst>
            <pc:docMk/>
            <pc:sldMk cId="1817565987" sldId="264"/>
            <ac:spMk id="13" creationId="{F7B5067A-740E-4AB2-9C72-2A973393687F}"/>
          </ac:spMkLst>
        </pc:spChg>
      </pc:sldChg>
      <pc:sldChg chg="modSp">
        <pc:chgData name="Andrei Fola" userId="09da434ab1b9255d" providerId="LiveId" clId="{033E585D-923A-4F06-983E-C4041D2F29C5}" dt="2022-07-22T07:20:41.665" v="1590"/>
        <pc:sldMkLst>
          <pc:docMk/>
          <pc:sldMk cId="133273380" sldId="573"/>
        </pc:sldMkLst>
        <pc:spChg chg="mod">
          <ac:chgData name="Andrei Fola" userId="09da434ab1b9255d" providerId="LiveId" clId="{033E585D-923A-4F06-983E-C4041D2F29C5}" dt="2022-07-22T07:20:41.665" v="1590"/>
          <ac:spMkLst>
            <pc:docMk/>
            <pc:sldMk cId="133273380" sldId="573"/>
            <ac:spMk id="2" creationId="{00000000-0000-0000-0000-000000000000}"/>
          </ac:spMkLst>
        </pc:spChg>
      </pc:sldChg>
      <pc:sldChg chg="modSp mod">
        <pc:chgData name="Andrei Fola" userId="09da434ab1b9255d" providerId="LiveId" clId="{033E585D-923A-4F06-983E-C4041D2F29C5}" dt="2022-07-22T07:20:41.665" v="1590"/>
        <pc:sldMkLst>
          <pc:docMk/>
          <pc:sldMk cId="1190238317" sldId="647"/>
        </pc:sldMkLst>
        <pc:spChg chg="mod">
          <ac:chgData name="Andrei Fola" userId="09da434ab1b9255d" providerId="LiveId" clId="{033E585D-923A-4F06-983E-C4041D2F29C5}" dt="2022-07-22T07:20:41.665" v="1590"/>
          <ac:spMkLst>
            <pc:docMk/>
            <pc:sldMk cId="1190238317" sldId="647"/>
            <ac:spMk id="2" creationId="{00000000-0000-0000-0000-000000000000}"/>
          </ac:spMkLst>
        </pc:spChg>
        <pc:spChg chg="mod">
          <ac:chgData name="Andrei Fola" userId="09da434ab1b9255d" providerId="LiveId" clId="{033E585D-923A-4F06-983E-C4041D2F29C5}" dt="2022-07-22T07:07:09.076" v="1065" actId="404"/>
          <ac:spMkLst>
            <pc:docMk/>
            <pc:sldMk cId="1190238317" sldId="647"/>
            <ac:spMk id="23" creationId="{CF6B2C0C-7C54-2B49-C57A-23228D1C8AB0}"/>
          </ac:spMkLst>
        </pc:spChg>
      </pc:sldChg>
      <pc:sldChg chg="modSp">
        <pc:chgData name="Andrei Fola" userId="09da434ab1b9255d" providerId="LiveId" clId="{033E585D-923A-4F06-983E-C4041D2F29C5}" dt="2022-07-22T07:20:41.665" v="1590"/>
        <pc:sldMkLst>
          <pc:docMk/>
          <pc:sldMk cId="44605861" sldId="648"/>
        </pc:sldMkLst>
        <pc:spChg chg="mod">
          <ac:chgData name="Andrei Fola" userId="09da434ab1b9255d" providerId="LiveId" clId="{033E585D-923A-4F06-983E-C4041D2F29C5}" dt="2022-07-22T07:20:41.665" v="1590"/>
          <ac:spMkLst>
            <pc:docMk/>
            <pc:sldMk cId="44605861" sldId="648"/>
            <ac:spMk id="2" creationId="{00000000-0000-0000-0000-000000000000}"/>
          </ac:spMkLst>
        </pc:spChg>
        <pc:spChg chg="mod">
          <ac:chgData name="Andrei Fola" userId="09da434ab1b9255d" providerId="LiveId" clId="{033E585D-923A-4F06-983E-C4041D2F29C5}" dt="2022-07-22T07:20:41.665" v="1590"/>
          <ac:spMkLst>
            <pc:docMk/>
            <pc:sldMk cId="44605861" sldId="648"/>
            <ac:spMk id="3" creationId="{00000000-0000-0000-0000-000000000000}"/>
          </ac:spMkLst>
        </pc:spChg>
      </pc:sldChg>
      <pc:sldChg chg="modSp">
        <pc:chgData name="Andrei Fola" userId="09da434ab1b9255d" providerId="LiveId" clId="{033E585D-923A-4F06-983E-C4041D2F29C5}" dt="2022-07-22T07:20:41.665" v="1590"/>
        <pc:sldMkLst>
          <pc:docMk/>
          <pc:sldMk cId="491955743" sldId="673"/>
        </pc:sldMkLst>
        <pc:spChg chg="mod">
          <ac:chgData name="Andrei Fola" userId="09da434ab1b9255d" providerId="LiveId" clId="{033E585D-923A-4F06-983E-C4041D2F29C5}" dt="2022-07-22T07:20:41.665" v="1590"/>
          <ac:spMkLst>
            <pc:docMk/>
            <pc:sldMk cId="491955743" sldId="673"/>
            <ac:spMk id="2" creationId="{00000000-0000-0000-0000-000000000000}"/>
          </ac:spMkLst>
        </pc:spChg>
      </pc:sldChg>
      <pc:sldChg chg="modSp mod">
        <pc:chgData name="Andrei Fola" userId="09da434ab1b9255d" providerId="LiveId" clId="{033E585D-923A-4F06-983E-C4041D2F29C5}" dt="2022-07-22T07:20:41.665" v="1590"/>
        <pc:sldMkLst>
          <pc:docMk/>
          <pc:sldMk cId="4248155772" sldId="1374"/>
        </pc:sldMkLst>
        <pc:spChg chg="mod">
          <ac:chgData name="Andrei Fola" userId="09da434ab1b9255d" providerId="LiveId" clId="{033E585D-923A-4F06-983E-C4041D2F29C5}" dt="2022-07-22T07:20:41.665" v="1590"/>
          <ac:spMkLst>
            <pc:docMk/>
            <pc:sldMk cId="4248155772" sldId="1374"/>
            <ac:spMk id="2" creationId="{00000000-0000-0000-0000-000000000000}"/>
          </ac:spMkLst>
        </pc:spChg>
        <pc:spChg chg="mod">
          <ac:chgData name="Andrei Fola" userId="09da434ab1b9255d" providerId="LiveId" clId="{033E585D-923A-4F06-983E-C4041D2F29C5}" dt="2022-07-22T07:07:17.204" v="1068" actId="403"/>
          <ac:spMkLst>
            <pc:docMk/>
            <pc:sldMk cId="4248155772" sldId="1374"/>
            <ac:spMk id="137" creationId="{00000000-0000-0000-0000-000000000000}"/>
          </ac:spMkLst>
        </pc:spChg>
      </pc:sldChg>
      <pc:sldChg chg="modSp">
        <pc:chgData name="Andrei Fola" userId="09da434ab1b9255d" providerId="LiveId" clId="{033E585D-923A-4F06-983E-C4041D2F29C5}" dt="2022-07-22T07:20:41.665" v="1590"/>
        <pc:sldMkLst>
          <pc:docMk/>
          <pc:sldMk cId="878525819" sldId="1375"/>
        </pc:sldMkLst>
        <pc:spChg chg="mod">
          <ac:chgData name="Andrei Fola" userId="09da434ab1b9255d" providerId="LiveId" clId="{033E585D-923A-4F06-983E-C4041D2F29C5}" dt="2022-07-22T07:20:41.665" v="1590"/>
          <ac:spMkLst>
            <pc:docMk/>
            <pc:sldMk cId="878525819" sldId="1375"/>
            <ac:spMk id="2" creationId="{428C4B55-69A7-A77E-85E3-03BEF8D8E07A}"/>
          </ac:spMkLst>
        </pc:spChg>
      </pc:sldChg>
      <pc:sldChg chg="del">
        <pc:chgData name="Andrei Fola" userId="09da434ab1b9255d" providerId="LiveId" clId="{033E585D-923A-4F06-983E-C4041D2F29C5}" dt="2022-07-22T07:05:42.426" v="1046" actId="47"/>
        <pc:sldMkLst>
          <pc:docMk/>
          <pc:sldMk cId="3215185441" sldId="1378"/>
        </pc:sldMkLst>
      </pc:sldChg>
      <pc:sldChg chg="modSp mod">
        <pc:chgData name="Andrei Fola" userId="09da434ab1b9255d" providerId="LiveId" clId="{033E585D-923A-4F06-983E-C4041D2F29C5}" dt="2022-07-22T07:20:41.665" v="1590"/>
        <pc:sldMkLst>
          <pc:docMk/>
          <pc:sldMk cId="3810898632" sldId="1380"/>
        </pc:sldMkLst>
        <pc:spChg chg="mod">
          <ac:chgData name="Andrei Fola" userId="09da434ab1b9255d" providerId="LiveId" clId="{033E585D-923A-4F06-983E-C4041D2F29C5}" dt="2022-07-22T07:20:41.665" v="1590"/>
          <ac:spMkLst>
            <pc:docMk/>
            <pc:sldMk cId="3810898632" sldId="1380"/>
            <ac:spMk id="2" creationId="{00000000-0000-0000-0000-000000000000}"/>
          </ac:spMkLst>
        </pc:spChg>
        <pc:spChg chg="mod">
          <ac:chgData name="Andrei Fola" userId="09da434ab1b9255d" providerId="LiveId" clId="{033E585D-923A-4F06-983E-C4041D2F29C5}" dt="2022-07-22T07:20:41.665" v="1590"/>
          <ac:spMkLst>
            <pc:docMk/>
            <pc:sldMk cId="3810898632" sldId="1380"/>
            <ac:spMk id="3" creationId="{00000000-0000-0000-0000-000000000000}"/>
          </ac:spMkLst>
        </pc:spChg>
        <pc:spChg chg="mod">
          <ac:chgData name="Andrei Fola" userId="09da434ab1b9255d" providerId="LiveId" clId="{033E585D-923A-4F06-983E-C4041D2F29C5}" dt="2022-07-22T07:06:55.078" v="1061" actId="1076"/>
          <ac:spMkLst>
            <pc:docMk/>
            <pc:sldMk cId="3810898632" sldId="1380"/>
            <ac:spMk id="19" creationId="{94237F83-D437-2315-F17A-B45C1E57FF38}"/>
          </ac:spMkLst>
        </pc:spChg>
      </pc:sldChg>
      <pc:sldChg chg="modSp">
        <pc:chgData name="Andrei Fola" userId="09da434ab1b9255d" providerId="LiveId" clId="{033E585D-923A-4F06-983E-C4041D2F29C5}" dt="2022-07-22T07:20:41.665" v="1590"/>
        <pc:sldMkLst>
          <pc:docMk/>
          <pc:sldMk cId="3614271386" sldId="1381"/>
        </pc:sldMkLst>
        <pc:spChg chg="mod">
          <ac:chgData name="Andrei Fola" userId="09da434ab1b9255d" providerId="LiveId" clId="{033E585D-923A-4F06-983E-C4041D2F29C5}" dt="2022-07-22T07:20:41.665" v="1590"/>
          <ac:spMkLst>
            <pc:docMk/>
            <pc:sldMk cId="3614271386" sldId="1381"/>
            <ac:spMk id="2" creationId="{48DD50AA-1B0C-5442-FB58-DB97ED29DCA7}"/>
          </ac:spMkLst>
        </pc:spChg>
      </pc:sldChg>
      <pc:sldChg chg="modSp">
        <pc:chgData name="Andrei Fola" userId="09da434ab1b9255d" providerId="LiveId" clId="{033E585D-923A-4F06-983E-C4041D2F29C5}" dt="2022-07-22T07:20:41.665" v="1590"/>
        <pc:sldMkLst>
          <pc:docMk/>
          <pc:sldMk cId="3442561986" sldId="1383"/>
        </pc:sldMkLst>
        <pc:spChg chg="mod">
          <ac:chgData name="Andrei Fola" userId="09da434ab1b9255d" providerId="LiveId" clId="{033E585D-923A-4F06-983E-C4041D2F29C5}" dt="2022-07-22T07:20:41.665" v="1590"/>
          <ac:spMkLst>
            <pc:docMk/>
            <pc:sldMk cId="3442561986" sldId="1383"/>
            <ac:spMk id="2" creationId="{452B9DB5-F0E2-0D91-8DBD-ABA1A36D0CEA}"/>
          </ac:spMkLst>
        </pc:spChg>
      </pc:sldChg>
      <pc:sldChg chg="modSp">
        <pc:chgData name="Andrei Fola" userId="09da434ab1b9255d" providerId="LiveId" clId="{033E585D-923A-4F06-983E-C4041D2F29C5}" dt="2022-07-22T07:20:41.665" v="1590"/>
        <pc:sldMkLst>
          <pc:docMk/>
          <pc:sldMk cId="2683178754" sldId="1384"/>
        </pc:sldMkLst>
        <pc:spChg chg="mod">
          <ac:chgData name="Andrei Fola" userId="09da434ab1b9255d" providerId="LiveId" clId="{033E585D-923A-4F06-983E-C4041D2F29C5}" dt="2022-07-22T07:20:41.665" v="1590"/>
          <ac:spMkLst>
            <pc:docMk/>
            <pc:sldMk cId="2683178754" sldId="1384"/>
            <ac:spMk id="2" creationId="{48DD50AA-1B0C-5442-FB58-DB97ED29DCA7}"/>
          </ac:spMkLst>
        </pc:spChg>
      </pc:sldChg>
      <pc:sldChg chg="add del">
        <pc:chgData name="Andrei Fola" userId="09da434ab1b9255d" providerId="LiveId" clId="{033E585D-923A-4F06-983E-C4041D2F29C5}" dt="2022-07-22T06:54:45.717" v="1" actId="47"/>
        <pc:sldMkLst>
          <pc:docMk/>
          <pc:sldMk cId="3477948371" sldId="1386"/>
        </pc:sldMkLst>
      </pc:sldChg>
      <pc:sldChg chg="modSp mod ord modNotesTx">
        <pc:chgData name="Andrei Fola" userId="09da434ab1b9255d" providerId="LiveId" clId="{033E585D-923A-4F06-983E-C4041D2F29C5}" dt="2022-07-22T07:20:41.665" v="1590"/>
        <pc:sldMkLst>
          <pc:docMk/>
          <pc:sldMk cId="4207594505" sldId="1386"/>
        </pc:sldMkLst>
        <pc:spChg chg="mod">
          <ac:chgData name="Andrei Fola" userId="09da434ab1b9255d" providerId="LiveId" clId="{033E585D-923A-4F06-983E-C4041D2F29C5}" dt="2022-07-22T07:04:09.740" v="1039" actId="207"/>
          <ac:spMkLst>
            <pc:docMk/>
            <pc:sldMk cId="4207594505" sldId="1386"/>
            <ac:spMk id="4" creationId="{7C64FC89-AF2E-D4D9-056E-216D3ACAED08}"/>
          </ac:spMkLst>
        </pc:spChg>
        <pc:spChg chg="mod">
          <ac:chgData name="Andrei Fola" userId="09da434ab1b9255d" providerId="LiveId" clId="{033E585D-923A-4F06-983E-C4041D2F29C5}" dt="2022-07-22T07:20:41.665" v="1590"/>
          <ac:spMkLst>
            <pc:docMk/>
            <pc:sldMk cId="4207594505" sldId="1386"/>
            <ac:spMk id="5" creationId="{38827110-9BB4-4EE5-7F6C-ED4B020214BA}"/>
          </ac:spMkLst>
        </pc:spChg>
        <pc:spChg chg="mod">
          <ac:chgData name="Andrei Fola" userId="09da434ab1b9255d" providerId="LiveId" clId="{033E585D-923A-4F06-983E-C4041D2F29C5}" dt="2022-07-22T06:56:03.015" v="83" actId="2710"/>
          <ac:spMkLst>
            <pc:docMk/>
            <pc:sldMk cId="4207594505" sldId="1386"/>
            <ac:spMk id="68" creationId="{21DED769-47FB-DD3A-2230-689064E48F0D}"/>
          </ac:spMkLst>
        </pc:spChg>
        <pc:spChg chg="mod">
          <ac:chgData name="Andrei Fola" userId="09da434ab1b9255d" providerId="LiveId" clId="{033E585D-923A-4F06-983E-C4041D2F29C5}" dt="2022-07-22T06:56:48.297" v="128" actId="20577"/>
          <ac:spMkLst>
            <pc:docMk/>
            <pc:sldMk cId="4207594505" sldId="1386"/>
            <ac:spMk id="70" creationId="{C9B8EF95-C5DE-D9E4-96D2-B821A5DBE75E}"/>
          </ac:spMkLst>
        </pc:spChg>
        <pc:spChg chg="mod">
          <ac:chgData name="Andrei Fola" userId="09da434ab1b9255d" providerId="LiveId" clId="{033E585D-923A-4F06-983E-C4041D2F29C5}" dt="2022-07-22T06:57:51.981" v="254" actId="20577"/>
          <ac:spMkLst>
            <pc:docMk/>
            <pc:sldMk cId="4207594505" sldId="1386"/>
            <ac:spMk id="89" creationId="{0E2A673F-4119-F17B-7B0E-427430818A1A}"/>
          </ac:spMkLst>
        </pc:spChg>
        <pc:spChg chg="mod">
          <ac:chgData name="Andrei Fola" userId="09da434ab1b9255d" providerId="LiveId" clId="{033E585D-923A-4F06-983E-C4041D2F29C5}" dt="2022-07-22T06:56:42.840" v="122" actId="20577"/>
          <ac:spMkLst>
            <pc:docMk/>
            <pc:sldMk cId="4207594505" sldId="1386"/>
            <ac:spMk id="92" creationId="{6B4B6CCA-36F0-5EAB-6CEF-E7DC4C773074}"/>
          </ac:spMkLst>
        </pc:spChg>
        <pc:spChg chg="mod">
          <ac:chgData name="Andrei Fola" userId="09da434ab1b9255d" providerId="LiveId" clId="{033E585D-923A-4F06-983E-C4041D2F29C5}" dt="2022-07-22T07:03:06.378" v="1036" actId="20577"/>
          <ac:spMkLst>
            <pc:docMk/>
            <pc:sldMk cId="4207594505" sldId="1386"/>
            <ac:spMk id="93" creationId="{40EC7AF4-10F5-DAAE-95C4-6BBF45D1BC7B}"/>
          </ac:spMkLst>
        </pc:spChg>
        <pc:spChg chg="mod">
          <ac:chgData name="Andrei Fola" userId="09da434ab1b9255d" providerId="LiveId" clId="{033E585D-923A-4F06-983E-C4041D2F29C5}" dt="2022-07-22T06:57:00.559" v="134" actId="20577"/>
          <ac:spMkLst>
            <pc:docMk/>
            <pc:sldMk cId="4207594505" sldId="1386"/>
            <ac:spMk id="96" creationId="{2E9A44FC-EB34-1E3A-A6A5-0BA8DEBE6646}"/>
          </ac:spMkLst>
        </pc:spChg>
        <pc:spChg chg="mod">
          <ac:chgData name="Andrei Fola" userId="09da434ab1b9255d" providerId="LiveId" clId="{033E585D-923A-4F06-983E-C4041D2F29C5}" dt="2022-07-22T06:59:27.029" v="550" actId="20577"/>
          <ac:spMkLst>
            <pc:docMk/>
            <pc:sldMk cId="4207594505" sldId="1386"/>
            <ac:spMk id="97" creationId="{E9DEA979-9CA1-6D9F-41CD-085424D107DC}"/>
          </ac:spMkLst>
        </pc:spChg>
        <pc:spChg chg="mod">
          <ac:chgData name="Andrei Fola" userId="09da434ab1b9255d" providerId="LiveId" clId="{033E585D-923A-4F06-983E-C4041D2F29C5}" dt="2022-07-22T06:57:07.587" v="142" actId="20577"/>
          <ac:spMkLst>
            <pc:docMk/>
            <pc:sldMk cId="4207594505" sldId="1386"/>
            <ac:spMk id="100" creationId="{A18EC82A-CCFD-5B69-8A8F-1C266FD72ABC}"/>
          </ac:spMkLst>
        </pc:spChg>
        <pc:spChg chg="mod">
          <ac:chgData name="Andrei Fola" userId="09da434ab1b9255d" providerId="LiveId" clId="{033E585D-923A-4F06-983E-C4041D2F29C5}" dt="2022-07-22T07:00:07.991" v="671" actId="20577"/>
          <ac:spMkLst>
            <pc:docMk/>
            <pc:sldMk cId="4207594505" sldId="1386"/>
            <ac:spMk id="101" creationId="{58A0488B-08F9-1360-D8F3-0984DB70C121}"/>
          </ac:spMkLst>
        </pc:spChg>
      </pc:sldChg>
      <pc:sldChg chg="addSp delSp modSp new mod setBg chgLayout">
        <pc:chgData name="Andrei Fola" userId="09da434ab1b9255d" providerId="LiveId" clId="{033E585D-923A-4F06-983E-C4041D2F29C5}" dt="2022-07-22T07:37:45.284" v="1740" actId="20577"/>
        <pc:sldMkLst>
          <pc:docMk/>
          <pc:sldMk cId="4062118090" sldId="1387"/>
        </pc:sldMkLst>
        <pc:spChg chg="mod ord">
          <ac:chgData name="Andrei Fola" userId="09da434ab1b9255d" providerId="LiveId" clId="{033E585D-923A-4F06-983E-C4041D2F29C5}" dt="2022-07-22T07:37:17.046" v="1725" actId="113"/>
          <ac:spMkLst>
            <pc:docMk/>
            <pc:sldMk cId="4062118090" sldId="1387"/>
            <ac:spMk id="2" creationId="{DC626214-C660-4A1C-B074-7603ABEC9C25}"/>
          </ac:spMkLst>
        </pc:spChg>
        <pc:spChg chg="del">
          <ac:chgData name="Andrei Fola" userId="09da434ab1b9255d" providerId="LiveId" clId="{033E585D-923A-4F06-983E-C4041D2F29C5}" dt="2022-07-22T07:07:37.174" v="1070" actId="478"/>
          <ac:spMkLst>
            <pc:docMk/>
            <pc:sldMk cId="4062118090" sldId="1387"/>
            <ac:spMk id="3" creationId="{2AC8B869-5E3F-9C5B-A083-2FE078A4585F}"/>
          </ac:spMkLst>
        </pc:spChg>
        <pc:spChg chg="add mod ord">
          <ac:chgData name="Andrei Fola" userId="09da434ab1b9255d" providerId="LiveId" clId="{033E585D-923A-4F06-983E-C4041D2F29C5}" dt="2022-07-22T07:37:45.284" v="1740" actId="20577"/>
          <ac:spMkLst>
            <pc:docMk/>
            <pc:sldMk cId="4062118090" sldId="1387"/>
            <ac:spMk id="4" creationId="{CB1941D9-4A1D-223F-AD70-7CE8E14882B2}"/>
          </ac:spMkLst>
        </pc:spChg>
        <pc:spChg chg="add mod">
          <ac:chgData name="Andrei Fola" userId="09da434ab1b9255d" providerId="LiveId" clId="{033E585D-923A-4F06-983E-C4041D2F29C5}" dt="2022-07-22T07:22:47.957" v="1608" actId="1076"/>
          <ac:spMkLst>
            <pc:docMk/>
            <pc:sldMk cId="4062118090" sldId="1387"/>
            <ac:spMk id="5" creationId="{A8784234-76C5-CD5F-EF1E-7ADBF328044B}"/>
          </ac:spMkLst>
        </pc:spChg>
        <pc:spChg chg="add del">
          <ac:chgData name="Andrei Fola" userId="09da434ab1b9255d" providerId="LiveId" clId="{033E585D-923A-4F06-983E-C4041D2F29C5}" dt="2022-07-22T07:25:31.016" v="1643" actId="478"/>
          <ac:spMkLst>
            <pc:docMk/>
            <pc:sldMk cId="4062118090" sldId="1387"/>
            <ac:spMk id="11" creationId="{1BD7339C-5F0D-88FD-C88C-BF4434D7D705}"/>
          </ac:spMkLst>
        </pc:spChg>
        <pc:spChg chg="add del mod">
          <ac:chgData name="Andrei Fola" userId="09da434ab1b9255d" providerId="LiveId" clId="{033E585D-923A-4F06-983E-C4041D2F29C5}" dt="2022-07-22T07:34:50.043" v="1673" actId="478"/>
          <ac:spMkLst>
            <pc:docMk/>
            <pc:sldMk cId="4062118090" sldId="1387"/>
            <ac:spMk id="14" creationId="{A4A47FF1-8597-C0C7-27CE-00096AA626AC}"/>
          </ac:spMkLst>
        </pc:spChg>
        <pc:spChg chg="add mod">
          <ac:chgData name="Andrei Fola" userId="09da434ab1b9255d" providerId="LiveId" clId="{033E585D-923A-4F06-983E-C4041D2F29C5}" dt="2022-07-22T07:36:03.983" v="1683" actId="208"/>
          <ac:spMkLst>
            <pc:docMk/>
            <pc:sldMk cId="4062118090" sldId="1387"/>
            <ac:spMk id="15" creationId="{64442BD9-90E5-1BDD-6233-CAE80AD1522A}"/>
          </ac:spMkLst>
        </pc:spChg>
        <pc:picChg chg="add mod">
          <ac:chgData name="Andrei Fola" userId="09da434ab1b9255d" providerId="LiveId" clId="{033E585D-923A-4F06-983E-C4041D2F29C5}" dt="2022-07-22T07:26:51.260" v="1663" actId="1076"/>
          <ac:picMkLst>
            <pc:docMk/>
            <pc:sldMk cId="4062118090" sldId="1387"/>
            <ac:picMk id="7" creationId="{850A066F-1662-4946-9C62-986773FC25E6}"/>
          </ac:picMkLst>
        </pc:picChg>
        <pc:picChg chg="add del mod">
          <ac:chgData name="Andrei Fola" userId="09da434ab1b9255d" providerId="LiveId" clId="{033E585D-923A-4F06-983E-C4041D2F29C5}" dt="2022-07-22T07:26:41.407" v="1653" actId="478"/>
          <ac:picMkLst>
            <pc:docMk/>
            <pc:sldMk cId="4062118090" sldId="1387"/>
            <ac:picMk id="9" creationId="{39B4EE35-D035-76EC-D08C-5A4E9126C95C}"/>
          </ac:picMkLst>
        </pc:picChg>
        <pc:picChg chg="add mod">
          <ac:chgData name="Andrei Fola" userId="09da434ab1b9255d" providerId="LiveId" clId="{033E585D-923A-4F06-983E-C4041D2F29C5}" dt="2022-07-22T07:26:28.636" v="1651" actId="14100"/>
          <ac:picMkLst>
            <pc:docMk/>
            <pc:sldMk cId="4062118090" sldId="1387"/>
            <ac:picMk id="13" creationId="{3D209714-8959-78F7-41EC-8E8985FB6A4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B0AA77-1898-4FE9-8798-1C77B813386C}" type="doc">
      <dgm:prSet loTypeId="urn:microsoft.com/office/officeart/2005/8/layout/pyramid1" loCatId="pyramid" qsTypeId="urn:microsoft.com/office/officeart/2005/8/quickstyle/simple1" qsCatId="simple" csTypeId="urn:microsoft.com/office/officeart/2005/8/colors/accent0_3" csCatId="mainScheme" phldr="1"/>
      <dgm:spPr/>
    </dgm:pt>
    <dgm:pt modelId="{F5CF22CA-AA05-417F-8D89-5DC209A171EB}">
      <dgm:prSet phldrT="[Text]" custT="1"/>
      <dgm:spPr>
        <a:solidFill>
          <a:schemeClr val="tx2"/>
        </a:solidFill>
        <a:ln w="6350">
          <a:solidFill>
            <a:schemeClr val="bg1"/>
          </a:solidFill>
        </a:ln>
      </dgm:spPr>
      <dgm:t>
        <a:bodyPr tIns="457200" bIns="91440" anchor="b" anchorCtr="0"/>
        <a:lstStyle/>
        <a:p>
          <a:r>
            <a:rPr lang="en-US" sz="1200" dirty="0" err="1">
              <a:solidFill>
                <a:srgbClr val="FFFFFF"/>
              </a:solidFill>
            </a:rPr>
            <a:t>Xxxxx</a:t>
          </a:r>
          <a:r>
            <a:rPr lang="en-US" sz="1200" dirty="0">
              <a:solidFill>
                <a:srgbClr val="FFFFFF"/>
              </a:solidFill>
            </a:rPr>
            <a:t> </a:t>
          </a:r>
          <a:r>
            <a:rPr lang="en-US" sz="1200" dirty="0" err="1">
              <a:solidFill>
                <a:srgbClr val="FFFFFF"/>
              </a:solidFill>
            </a:rPr>
            <a:t>xxxx</a:t>
          </a:r>
          <a:endParaRPr lang="en-US" sz="1200" dirty="0">
            <a:solidFill>
              <a:srgbClr val="FFFFFF"/>
            </a:solidFill>
          </a:endParaRPr>
        </a:p>
      </dgm:t>
    </dgm:pt>
    <dgm:pt modelId="{B24D76BC-091D-46E3-95A6-27CDFDB64474}" type="parTrans" cxnId="{CDAF1BB5-5971-4149-9387-29FA98E64DF5}">
      <dgm:prSet/>
      <dgm:spPr/>
      <dgm:t>
        <a:bodyPr/>
        <a:lstStyle/>
        <a:p>
          <a:endParaRPr lang="en-US" sz="1200"/>
        </a:p>
      </dgm:t>
    </dgm:pt>
    <dgm:pt modelId="{B7816E19-641B-4521-9D4A-DD34E6715A9C}" type="sibTrans" cxnId="{CDAF1BB5-5971-4149-9387-29FA98E64DF5}">
      <dgm:prSet/>
      <dgm:spPr/>
      <dgm:t>
        <a:bodyPr/>
        <a:lstStyle/>
        <a:p>
          <a:endParaRPr lang="en-US" sz="1200"/>
        </a:p>
      </dgm:t>
    </dgm:pt>
    <dgm:pt modelId="{6ECAB874-4AEC-4976-BFEF-D2DDCFFB48DB}">
      <dgm:prSet phldrT="[Text]" custT="1"/>
      <dgm:spPr>
        <a:solidFill>
          <a:schemeClr val="accent5"/>
        </a:solidFill>
        <a:ln w="6350">
          <a:solidFill>
            <a:schemeClr val="bg1"/>
          </a:solidFill>
        </a:ln>
      </dgm:spPr>
      <dgm:t>
        <a:bodyPr bIns="91440" anchor="b" anchorCtr="0"/>
        <a:lstStyle/>
        <a:p>
          <a:r>
            <a:rPr lang="en-US" sz="1200" dirty="0" err="1">
              <a:solidFill>
                <a:srgbClr val="FFFFFF"/>
              </a:solidFill>
            </a:rPr>
            <a:t>Xxxxxxx</a:t>
          </a:r>
          <a:r>
            <a:rPr lang="en-US" sz="1200" dirty="0">
              <a:solidFill>
                <a:srgbClr val="FFFFFF"/>
              </a:solidFill>
            </a:rPr>
            <a:t> xxx</a:t>
          </a:r>
        </a:p>
      </dgm:t>
    </dgm:pt>
    <dgm:pt modelId="{B1A72E13-34A4-4607-8D21-4B325897B9DC}" type="parTrans" cxnId="{30624DFB-5691-4243-BD55-E76B5EFFF0F9}">
      <dgm:prSet/>
      <dgm:spPr/>
      <dgm:t>
        <a:bodyPr/>
        <a:lstStyle/>
        <a:p>
          <a:endParaRPr lang="en-US" sz="1200"/>
        </a:p>
      </dgm:t>
    </dgm:pt>
    <dgm:pt modelId="{F9439EDD-648E-484C-8334-B80F3B796436}" type="sibTrans" cxnId="{30624DFB-5691-4243-BD55-E76B5EFFF0F9}">
      <dgm:prSet/>
      <dgm:spPr/>
      <dgm:t>
        <a:bodyPr/>
        <a:lstStyle/>
        <a:p>
          <a:endParaRPr lang="en-US" sz="1200"/>
        </a:p>
      </dgm:t>
    </dgm:pt>
    <dgm:pt modelId="{FE5AEA80-EEA4-425C-A2BF-C2EC3DE82944}">
      <dgm:prSet phldrT="[Text]" custT="1"/>
      <dgm:spPr>
        <a:solidFill>
          <a:schemeClr val="accent3"/>
        </a:solidFill>
        <a:ln w="6350">
          <a:solidFill>
            <a:schemeClr val="bg1"/>
          </a:solidFill>
        </a:ln>
      </dgm:spPr>
      <dgm:t>
        <a:bodyPr bIns="91440" anchor="b" anchorCtr="0"/>
        <a:lstStyle/>
        <a:p>
          <a:r>
            <a:rPr lang="en-US" sz="1200" dirty="0" err="1">
              <a:solidFill>
                <a:srgbClr val="FFFFFF"/>
              </a:solidFill>
            </a:rPr>
            <a:t>Xxxxx</a:t>
          </a:r>
          <a:r>
            <a:rPr lang="en-US" sz="1200" dirty="0">
              <a:solidFill>
                <a:srgbClr val="FFFFFF"/>
              </a:solidFill>
            </a:rPr>
            <a:t> </a:t>
          </a:r>
          <a:r>
            <a:rPr lang="en-US" sz="1200" dirty="0" err="1">
              <a:solidFill>
                <a:srgbClr val="FFFFFF"/>
              </a:solidFill>
            </a:rPr>
            <a:t>xxxxx</a:t>
          </a:r>
          <a:r>
            <a:rPr lang="en-US" sz="1200" dirty="0">
              <a:solidFill>
                <a:srgbClr val="FFFFFF"/>
              </a:solidFill>
            </a:rPr>
            <a:t> </a:t>
          </a:r>
          <a:r>
            <a:rPr lang="en-US" sz="1200" dirty="0" err="1">
              <a:solidFill>
                <a:srgbClr val="FFFFFF"/>
              </a:solidFill>
            </a:rPr>
            <a:t>xxxxxx</a:t>
          </a:r>
          <a:r>
            <a:rPr lang="en-US" sz="1200" dirty="0">
              <a:solidFill>
                <a:srgbClr val="FFFFFF"/>
              </a:solidFill>
            </a:rPr>
            <a:t> xxx</a:t>
          </a:r>
        </a:p>
      </dgm:t>
    </dgm:pt>
    <dgm:pt modelId="{42608AFF-4881-4973-9004-680AD29B6B49}" type="sibTrans" cxnId="{FE65646B-64ED-45EC-A2C6-B4136DD21955}">
      <dgm:prSet/>
      <dgm:spPr/>
      <dgm:t>
        <a:bodyPr/>
        <a:lstStyle/>
        <a:p>
          <a:endParaRPr lang="en-US" sz="1200"/>
        </a:p>
      </dgm:t>
    </dgm:pt>
    <dgm:pt modelId="{6AD28A7E-6C93-4913-814B-476920260918}" type="parTrans" cxnId="{FE65646B-64ED-45EC-A2C6-B4136DD21955}">
      <dgm:prSet/>
      <dgm:spPr/>
      <dgm:t>
        <a:bodyPr/>
        <a:lstStyle/>
        <a:p>
          <a:endParaRPr lang="en-US" sz="1200"/>
        </a:p>
      </dgm:t>
    </dgm:pt>
    <dgm:pt modelId="{D4A936FC-2570-496B-AA38-40C3605001CC}">
      <dgm:prSet phldrT="[Text]" custT="1"/>
      <dgm:spPr>
        <a:solidFill>
          <a:schemeClr val="accent1"/>
        </a:solidFill>
        <a:ln w="6350">
          <a:solidFill>
            <a:schemeClr val="bg1"/>
          </a:solidFill>
        </a:ln>
      </dgm:spPr>
      <dgm:t>
        <a:bodyPr bIns="91440" anchor="b" anchorCtr="0"/>
        <a:lstStyle/>
        <a:p>
          <a:r>
            <a:rPr lang="en-US" sz="1200" dirty="0" err="1">
              <a:solidFill>
                <a:srgbClr val="FFFFFF"/>
              </a:solidFill>
            </a:rPr>
            <a:t>Xxxxxx</a:t>
          </a:r>
          <a:r>
            <a:rPr lang="en-US" sz="1200" dirty="0">
              <a:solidFill>
                <a:srgbClr val="FFFFFF"/>
              </a:solidFill>
            </a:rPr>
            <a:t> x </a:t>
          </a:r>
          <a:r>
            <a:rPr lang="en-US" sz="1200" dirty="0" err="1">
              <a:solidFill>
                <a:srgbClr val="FFFFFF"/>
              </a:solidFill>
            </a:rPr>
            <a:t>xxxxxx</a:t>
          </a:r>
          <a:r>
            <a:rPr lang="en-US" sz="1200" dirty="0">
              <a:solidFill>
                <a:srgbClr val="FFFFFF"/>
              </a:solidFill>
            </a:rPr>
            <a:t> xx </a:t>
          </a:r>
          <a:r>
            <a:rPr lang="en-US" sz="1200" dirty="0" err="1">
              <a:solidFill>
                <a:srgbClr val="FFFFFF"/>
              </a:solidFill>
            </a:rPr>
            <a:t>xxxxxxxxxxx</a:t>
          </a:r>
          <a:r>
            <a:rPr lang="en-US" sz="1200" dirty="0">
              <a:solidFill>
                <a:srgbClr val="FFFFFF"/>
              </a:solidFill>
            </a:rPr>
            <a:t> x</a:t>
          </a:r>
        </a:p>
      </dgm:t>
    </dgm:pt>
    <dgm:pt modelId="{D6CA8AD3-0894-4415-8ED3-9D332A1C3D92}" type="parTrans" cxnId="{CB4F2AAF-189D-4F68-AE26-45FA4483C9D3}">
      <dgm:prSet/>
      <dgm:spPr/>
      <dgm:t>
        <a:bodyPr/>
        <a:lstStyle/>
        <a:p>
          <a:endParaRPr lang="en-US"/>
        </a:p>
      </dgm:t>
    </dgm:pt>
    <dgm:pt modelId="{325EEFCF-A725-4020-88B3-C6B03DE1471B}" type="sibTrans" cxnId="{CB4F2AAF-189D-4F68-AE26-45FA4483C9D3}">
      <dgm:prSet/>
      <dgm:spPr/>
      <dgm:t>
        <a:bodyPr/>
        <a:lstStyle/>
        <a:p>
          <a:endParaRPr lang="en-US"/>
        </a:p>
      </dgm:t>
    </dgm:pt>
    <dgm:pt modelId="{B17C045F-CEDC-45E8-AF47-23396402DAE4}" type="pres">
      <dgm:prSet presAssocID="{9AB0AA77-1898-4FE9-8798-1C77B813386C}" presName="Name0" presStyleCnt="0">
        <dgm:presLayoutVars>
          <dgm:dir/>
          <dgm:animLvl val="lvl"/>
          <dgm:resizeHandles val="exact"/>
        </dgm:presLayoutVars>
      </dgm:prSet>
      <dgm:spPr/>
    </dgm:pt>
    <dgm:pt modelId="{B0677A24-2EDC-436B-9948-D349CFF942E2}" type="pres">
      <dgm:prSet presAssocID="{F5CF22CA-AA05-417F-8D89-5DC209A171EB}" presName="Name8" presStyleCnt="0"/>
      <dgm:spPr/>
    </dgm:pt>
    <dgm:pt modelId="{ECF623A0-DEA5-4327-AAA2-FE30DA796F53}" type="pres">
      <dgm:prSet presAssocID="{F5CF22CA-AA05-417F-8D89-5DC209A171EB}" presName="level" presStyleLbl="node1" presStyleIdx="0" presStyleCnt="4" custScaleY="157956">
        <dgm:presLayoutVars>
          <dgm:chMax val="1"/>
          <dgm:bulletEnabled val="1"/>
        </dgm:presLayoutVars>
      </dgm:prSet>
      <dgm:spPr/>
    </dgm:pt>
    <dgm:pt modelId="{05F7C707-B930-4D0F-AD40-422CC764CDB1}" type="pres">
      <dgm:prSet presAssocID="{F5CF22CA-AA05-417F-8D89-5DC209A171EB}" presName="levelTx" presStyleLbl="revTx" presStyleIdx="0" presStyleCnt="0">
        <dgm:presLayoutVars>
          <dgm:chMax val="1"/>
          <dgm:bulletEnabled val="1"/>
        </dgm:presLayoutVars>
      </dgm:prSet>
      <dgm:spPr/>
    </dgm:pt>
    <dgm:pt modelId="{C4AC7E4F-46D4-4EF1-AFBB-CA8402D668D6}" type="pres">
      <dgm:prSet presAssocID="{6ECAB874-4AEC-4976-BFEF-D2DDCFFB48DB}" presName="Name8" presStyleCnt="0"/>
      <dgm:spPr/>
    </dgm:pt>
    <dgm:pt modelId="{3B4D60DC-3880-4788-95C0-C5331C7B8E49}" type="pres">
      <dgm:prSet presAssocID="{6ECAB874-4AEC-4976-BFEF-D2DDCFFB48DB}" presName="level" presStyleLbl="node1" presStyleIdx="1" presStyleCnt="4">
        <dgm:presLayoutVars>
          <dgm:chMax val="1"/>
          <dgm:bulletEnabled val="1"/>
        </dgm:presLayoutVars>
      </dgm:prSet>
      <dgm:spPr/>
    </dgm:pt>
    <dgm:pt modelId="{A7EB5071-B632-476B-8029-40FE41DF5B7B}" type="pres">
      <dgm:prSet presAssocID="{6ECAB874-4AEC-4976-BFEF-D2DDCFFB48DB}" presName="levelTx" presStyleLbl="revTx" presStyleIdx="0" presStyleCnt="0">
        <dgm:presLayoutVars>
          <dgm:chMax val="1"/>
          <dgm:bulletEnabled val="1"/>
        </dgm:presLayoutVars>
      </dgm:prSet>
      <dgm:spPr/>
    </dgm:pt>
    <dgm:pt modelId="{9F6D63C1-9902-48DD-98BB-AC7100A56A48}" type="pres">
      <dgm:prSet presAssocID="{FE5AEA80-EEA4-425C-A2BF-C2EC3DE82944}" presName="Name8" presStyleCnt="0"/>
      <dgm:spPr/>
    </dgm:pt>
    <dgm:pt modelId="{58F179C7-16A8-432B-BA8B-1B820D98D9A2}" type="pres">
      <dgm:prSet presAssocID="{FE5AEA80-EEA4-425C-A2BF-C2EC3DE82944}" presName="level" presStyleLbl="node1" presStyleIdx="2" presStyleCnt="4">
        <dgm:presLayoutVars>
          <dgm:chMax val="1"/>
          <dgm:bulletEnabled val="1"/>
        </dgm:presLayoutVars>
      </dgm:prSet>
      <dgm:spPr/>
    </dgm:pt>
    <dgm:pt modelId="{A71E63FD-05AD-4CE9-8DA0-97D40EB93279}" type="pres">
      <dgm:prSet presAssocID="{FE5AEA80-EEA4-425C-A2BF-C2EC3DE82944}" presName="levelTx" presStyleLbl="revTx" presStyleIdx="0" presStyleCnt="0">
        <dgm:presLayoutVars>
          <dgm:chMax val="1"/>
          <dgm:bulletEnabled val="1"/>
        </dgm:presLayoutVars>
      </dgm:prSet>
      <dgm:spPr/>
    </dgm:pt>
    <dgm:pt modelId="{C8705749-BCA6-4C77-83F2-F7A74A93FFC6}" type="pres">
      <dgm:prSet presAssocID="{D4A936FC-2570-496B-AA38-40C3605001CC}" presName="Name8" presStyleCnt="0"/>
      <dgm:spPr/>
    </dgm:pt>
    <dgm:pt modelId="{4C93577F-86B3-4437-AC53-27DFCA2D946A}" type="pres">
      <dgm:prSet presAssocID="{D4A936FC-2570-496B-AA38-40C3605001CC}" presName="level" presStyleLbl="node1" presStyleIdx="3" presStyleCnt="4">
        <dgm:presLayoutVars>
          <dgm:chMax val="1"/>
          <dgm:bulletEnabled val="1"/>
        </dgm:presLayoutVars>
      </dgm:prSet>
      <dgm:spPr/>
    </dgm:pt>
    <dgm:pt modelId="{2BB7DDF4-8BB1-4DDF-90F3-9410843E50B9}" type="pres">
      <dgm:prSet presAssocID="{D4A936FC-2570-496B-AA38-40C3605001CC}" presName="levelTx" presStyleLbl="revTx" presStyleIdx="0" presStyleCnt="0">
        <dgm:presLayoutVars>
          <dgm:chMax val="1"/>
          <dgm:bulletEnabled val="1"/>
        </dgm:presLayoutVars>
      </dgm:prSet>
      <dgm:spPr/>
    </dgm:pt>
  </dgm:ptLst>
  <dgm:cxnLst>
    <dgm:cxn modelId="{EDF83232-070A-400A-B1BA-21CFBEE42034}" type="presOf" srcId="{D4A936FC-2570-496B-AA38-40C3605001CC}" destId="{2BB7DDF4-8BB1-4DDF-90F3-9410843E50B9}" srcOrd="1" destOrd="0" presId="urn:microsoft.com/office/officeart/2005/8/layout/pyramid1"/>
    <dgm:cxn modelId="{CBE54634-BB8B-41C6-B79B-D32986CB21B5}" type="presOf" srcId="{D4A936FC-2570-496B-AA38-40C3605001CC}" destId="{4C93577F-86B3-4437-AC53-27DFCA2D946A}" srcOrd="0" destOrd="0" presId="urn:microsoft.com/office/officeart/2005/8/layout/pyramid1"/>
    <dgm:cxn modelId="{518E8C3F-2893-46E4-B71E-F9EA8543F0A0}" type="presOf" srcId="{6ECAB874-4AEC-4976-BFEF-D2DDCFFB48DB}" destId="{3B4D60DC-3880-4788-95C0-C5331C7B8E49}" srcOrd="0" destOrd="0" presId="urn:microsoft.com/office/officeart/2005/8/layout/pyramid1"/>
    <dgm:cxn modelId="{4332105D-1574-4A11-A9F9-0E5811F94AEF}" type="presOf" srcId="{F5CF22CA-AA05-417F-8D89-5DC209A171EB}" destId="{ECF623A0-DEA5-4327-AAA2-FE30DA796F53}" srcOrd="0" destOrd="0" presId="urn:microsoft.com/office/officeart/2005/8/layout/pyramid1"/>
    <dgm:cxn modelId="{3B314D6A-72E2-49FC-B91F-4A20873D46FA}" type="presOf" srcId="{F5CF22CA-AA05-417F-8D89-5DC209A171EB}" destId="{05F7C707-B930-4D0F-AD40-422CC764CDB1}" srcOrd="1" destOrd="0" presId="urn:microsoft.com/office/officeart/2005/8/layout/pyramid1"/>
    <dgm:cxn modelId="{FE65646B-64ED-45EC-A2C6-B4136DD21955}" srcId="{9AB0AA77-1898-4FE9-8798-1C77B813386C}" destId="{FE5AEA80-EEA4-425C-A2BF-C2EC3DE82944}" srcOrd="2" destOrd="0" parTransId="{6AD28A7E-6C93-4913-814B-476920260918}" sibTransId="{42608AFF-4881-4973-9004-680AD29B6B49}"/>
    <dgm:cxn modelId="{7F1AF58A-DEEE-4AF2-8282-FD61378F244A}" type="presOf" srcId="{FE5AEA80-EEA4-425C-A2BF-C2EC3DE82944}" destId="{58F179C7-16A8-432B-BA8B-1B820D98D9A2}" srcOrd="0" destOrd="0" presId="urn:microsoft.com/office/officeart/2005/8/layout/pyramid1"/>
    <dgm:cxn modelId="{C762449F-37F4-4841-85B2-B728EABBF790}" type="presOf" srcId="{6ECAB874-4AEC-4976-BFEF-D2DDCFFB48DB}" destId="{A7EB5071-B632-476B-8029-40FE41DF5B7B}" srcOrd="1" destOrd="0" presId="urn:microsoft.com/office/officeart/2005/8/layout/pyramid1"/>
    <dgm:cxn modelId="{CB4F2AAF-189D-4F68-AE26-45FA4483C9D3}" srcId="{9AB0AA77-1898-4FE9-8798-1C77B813386C}" destId="{D4A936FC-2570-496B-AA38-40C3605001CC}" srcOrd="3" destOrd="0" parTransId="{D6CA8AD3-0894-4415-8ED3-9D332A1C3D92}" sibTransId="{325EEFCF-A725-4020-88B3-C6B03DE1471B}"/>
    <dgm:cxn modelId="{CDAF1BB5-5971-4149-9387-29FA98E64DF5}" srcId="{9AB0AA77-1898-4FE9-8798-1C77B813386C}" destId="{F5CF22CA-AA05-417F-8D89-5DC209A171EB}" srcOrd="0" destOrd="0" parTransId="{B24D76BC-091D-46E3-95A6-27CDFDB64474}" sibTransId="{B7816E19-641B-4521-9D4A-DD34E6715A9C}"/>
    <dgm:cxn modelId="{DF2B3CD3-1ED5-45C7-9312-1B93B0097836}" type="presOf" srcId="{FE5AEA80-EEA4-425C-A2BF-C2EC3DE82944}" destId="{A71E63FD-05AD-4CE9-8DA0-97D40EB93279}" srcOrd="1" destOrd="0" presId="urn:microsoft.com/office/officeart/2005/8/layout/pyramid1"/>
    <dgm:cxn modelId="{E1314EF2-5DA8-45BF-A821-DE0ABD589116}" type="presOf" srcId="{9AB0AA77-1898-4FE9-8798-1C77B813386C}" destId="{B17C045F-CEDC-45E8-AF47-23396402DAE4}" srcOrd="0" destOrd="0" presId="urn:microsoft.com/office/officeart/2005/8/layout/pyramid1"/>
    <dgm:cxn modelId="{30624DFB-5691-4243-BD55-E76B5EFFF0F9}" srcId="{9AB0AA77-1898-4FE9-8798-1C77B813386C}" destId="{6ECAB874-4AEC-4976-BFEF-D2DDCFFB48DB}" srcOrd="1" destOrd="0" parTransId="{B1A72E13-34A4-4607-8D21-4B325897B9DC}" sibTransId="{F9439EDD-648E-484C-8334-B80F3B796436}"/>
    <dgm:cxn modelId="{D25C64DF-29B5-4894-A988-1A26F37E76A6}" type="presParOf" srcId="{B17C045F-CEDC-45E8-AF47-23396402DAE4}" destId="{B0677A24-2EDC-436B-9948-D349CFF942E2}" srcOrd="0" destOrd="0" presId="urn:microsoft.com/office/officeart/2005/8/layout/pyramid1"/>
    <dgm:cxn modelId="{B49C1BC5-1AAC-4376-B79D-94E6C6C431C6}" type="presParOf" srcId="{B0677A24-2EDC-436B-9948-D349CFF942E2}" destId="{ECF623A0-DEA5-4327-AAA2-FE30DA796F53}" srcOrd="0" destOrd="0" presId="urn:microsoft.com/office/officeart/2005/8/layout/pyramid1"/>
    <dgm:cxn modelId="{B67EC853-41CC-4CA8-9159-5D1AB0FBD807}" type="presParOf" srcId="{B0677A24-2EDC-436B-9948-D349CFF942E2}" destId="{05F7C707-B930-4D0F-AD40-422CC764CDB1}" srcOrd="1" destOrd="0" presId="urn:microsoft.com/office/officeart/2005/8/layout/pyramid1"/>
    <dgm:cxn modelId="{8F2D7D99-7EE5-4CBE-9F65-F1A894C6C873}" type="presParOf" srcId="{B17C045F-CEDC-45E8-AF47-23396402DAE4}" destId="{C4AC7E4F-46D4-4EF1-AFBB-CA8402D668D6}" srcOrd="1" destOrd="0" presId="urn:microsoft.com/office/officeart/2005/8/layout/pyramid1"/>
    <dgm:cxn modelId="{99F08A3E-1217-4EEA-8936-D68FADB0F489}" type="presParOf" srcId="{C4AC7E4F-46D4-4EF1-AFBB-CA8402D668D6}" destId="{3B4D60DC-3880-4788-95C0-C5331C7B8E49}" srcOrd="0" destOrd="0" presId="urn:microsoft.com/office/officeart/2005/8/layout/pyramid1"/>
    <dgm:cxn modelId="{C6A189E2-89CC-4FD6-A19C-A5847DAEEB20}" type="presParOf" srcId="{C4AC7E4F-46D4-4EF1-AFBB-CA8402D668D6}" destId="{A7EB5071-B632-476B-8029-40FE41DF5B7B}" srcOrd="1" destOrd="0" presId="urn:microsoft.com/office/officeart/2005/8/layout/pyramid1"/>
    <dgm:cxn modelId="{C1F063B0-88A6-4FAE-A791-29D33776EFD9}" type="presParOf" srcId="{B17C045F-CEDC-45E8-AF47-23396402DAE4}" destId="{9F6D63C1-9902-48DD-98BB-AC7100A56A48}" srcOrd="2" destOrd="0" presId="urn:microsoft.com/office/officeart/2005/8/layout/pyramid1"/>
    <dgm:cxn modelId="{D7480C69-7FE4-476C-B51F-3ADB3AF1B6DA}" type="presParOf" srcId="{9F6D63C1-9902-48DD-98BB-AC7100A56A48}" destId="{58F179C7-16A8-432B-BA8B-1B820D98D9A2}" srcOrd="0" destOrd="0" presId="urn:microsoft.com/office/officeart/2005/8/layout/pyramid1"/>
    <dgm:cxn modelId="{42D4E1BE-481C-41F3-BC63-B2DCEE98C3A5}" type="presParOf" srcId="{9F6D63C1-9902-48DD-98BB-AC7100A56A48}" destId="{A71E63FD-05AD-4CE9-8DA0-97D40EB93279}" srcOrd="1" destOrd="0" presId="urn:microsoft.com/office/officeart/2005/8/layout/pyramid1"/>
    <dgm:cxn modelId="{04000FC1-743B-4699-BB03-6933E3FDEFE0}" type="presParOf" srcId="{B17C045F-CEDC-45E8-AF47-23396402DAE4}" destId="{C8705749-BCA6-4C77-83F2-F7A74A93FFC6}" srcOrd="3" destOrd="0" presId="urn:microsoft.com/office/officeart/2005/8/layout/pyramid1"/>
    <dgm:cxn modelId="{07815D78-7A3F-496A-8C5D-E312CDF20722}" type="presParOf" srcId="{C8705749-BCA6-4C77-83F2-F7A74A93FFC6}" destId="{4C93577F-86B3-4437-AC53-27DFCA2D946A}" srcOrd="0" destOrd="0" presId="urn:microsoft.com/office/officeart/2005/8/layout/pyramid1"/>
    <dgm:cxn modelId="{81B06E96-BC69-4109-B3D8-687EAADD6976}" type="presParOf" srcId="{C8705749-BCA6-4C77-83F2-F7A74A93FFC6}" destId="{2BB7DDF4-8BB1-4DDF-90F3-9410843E50B9}" srcOrd="1" destOrd="0" presId="urn:microsoft.com/office/officeart/2005/8/layout/pyramid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F623A0-DEA5-4327-AAA2-FE30DA796F53}">
      <dsp:nvSpPr>
        <dsp:cNvPr id="0" name=""/>
        <dsp:cNvSpPr/>
      </dsp:nvSpPr>
      <dsp:spPr>
        <a:xfrm>
          <a:off x="1792511" y="0"/>
          <a:ext cx="1887585" cy="1359556"/>
        </a:xfrm>
        <a:prstGeom prst="trapezoid">
          <a:avLst>
            <a:gd name="adj" fmla="val 69419"/>
          </a:avLst>
        </a:prstGeom>
        <a:solidFill>
          <a:schemeClr val="tx2"/>
        </a:solidFill>
        <a:ln w="6350" cap="flat" cmpd="thickThin"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457200" rIns="15240" bIns="91440" numCol="1" spcCol="1270" anchor="b" anchorCtr="0">
          <a:noAutofit/>
        </a:bodyPr>
        <a:lstStyle/>
        <a:p>
          <a:pPr marL="0" lvl="0" indent="0" algn="ctr" defTabSz="533400">
            <a:lnSpc>
              <a:spcPct val="90000"/>
            </a:lnSpc>
            <a:spcBef>
              <a:spcPct val="0"/>
            </a:spcBef>
            <a:spcAft>
              <a:spcPct val="35000"/>
            </a:spcAft>
            <a:buNone/>
          </a:pPr>
          <a:r>
            <a:rPr lang="en-US" sz="1200" kern="1200" dirty="0" err="1">
              <a:solidFill>
                <a:srgbClr val="FFFFFF"/>
              </a:solidFill>
            </a:rPr>
            <a:t>Xxxxx</a:t>
          </a:r>
          <a:r>
            <a:rPr lang="en-US" sz="1200" kern="1200" dirty="0">
              <a:solidFill>
                <a:srgbClr val="FFFFFF"/>
              </a:solidFill>
            </a:rPr>
            <a:t> </a:t>
          </a:r>
          <a:r>
            <a:rPr lang="en-US" sz="1200" kern="1200" dirty="0" err="1">
              <a:solidFill>
                <a:srgbClr val="FFFFFF"/>
              </a:solidFill>
            </a:rPr>
            <a:t>xxxx</a:t>
          </a:r>
          <a:endParaRPr lang="en-US" sz="1200" kern="1200" dirty="0">
            <a:solidFill>
              <a:srgbClr val="FFFFFF"/>
            </a:solidFill>
          </a:endParaRPr>
        </a:p>
      </dsp:txBody>
      <dsp:txXfrm>
        <a:off x="1792511" y="0"/>
        <a:ext cx="1887585" cy="1359556"/>
      </dsp:txXfrm>
    </dsp:sp>
    <dsp:sp modelId="{3B4D60DC-3880-4788-95C0-C5331C7B8E49}">
      <dsp:nvSpPr>
        <dsp:cNvPr id="0" name=""/>
        <dsp:cNvSpPr/>
      </dsp:nvSpPr>
      <dsp:spPr>
        <a:xfrm>
          <a:off x="1195007" y="1359556"/>
          <a:ext cx="3082593" cy="860718"/>
        </a:xfrm>
        <a:prstGeom prst="trapezoid">
          <a:avLst>
            <a:gd name="adj" fmla="val 69419"/>
          </a:avLst>
        </a:prstGeom>
        <a:solidFill>
          <a:schemeClr val="accent5"/>
        </a:solidFill>
        <a:ln w="6350" cap="flat" cmpd="thickThin"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91440" numCol="1" spcCol="1270" anchor="b" anchorCtr="0">
          <a:noAutofit/>
        </a:bodyPr>
        <a:lstStyle/>
        <a:p>
          <a:pPr marL="0" lvl="0" indent="0" algn="ctr" defTabSz="533400">
            <a:lnSpc>
              <a:spcPct val="90000"/>
            </a:lnSpc>
            <a:spcBef>
              <a:spcPct val="0"/>
            </a:spcBef>
            <a:spcAft>
              <a:spcPct val="35000"/>
            </a:spcAft>
            <a:buNone/>
          </a:pPr>
          <a:r>
            <a:rPr lang="en-US" sz="1200" kern="1200" dirty="0" err="1">
              <a:solidFill>
                <a:srgbClr val="FFFFFF"/>
              </a:solidFill>
            </a:rPr>
            <a:t>Xxxxxxx</a:t>
          </a:r>
          <a:r>
            <a:rPr lang="en-US" sz="1200" kern="1200" dirty="0">
              <a:solidFill>
                <a:srgbClr val="FFFFFF"/>
              </a:solidFill>
            </a:rPr>
            <a:t> xxx</a:t>
          </a:r>
        </a:p>
      </dsp:txBody>
      <dsp:txXfrm>
        <a:off x="1734461" y="1359556"/>
        <a:ext cx="2003685" cy="860718"/>
      </dsp:txXfrm>
    </dsp:sp>
    <dsp:sp modelId="{58F179C7-16A8-432B-BA8B-1B820D98D9A2}">
      <dsp:nvSpPr>
        <dsp:cNvPr id="0" name=""/>
        <dsp:cNvSpPr/>
      </dsp:nvSpPr>
      <dsp:spPr>
        <a:xfrm>
          <a:off x="597503" y="2220275"/>
          <a:ext cx="4277600" cy="860718"/>
        </a:xfrm>
        <a:prstGeom prst="trapezoid">
          <a:avLst>
            <a:gd name="adj" fmla="val 69419"/>
          </a:avLst>
        </a:prstGeom>
        <a:solidFill>
          <a:schemeClr val="accent3"/>
        </a:solidFill>
        <a:ln w="6350" cap="flat" cmpd="thickThin"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91440" numCol="1" spcCol="1270" anchor="b" anchorCtr="0">
          <a:noAutofit/>
        </a:bodyPr>
        <a:lstStyle/>
        <a:p>
          <a:pPr marL="0" lvl="0" indent="0" algn="ctr" defTabSz="533400">
            <a:lnSpc>
              <a:spcPct val="90000"/>
            </a:lnSpc>
            <a:spcBef>
              <a:spcPct val="0"/>
            </a:spcBef>
            <a:spcAft>
              <a:spcPct val="35000"/>
            </a:spcAft>
            <a:buNone/>
          </a:pPr>
          <a:r>
            <a:rPr lang="en-US" sz="1200" kern="1200" dirty="0" err="1">
              <a:solidFill>
                <a:srgbClr val="FFFFFF"/>
              </a:solidFill>
            </a:rPr>
            <a:t>Xxxxx</a:t>
          </a:r>
          <a:r>
            <a:rPr lang="en-US" sz="1200" kern="1200" dirty="0">
              <a:solidFill>
                <a:srgbClr val="FFFFFF"/>
              </a:solidFill>
            </a:rPr>
            <a:t> </a:t>
          </a:r>
          <a:r>
            <a:rPr lang="en-US" sz="1200" kern="1200" dirty="0" err="1">
              <a:solidFill>
                <a:srgbClr val="FFFFFF"/>
              </a:solidFill>
            </a:rPr>
            <a:t>xxxxx</a:t>
          </a:r>
          <a:r>
            <a:rPr lang="en-US" sz="1200" kern="1200" dirty="0">
              <a:solidFill>
                <a:srgbClr val="FFFFFF"/>
              </a:solidFill>
            </a:rPr>
            <a:t> </a:t>
          </a:r>
          <a:r>
            <a:rPr lang="en-US" sz="1200" kern="1200" dirty="0" err="1">
              <a:solidFill>
                <a:srgbClr val="FFFFFF"/>
              </a:solidFill>
            </a:rPr>
            <a:t>xxxxxx</a:t>
          </a:r>
          <a:r>
            <a:rPr lang="en-US" sz="1200" kern="1200" dirty="0">
              <a:solidFill>
                <a:srgbClr val="FFFFFF"/>
              </a:solidFill>
            </a:rPr>
            <a:t> xxx</a:t>
          </a:r>
        </a:p>
      </dsp:txBody>
      <dsp:txXfrm>
        <a:off x="1346083" y="2220275"/>
        <a:ext cx="2780440" cy="860718"/>
      </dsp:txXfrm>
    </dsp:sp>
    <dsp:sp modelId="{4C93577F-86B3-4437-AC53-27DFCA2D946A}">
      <dsp:nvSpPr>
        <dsp:cNvPr id="0" name=""/>
        <dsp:cNvSpPr/>
      </dsp:nvSpPr>
      <dsp:spPr>
        <a:xfrm>
          <a:off x="0" y="3080993"/>
          <a:ext cx="5472608" cy="860718"/>
        </a:xfrm>
        <a:prstGeom prst="trapezoid">
          <a:avLst>
            <a:gd name="adj" fmla="val 69419"/>
          </a:avLst>
        </a:prstGeom>
        <a:solidFill>
          <a:schemeClr val="accent1"/>
        </a:solidFill>
        <a:ln w="6350" cap="flat" cmpd="thickThin"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91440" numCol="1" spcCol="1270" anchor="b" anchorCtr="0">
          <a:noAutofit/>
        </a:bodyPr>
        <a:lstStyle/>
        <a:p>
          <a:pPr marL="0" lvl="0" indent="0" algn="ctr" defTabSz="533400">
            <a:lnSpc>
              <a:spcPct val="90000"/>
            </a:lnSpc>
            <a:spcBef>
              <a:spcPct val="0"/>
            </a:spcBef>
            <a:spcAft>
              <a:spcPct val="35000"/>
            </a:spcAft>
            <a:buNone/>
          </a:pPr>
          <a:r>
            <a:rPr lang="en-US" sz="1200" kern="1200" dirty="0" err="1">
              <a:solidFill>
                <a:srgbClr val="FFFFFF"/>
              </a:solidFill>
            </a:rPr>
            <a:t>Xxxxxx</a:t>
          </a:r>
          <a:r>
            <a:rPr lang="en-US" sz="1200" kern="1200" dirty="0">
              <a:solidFill>
                <a:srgbClr val="FFFFFF"/>
              </a:solidFill>
            </a:rPr>
            <a:t> x </a:t>
          </a:r>
          <a:r>
            <a:rPr lang="en-US" sz="1200" kern="1200" dirty="0" err="1">
              <a:solidFill>
                <a:srgbClr val="FFFFFF"/>
              </a:solidFill>
            </a:rPr>
            <a:t>xxxxxx</a:t>
          </a:r>
          <a:r>
            <a:rPr lang="en-US" sz="1200" kern="1200" dirty="0">
              <a:solidFill>
                <a:srgbClr val="FFFFFF"/>
              </a:solidFill>
            </a:rPr>
            <a:t> xx </a:t>
          </a:r>
          <a:r>
            <a:rPr lang="en-US" sz="1200" kern="1200" dirty="0" err="1">
              <a:solidFill>
                <a:srgbClr val="FFFFFF"/>
              </a:solidFill>
            </a:rPr>
            <a:t>xxxxxxxxxxx</a:t>
          </a:r>
          <a:r>
            <a:rPr lang="en-US" sz="1200" kern="1200" dirty="0">
              <a:solidFill>
                <a:srgbClr val="FFFFFF"/>
              </a:solidFill>
            </a:rPr>
            <a:t> x</a:t>
          </a:r>
        </a:p>
      </dsp:txBody>
      <dsp:txXfrm>
        <a:off x="957706" y="3080993"/>
        <a:ext cx="3557195" cy="86071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D66E82-C7BE-46CF-A8F6-F3E568782809}" type="datetimeFigureOut">
              <a:rPr lang="en-GB" smtClean="0"/>
              <a:t>22/07/2022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910F86-1747-43A5-87D7-CEF95762D640}" type="slidenum">
              <a:rPr lang="en-GB" smtClean="0"/>
              <a:t>‹#›</a:t>
            </a:fld>
            <a:endParaRPr lang="en-GB"/>
          </a:p>
        </p:txBody>
      </p:sp>
    </p:spTree>
    <p:extLst>
      <p:ext uri="{BB962C8B-B14F-4D97-AF65-F5344CB8AC3E}">
        <p14:creationId xmlns:p14="http://schemas.microsoft.com/office/powerpoint/2010/main" val="1830333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Notes contain general guidance on content and approach.</a:t>
            </a:r>
          </a:p>
        </p:txBody>
      </p:sp>
      <p:sp>
        <p:nvSpPr>
          <p:cNvPr id="4" name="Slide Number Placeholder 3"/>
          <p:cNvSpPr>
            <a:spLocks noGrp="1"/>
          </p:cNvSpPr>
          <p:nvPr>
            <p:ph type="sldNum" sz="quarter" idx="5"/>
          </p:nvPr>
        </p:nvSpPr>
        <p:spPr/>
        <p:txBody>
          <a:bodyPr/>
          <a:lstStyle/>
          <a:p>
            <a:fld id="{2E910F86-1747-43A5-87D7-CEF95762D640}" type="slidenum">
              <a:rPr lang="en-GB" smtClean="0"/>
              <a:t>1</a:t>
            </a:fld>
            <a:endParaRPr lang="en-GB"/>
          </a:p>
        </p:txBody>
      </p:sp>
    </p:spTree>
    <p:extLst>
      <p:ext uri="{BB962C8B-B14F-4D97-AF65-F5344CB8AC3E}">
        <p14:creationId xmlns:p14="http://schemas.microsoft.com/office/powerpoint/2010/main" val="284160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910F86-1747-43A5-87D7-CEF95762D640}" type="slidenum">
              <a:rPr lang="en-GB" smtClean="0"/>
              <a:t>2</a:t>
            </a:fld>
            <a:endParaRPr lang="en-GB"/>
          </a:p>
        </p:txBody>
      </p:sp>
    </p:spTree>
    <p:extLst>
      <p:ext uri="{BB962C8B-B14F-4D97-AF65-F5344CB8AC3E}">
        <p14:creationId xmlns:p14="http://schemas.microsoft.com/office/powerpoint/2010/main" val="2600733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use the same slide template for project objectives, vision or desired outcomes.</a:t>
            </a:r>
          </a:p>
        </p:txBody>
      </p:sp>
      <p:sp>
        <p:nvSpPr>
          <p:cNvPr id="4" name="Slide Number Placeholder 3"/>
          <p:cNvSpPr>
            <a:spLocks noGrp="1"/>
          </p:cNvSpPr>
          <p:nvPr>
            <p:ph type="sldNum" sz="quarter" idx="5"/>
          </p:nvPr>
        </p:nvSpPr>
        <p:spPr/>
        <p:txBody>
          <a:bodyPr/>
          <a:lstStyle/>
          <a:p>
            <a:fld id="{2E910F86-1747-43A5-87D7-CEF95762D640}" type="slidenum">
              <a:rPr lang="en-GB" smtClean="0"/>
              <a:t>3</a:t>
            </a:fld>
            <a:endParaRPr lang="en-GB"/>
          </a:p>
        </p:txBody>
      </p:sp>
    </p:spTree>
    <p:extLst>
      <p:ext uri="{BB962C8B-B14F-4D97-AF65-F5344CB8AC3E}">
        <p14:creationId xmlns:p14="http://schemas.microsoft.com/office/powerpoint/2010/main" val="2731808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Storytelling skills are critical for reaching your desired outcomes.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Adapt the problem statement and solution to your audience. Acknowledge that the CEO, Head of the Business Unit and the CPO will perceive the problem with different perspectives.</a:t>
            </a:r>
          </a:p>
          <a:p>
            <a:endParaRPr lang="en-GB" dirty="0"/>
          </a:p>
        </p:txBody>
      </p:sp>
      <p:sp>
        <p:nvSpPr>
          <p:cNvPr id="4" name="Slide Number Placeholder 3"/>
          <p:cNvSpPr>
            <a:spLocks noGrp="1"/>
          </p:cNvSpPr>
          <p:nvPr>
            <p:ph type="sldNum" sz="quarter" idx="5"/>
          </p:nvPr>
        </p:nvSpPr>
        <p:spPr/>
        <p:txBody>
          <a:bodyPr/>
          <a:lstStyle/>
          <a:p>
            <a:fld id="{2E910F86-1747-43A5-87D7-CEF95762D640}" type="slidenum">
              <a:rPr lang="en-GB" smtClean="0"/>
              <a:t>4</a:t>
            </a:fld>
            <a:endParaRPr lang="en-GB"/>
          </a:p>
        </p:txBody>
      </p:sp>
    </p:spTree>
    <p:extLst>
      <p:ext uri="{BB962C8B-B14F-4D97-AF65-F5344CB8AC3E}">
        <p14:creationId xmlns:p14="http://schemas.microsoft.com/office/powerpoint/2010/main" val="1526290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highlights space is small on purpose. You need to be as crisp as possible. Make it to the point, not a long story.</a:t>
            </a:r>
          </a:p>
          <a:p>
            <a:endParaRPr lang="en-GB" dirty="0"/>
          </a:p>
          <a:p>
            <a:r>
              <a:rPr lang="en-GB" dirty="0"/>
              <a:t>Be aware that the synopsis is key for transmitting the message. If you capture the attention here, you increase chances of attention from the audience on the details.</a:t>
            </a:r>
          </a:p>
          <a:p>
            <a:endParaRPr lang="en-GB" dirty="0"/>
          </a:p>
        </p:txBody>
      </p:sp>
      <p:sp>
        <p:nvSpPr>
          <p:cNvPr id="4" name="Slide Number Placeholder 3"/>
          <p:cNvSpPr>
            <a:spLocks noGrp="1"/>
          </p:cNvSpPr>
          <p:nvPr>
            <p:ph type="sldNum" sz="quarter" idx="5"/>
          </p:nvPr>
        </p:nvSpPr>
        <p:spPr/>
        <p:txBody>
          <a:bodyPr/>
          <a:lstStyle/>
          <a:p>
            <a:fld id="{2E910F86-1747-43A5-87D7-CEF95762D640}" type="slidenum">
              <a:rPr lang="en-GB" smtClean="0"/>
              <a:t>5</a:t>
            </a:fld>
            <a:endParaRPr lang="en-GB"/>
          </a:p>
        </p:txBody>
      </p:sp>
    </p:spTree>
    <p:extLst>
      <p:ext uri="{BB962C8B-B14F-4D97-AF65-F5344CB8AC3E}">
        <p14:creationId xmlns:p14="http://schemas.microsoft.com/office/powerpoint/2010/main" val="2120763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highlights space is small on purpose. You need to be as crisp as possible. Make it to the point, not a long story.</a:t>
            </a:r>
          </a:p>
          <a:p>
            <a:endParaRPr lang="en-GB" dirty="0"/>
          </a:p>
          <a:p>
            <a:r>
              <a:rPr lang="en-GB" dirty="0"/>
              <a:t>Be aware that the synopsis is key for transmitting the message. If you capture the attention here, you increase chances of attention from the audience on the details.</a:t>
            </a:r>
          </a:p>
          <a:p>
            <a:endParaRPr lang="en-GB" dirty="0"/>
          </a:p>
          <a:p>
            <a:r>
              <a:rPr lang="en-GB" dirty="0"/>
              <a:t>You can use the notes for caveats and assumptions. You can also use it as a space to highlight next steps.</a:t>
            </a:r>
          </a:p>
        </p:txBody>
      </p:sp>
      <p:sp>
        <p:nvSpPr>
          <p:cNvPr id="4" name="Slide Number Placeholder 3"/>
          <p:cNvSpPr>
            <a:spLocks noGrp="1"/>
          </p:cNvSpPr>
          <p:nvPr>
            <p:ph type="sldNum" sz="quarter" idx="5"/>
          </p:nvPr>
        </p:nvSpPr>
        <p:spPr/>
        <p:txBody>
          <a:bodyPr/>
          <a:lstStyle/>
          <a:p>
            <a:fld id="{2E910F86-1747-43A5-87D7-CEF95762D640}" type="slidenum">
              <a:rPr lang="en-GB" smtClean="0"/>
              <a:t>6</a:t>
            </a:fld>
            <a:endParaRPr lang="en-GB"/>
          </a:p>
        </p:txBody>
      </p:sp>
    </p:spTree>
    <p:extLst>
      <p:ext uri="{BB962C8B-B14F-4D97-AF65-F5344CB8AC3E}">
        <p14:creationId xmlns:p14="http://schemas.microsoft.com/office/powerpoint/2010/main" val="4270950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Create scenario names that are illustrating the key outcome, value or risk. Be consistent with the names on the same dimension, do not mix them.</a:t>
            </a:r>
          </a:p>
        </p:txBody>
      </p:sp>
      <p:sp>
        <p:nvSpPr>
          <p:cNvPr id="4" name="Slide Number Placeholder 3"/>
          <p:cNvSpPr>
            <a:spLocks noGrp="1"/>
          </p:cNvSpPr>
          <p:nvPr>
            <p:ph type="sldNum" sz="quarter" idx="5"/>
          </p:nvPr>
        </p:nvSpPr>
        <p:spPr/>
        <p:txBody>
          <a:bodyPr/>
          <a:lstStyle/>
          <a:p>
            <a:fld id="{2E910F86-1747-43A5-87D7-CEF95762D640}" type="slidenum">
              <a:rPr lang="en-GB" smtClean="0"/>
              <a:t>8</a:t>
            </a:fld>
            <a:endParaRPr lang="en-GB"/>
          </a:p>
        </p:txBody>
      </p:sp>
    </p:spTree>
    <p:extLst>
      <p:ext uri="{BB962C8B-B14F-4D97-AF65-F5344CB8AC3E}">
        <p14:creationId xmlns:p14="http://schemas.microsoft.com/office/powerpoint/2010/main" val="487909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34342B"/>
                </a:solidFill>
                <a:latin typeface="Vodafone Rg" pitchFamily="34" charset="0"/>
              </a:rPr>
              <a:t>PESTLE helps you document the external and macro-environmental factors impacting your project and category</a:t>
            </a:r>
            <a:endParaRPr lang="en-GB" dirty="0"/>
          </a:p>
        </p:txBody>
      </p:sp>
      <p:sp>
        <p:nvSpPr>
          <p:cNvPr id="4" name="Slide Number Placeholder 3"/>
          <p:cNvSpPr>
            <a:spLocks noGrp="1"/>
          </p:cNvSpPr>
          <p:nvPr>
            <p:ph type="sldNum" sz="quarter" idx="5"/>
          </p:nvPr>
        </p:nvSpPr>
        <p:spPr/>
        <p:txBody>
          <a:bodyPr/>
          <a:lstStyle/>
          <a:p>
            <a:fld id="{2E910F86-1747-43A5-87D7-CEF95762D640}" type="slidenum">
              <a:rPr lang="en-GB" smtClean="0"/>
              <a:t>9</a:t>
            </a:fld>
            <a:endParaRPr lang="en-GB"/>
          </a:p>
        </p:txBody>
      </p:sp>
    </p:spTree>
    <p:extLst>
      <p:ext uri="{BB962C8B-B14F-4D97-AF65-F5344CB8AC3E}">
        <p14:creationId xmlns:p14="http://schemas.microsoft.com/office/powerpoint/2010/main" val="1756428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34342B"/>
                </a:solidFill>
                <a:latin typeface="Vodafone Rg" pitchFamily="34" charset="0"/>
              </a:rPr>
              <a:t>PESTLE helps you document the external and macro-environmental factors impacting your project and category</a:t>
            </a:r>
            <a:endParaRPr lang="en-GB" dirty="0"/>
          </a:p>
        </p:txBody>
      </p:sp>
      <p:sp>
        <p:nvSpPr>
          <p:cNvPr id="4" name="Slide Number Placeholder 3"/>
          <p:cNvSpPr>
            <a:spLocks noGrp="1"/>
          </p:cNvSpPr>
          <p:nvPr>
            <p:ph type="sldNum" sz="quarter" idx="5"/>
          </p:nvPr>
        </p:nvSpPr>
        <p:spPr/>
        <p:txBody>
          <a:bodyPr/>
          <a:lstStyle/>
          <a:p>
            <a:fld id="{2E910F86-1747-43A5-87D7-CEF95762D640}" type="slidenum">
              <a:rPr lang="en-GB" smtClean="0"/>
              <a:t>10</a:t>
            </a:fld>
            <a:endParaRPr lang="en-GB"/>
          </a:p>
        </p:txBody>
      </p:sp>
    </p:spTree>
    <p:extLst>
      <p:ext uri="{BB962C8B-B14F-4D97-AF65-F5344CB8AC3E}">
        <p14:creationId xmlns:p14="http://schemas.microsoft.com/office/powerpoint/2010/main" val="3999974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Porter’s 5 forces </a:t>
            </a:r>
          </a:p>
          <a:p>
            <a:r>
              <a:rPr lang="en-GB" dirty="0"/>
              <a:t>Use the centre space to summarise the landscape: is it a monopoly? Is it a supply shortage, a price war? Know that the words you use here will be the ones that most probably will stick in the audience memory.</a:t>
            </a:r>
          </a:p>
        </p:txBody>
      </p:sp>
      <p:sp>
        <p:nvSpPr>
          <p:cNvPr id="4" name="Slide Number Placeholder 3"/>
          <p:cNvSpPr>
            <a:spLocks noGrp="1"/>
          </p:cNvSpPr>
          <p:nvPr>
            <p:ph type="sldNum" sz="quarter" idx="5"/>
          </p:nvPr>
        </p:nvSpPr>
        <p:spPr/>
        <p:txBody>
          <a:bodyPr/>
          <a:lstStyle/>
          <a:p>
            <a:fld id="{2E910F86-1747-43A5-87D7-CEF95762D640}" type="slidenum">
              <a:rPr lang="en-GB" smtClean="0"/>
              <a:t>11</a:t>
            </a:fld>
            <a:endParaRPr lang="en-GB"/>
          </a:p>
        </p:txBody>
      </p:sp>
    </p:spTree>
    <p:extLst>
      <p:ext uri="{BB962C8B-B14F-4D97-AF65-F5344CB8AC3E}">
        <p14:creationId xmlns:p14="http://schemas.microsoft.com/office/powerpoint/2010/main" val="3829304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Kraljic Matrix</a:t>
            </a:r>
          </a:p>
        </p:txBody>
      </p:sp>
      <p:sp>
        <p:nvSpPr>
          <p:cNvPr id="4" name="Slide Number Placeholder 3"/>
          <p:cNvSpPr>
            <a:spLocks noGrp="1"/>
          </p:cNvSpPr>
          <p:nvPr>
            <p:ph type="sldNum" sz="quarter" idx="5"/>
          </p:nvPr>
        </p:nvSpPr>
        <p:spPr/>
        <p:txBody>
          <a:bodyPr/>
          <a:lstStyle/>
          <a:p>
            <a:fld id="{2E910F86-1747-43A5-87D7-CEF95762D640}" type="slidenum">
              <a:rPr lang="en-GB" smtClean="0"/>
              <a:t>12</a:t>
            </a:fld>
            <a:endParaRPr lang="en-GB"/>
          </a:p>
        </p:txBody>
      </p:sp>
    </p:spTree>
    <p:extLst>
      <p:ext uri="{BB962C8B-B14F-4D97-AF65-F5344CB8AC3E}">
        <p14:creationId xmlns:p14="http://schemas.microsoft.com/office/powerpoint/2010/main" val="1544485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use the sliding bars to show supplier distribution on scope, scope coverage, program pillars progress and so on</a:t>
            </a:r>
          </a:p>
        </p:txBody>
      </p:sp>
      <p:sp>
        <p:nvSpPr>
          <p:cNvPr id="4" name="Slide Number Placeholder 3"/>
          <p:cNvSpPr>
            <a:spLocks noGrp="1"/>
          </p:cNvSpPr>
          <p:nvPr>
            <p:ph type="sldNum" sz="quarter" idx="5"/>
          </p:nvPr>
        </p:nvSpPr>
        <p:spPr/>
        <p:txBody>
          <a:bodyPr/>
          <a:lstStyle/>
          <a:p>
            <a:fld id="{2E910F86-1747-43A5-87D7-CEF95762D640}" type="slidenum">
              <a:rPr lang="en-GB" smtClean="0"/>
              <a:t>17</a:t>
            </a:fld>
            <a:endParaRPr lang="en-GB"/>
          </a:p>
        </p:txBody>
      </p:sp>
    </p:spTree>
    <p:extLst>
      <p:ext uri="{BB962C8B-B14F-4D97-AF65-F5344CB8AC3E}">
        <p14:creationId xmlns:p14="http://schemas.microsoft.com/office/powerpoint/2010/main" val="3852411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Usually stakeholder mapping is an analysis you present to the project team. Engagement plan is on the other hand, very useful to present to stakeholders. They will know what to expect, when and you set the scene on how you will work together. Be intentional, be proactive.</a:t>
            </a:r>
          </a:p>
        </p:txBody>
      </p:sp>
      <p:sp>
        <p:nvSpPr>
          <p:cNvPr id="4" name="Slide Number Placeholder 3"/>
          <p:cNvSpPr>
            <a:spLocks noGrp="1"/>
          </p:cNvSpPr>
          <p:nvPr>
            <p:ph type="sldNum" sz="quarter" idx="5"/>
          </p:nvPr>
        </p:nvSpPr>
        <p:spPr/>
        <p:txBody>
          <a:bodyPr/>
          <a:lstStyle/>
          <a:p>
            <a:fld id="{2E910F86-1747-43A5-87D7-CEF95762D640}" type="slidenum">
              <a:rPr lang="en-GB" smtClean="0"/>
              <a:t>19</a:t>
            </a:fld>
            <a:endParaRPr lang="en-GB"/>
          </a:p>
        </p:txBody>
      </p:sp>
    </p:spTree>
    <p:extLst>
      <p:ext uri="{BB962C8B-B14F-4D97-AF65-F5344CB8AC3E}">
        <p14:creationId xmlns:p14="http://schemas.microsoft.com/office/powerpoint/2010/main" val="342782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a pyramid view for outlining iterative process steps or strategic factors that have dependency on each other</a:t>
            </a:r>
          </a:p>
        </p:txBody>
      </p:sp>
      <p:sp>
        <p:nvSpPr>
          <p:cNvPr id="4" name="Slide Number Placeholder 3"/>
          <p:cNvSpPr>
            <a:spLocks noGrp="1"/>
          </p:cNvSpPr>
          <p:nvPr>
            <p:ph type="sldNum" sz="quarter" idx="5"/>
          </p:nvPr>
        </p:nvSpPr>
        <p:spPr/>
        <p:txBody>
          <a:bodyPr/>
          <a:lstStyle/>
          <a:p>
            <a:fld id="{2E910F86-1747-43A5-87D7-CEF95762D640}" type="slidenum">
              <a:rPr lang="en-GB" smtClean="0"/>
              <a:t>20</a:t>
            </a:fld>
            <a:endParaRPr lang="en-GB"/>
          </a:p>
        </p:txBody>
      </p:sp>
    </p:spTree>
    <p:extLst>
      <p:ext uri="{BB962C8B-B14F-4D97-AF65-F5344CB8AC3E}">
        <p14:creationId xmlns:p14="http://schemas.microsoft.com/office/powerpoint/2010/main" val="311300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map view for spend analysis, supplier footprint, demand footprint, areas of geo risks etc</a:t>
            </a:r>
          </a:p>
        </p:txBody>
      </p:sp>
      <p:sp>
        <p:nvSpPr>
          <p:cNvPr id="4" name="Slide Number Placeholder 3"/>
          <p:cNvSpPr>
            <a:spLocks noGrp="1"/>
          </p:cNvSpPr>
          <p:nvPr>
            <p:ph type="sldNum" sz="quarter" idx="5"/>
          </p:nvPr>
        </p:nvSpPr>
        <p:spPr/>
        <p:txBody>
          <a:bodyPr/>
          <a:lstStyle/>
          <a:p>
            <a:fld id="{2E910F86-1747-43A5-87D7-CEF95762D640}" type="slidenum">
              <a:rPr lang="en-GB" smtClean="0"/>
              <a:t>21</a:t>
            </a:fld>
            <a:endParaRPr lang="en-GB"/>
          </a:p>
        </p:txBody>
      </p:sp>
    </p:spTree>
    <p:extLst>
      <p:ext uri="{BB962C8B-B14F-4D97-AF65-F5344CB8AC3E}">
        <p14:creationId xmlns:p14="http://schemas.microsoft.com/office/powerpoint/2010/main" val="1489715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EE1EB-4F86-6861-910F-7386335DAE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011BF58-3DE0-F23C-41E2-32D76DB2E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CF0B822-6C4B-B828-A86F-45CF7F233DB8}"/>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5" name="Footer Placeholder 4">
            <a:extLst>
              <a:ext uri="{FF2B5EF4-FFF2-40B4-BE49-F238E27FC236}">
                <a16:creationId xmlns:a16="http://schemas.microsoft.com/office/drawing/2014/main" id="{43C58978-FC3D-71C3-C3AE-297C507243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4084D0-1FDD-52C7-F10A-B774D93BE370}"/>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3189805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BBCC0-7771-AA1A-FFC1-67B024FB51DA}"/>
              </a:ext>
            </a:extLst>
          </p:cNvPr>
          <p:cNvSpPr>
            <a:spLocks noGrp="1"/>
          </p:cNvSpPr>
          <p:nvPr>
            <p:ph type="title"/>
          </p:nvPr>
        </p:nvSpPr>
        <p:spPr>
          <a:xfrm>
            <a:off x="838200" y="0"/>
            <a:ext cx="105156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D25F9A-E887-3702-10BA-9CB3CCFAE9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2A72F4-D56E-6F7D-346C-348650E4D61D}"/>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5" name="Footer Placeholder 4">
            <a:extLst>
              <a:ext uri="{FF2B5EF4-FFF2-40B4-BE49-F238E27FC236}">
                <a16:creationId xmlns:a16="http://schemas.microsoft.com/office/drawing/2014/main" id="{81BE18FE-B341-68C9-BCAC-ADAAFDAA37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5762A0-54A2-2888-FFF9-CB0CE1FCAFC2}"/>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2646533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90DA0-51FD-918D-D38D-56B62D946B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3AA107B-A1F9-9856-C3F0-E57D2C468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9D701D-D970-2363-EE8D-52B12D8D7F97}"/>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5" name="Footer Placeholder 4">
            <a:extLst>
              <a:ext uri="{FF2B5EF4-FFF2-40B4-BE49-F238E27FC236}">
                <a16:creationId xmlns:a16="http://schemas.microsoft.com/office/drawing/2014/main" id="{24202A72-1FE2-39C6-0EAA-5BD529AFF3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6F3387-EEED-DD9A-9346-D1D5B151035D}"/>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2294040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A7DD-1E8F-86F1-BA29-A7671C3CC1CF}"/>
              </a:ext>
            </a:extLst>
          </p:cNvPr>
          <p:cNvSpPr>
            <a:spLocks noGrp="1"/>
          </p:cNvSpPr>
          <p:nvPr>
            <p:ph type="title"/>
          </p:nvPr>
        </p:nvSpPr>
        <p:spPr>
          <a:xfrm>
            <a:off x="838200" y="0"/>
            <a:ext cx="105156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E45AC9-CB53-9433-47E3-F79298D527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3F655D3-5274-36C6-9EEC-0322EEA7FC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192DB22-57DB-E02D-6637-E4527029E87B}"/>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6" name="Footer Placeholder 5">
            <a:extLst>
              <a:ext uri="{FF2B5EF4-FFF2-40B4-BE49-F238E27FC236}">
                <a16:creationId xmlns:a16="http://schemas.microsoft.com/office/drawing/2014/main" id="{79E93728-39D2-12E1-4FAF-E65A5ED3E9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C90475-0445-FE33-5376-E8E830074F28}"/>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425941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BCF7E-E32A-3FD1-7BDE-DD9B0BF1C090}"/>
              </a:ext>
            </a:extLst>
          </p:cNvPr>
          <p:cNvSpPr>
            <a:spLocks noGrp="1"/>
          </p:cNvSpPr>
          <p:nvPr>
            <p:ph type="title"/>
          </p:nvPr>
        </p:nvSpPr>
        <p:spPr>
          <a:xfrm>
            <a:off x="838200" y="555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1484014-C807-92C3-0245-884F473FA9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68D6D6-B4F6-7F51-AEE1-61905D2987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479DCDF-F635-F7EB-E83C-C0232076EF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34A3FE-FE70-FBB4-7C10-DFDF1182A9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8A1483A-2266-1C0A-A573-201C5E9E8216}"/>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8" name="Footer Placeholder 7">
            <a:extLst>
              <a:ext uri="{FF2B5EF4-FFF2-40B4-BE49-F238E27FC236}">
                <a16:creationId xmlns:a16="http://schemas.microsoft.com/office/drawing/2014/main" id="{D9290FBE-5D95-311F-F36C-E9436BF7935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5DF1E34-36DD-BF8D-5CB6-CFE8CD96E694}"/>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3090280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D2F3E-0CE6-15FD-ED7C-103D0EE9EDF0}"/>
              </a:ext>
            </a:extLst>
          </p:cNvPr>
          <p:cNvSpPr>
            <a:spLocks noGrp="1"/>
          </p:cNvSpPr>
          <p:nvPr>
            <p:ph type="title"/>
          </p:nvPr>
        </p:nvSpPr>
        <p:spPr>
          <a:xfrm>
            <a:off x="838200" y="1568"/>
            <a:ext cx="10515600"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57FFC6A-02DA-5DF2-1FF4-897DCC53E441}"/>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4" name="Footer Placeholder 3">
            <a:extLst>
              <a:ext uri="{FF2B5EF4-FFF2-40B4-BE49-F238E27FC236}">
                <a16:creationId xmlns:a16="http://schemas.microsoft.com/office/drawing/2014/main" id="{B32D396D-DDBC-DF77-D76A-DA39D204A96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B18C84F-5EA8-8E24-9834-42044725A89D}"/>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3688335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C82AD7-0F30-6D1D-7C1C-2FCF05F0ABC9}"/>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3" name="Footer Placeholder 2">
            <a:extLst>
              <a:ext uri="{FF2B5EF4-FFF2-40B4-BE49-F238E27FC236}">
                <a16:creationId xmlns:a16="http://schemas.microsoft.com/office/drawing/2014/main" id="{2F91755A-4CB7-32A9-480D-76878C59EAA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056C2B6-4E11-6485-E871-9577A8052765}"/>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3047099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C1A7F-120F-1D88-E10C-C75D2DC96F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B694555-2065-15B4-8ACF-D5F366CCDA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1609451-865F-1E79-AB90-87FEF80D75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461959-0AC5-E94C-A61C-176F28876E7F}"/>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6" name="Footer Placeholder 5">
            <a:extLst>
              <a:ext uri="{FF2B5EF4-FFF2-40B4-BE49-F238E27FC236}">
                <a16:creationId xmlns:a16="http://schemas.microsoft.com/office/drawing/2014/main" id="{4BA88BB7-D872-AB81-27D2-58D6CC15F9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453330-9467-947B-E627-B5DA1CBB4DA7}"/>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1373053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4368-0D71-156A-D6D7-580CA571A0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15B5485-2C9B-5BE6-DF72-E0AB4D11A4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D403A08-5194-FC22-78C7-1F6F421EB6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9B085D-A322-246B-D958-71049D21B734}"/>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6" name="Footer Placeholder 5">
            <a:extLst>
              <a:ext uri="{FF2B5EF4-FFF2-40B4-BE49-F238E27FC236}">
                <a16:creationId xmlns:a16="http://schemas.microsoft.com/office/drawing/2014/main" id="{856066CD-26AE-CEC6-DD40-B3982C137D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D47F11-C3F5-22B4-F922-C1D439EB4CFE}"/>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1651474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23AC8-639A-586D-136A-76A21AEEF1C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17EAEFE-A62B-9C57-3FE9-F10D1C05B4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E798AF-81DB-2356-FCFE-D76043AA7521}"/>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5" name="Footer Placeholder 4">
            <a:extLst>
              <a:ext uri="{FF2B5EF4-FFF2-40B4-BE49-F238E27FC236}">
                <a16:creationId xmlns:a16="http://schemas.microsoft.com/office/drawing/2014/main" id="{429D06D5-BD0E-2D6C-C6F2-CFE3B1B349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EAF929-6A77-7A5C-046E-5B43547BB178}"/>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2136138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3EFEFC-53F0-9434-4A24-C46DA839B13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DA340C6-31FF-BA0A-A491-2B7B6DBC17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B43C73-794A-0CCE-93E3-2B657232E178}"/>
              </a:ext>
            </a:extLst>
          </p:cNvPr>
          <p:cNvSpPr>
            <a:spLocks noGrp="1"/>
          </p:cNvSpPr>
          <p:nvPr>
            <p:ph type="dt" sz="half" idx="10"/>
          </p:nvPr>
        </p:nvSpPr>
        <p:spPr/>
        <p:txBody>
          <a:bodyPr/>
          <a:lstStyle/>
          <a:p>
            <a:fld id="{9D754A4F-F49E-4932-83FA-162081B95AA8}" type="datetimeFigureOut">
              <a:rPr lang="en-GB" smtClean="0"/>
              <a:t>22/07/2022</a:t>
            </a:fld>
            <a:endParaRPr lang="en-GB"/>
          </a:p>
        </p:txBody>
      </p:sp>
      <p:sp>
        <p:nvSpPr>
          <p:cNvPr id="5" name="Footer Placeholder 4">
            <a:extLst>
              <a:ext uri="{FF2B5EF4-FFF2-40B4-BE49-F238E27FC236}">
                <a16:creationId xmlns:a16="http://schemas.microsoft.com/office/drawing/2014/main" id="{F935D9A5-3D9A-0666-AB5A-F22DE18476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2DAA1E-A60A-45B7-4A6A-3B6E0BEF4177}"/>
              </a:ext>
            </a:extLst>
          </p:cNvPr>
          <p:cNvSpPr>
            <a:spLocks noGrp="1"/>
          </p:cNvSpPr>
          <p:nvPr>
            <p:ph type="sldNum" sz="quarter" idx="12"/>
          </p:nvPr>
        </p:nvSpPr>
        <p:spPr/>
        <p:txBody>
          <a:bodyPr/>
          <a:lstStyle/>
          <a:p>
            <a:fld id="{290CAB5F-566F-4C75-B3A1-1FB6745BA7B5}" type="slidenum">
              <a:rPr lang="en-GB" smtClean="0"/>
              <a:t>‹#›</a:t>
            </a:fld>
            <a:endParaRPr lang="en-GB"/>
          </a:p>
        </p:txBody>
      </p:sp>
    </p:spTree>
    <p:extLst>
      <p:ext uri="{BB962C8B-B14F-4D97-AF65-F5344CB8AC3E}">
        <p14:creationId xmlns:p14="http://schemas.microsoft.com/office/powerpoint/2010/main" val="503910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Title 4"/>
          <p:cNvSpPr>
            <a:spLocks noGrp="1"/>
          </p:cNvSpPr>
          <p:nvPr>
            <p:ph type="title"/>
          </p:nvPr>
        </p:nvSpPr>
        <p:spPr>
          <a:xfrm>
            <a:off x="609600" y="72647"/>
            <a:ext cx="10414291" cy="701731"/>
          </a:xfrm>
        </p:spPr>
        <p:txBody>
          <a:bodyPr>
            <a:spAutoFit/>
          </a:bodyPr>
          <a:lstStyle>
            <a:lvl1pPr>
              <a:defRPr b="1"/>
            </a:lvl1pPr>
          </a:lstStyle>
          <a:p>
            <a:r>
              <a:rPr lang="en-US" dirty="0"/>
              <a:t>Click to edit Master title style</a:t>
            </a:r>
            <a:endParaRPr lang="en-GB" dirty="0"/>
          </a:p>
        </p:txBody>
      </p:sp>
      <p:sp>
        <p:nvSpPr>
          <p:cNvPr id="2" name="Slide Number Placeholder 1"/>
          <p:cNvSpPr>
            <a:spLocks noGrp="1"/>
          </p:cNvSpPr>
          <p:nvPr>
            <p:ph type="sldNum" sz="quarter" idx="11"/>
          </p:nvPr>
        </p:nvSpPr>
        <p:spPr>
          <a:xfrm>
            <a:off x="11620104" y="6498000"/>
            <a:ext cx="487229" cy="360000"/>
          </a:xfrm>
        </p:spPr>
        <p:txBody>
          <a:bodyPr/>
          <a:lstStyle>
            <a:lvl1pPr algn="r">
              <a:defRPr>
                <a:solidFill>
                  <a:schemeClr val="bg1"/>
                </a:solidFill>
              </a:defRPr>
            </a:lvl1pPr>
          </a:lstStyle>
          <a:p>
            <a:fld id="{72A83A2B-3358-44F8-83A0-4598795D8FB5}" type="slidenum">
              <a:rPr lang="en-GB" smtClean="0"/>
              <a:pPr/>
              <a:t>‹#›</a:t>
            </a:fld>
            <a:endParaRPr lang="en-GB" dirty="0"/>
          </a:p>
        </p:txBody>
      </p:sp>
    </p:spTree>
    <p:extLst>
      <p:ext uri="{BB962C8B-B14F-4D97-AF65-F5344CB8AC3E}">
        <p14:creationId xmlns:p14="http://schemas.microsoft.com/office/powerpoint/2010/main" val="1626305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334434" y="274638"/>
            <a:ext cx="8718551" cy="889972"/>
          </a:xfrm>
        </p:spPr>
        <p:txBody>
          <a:bodyPr/>
          <a:lstStyle/>
          <a:p>
            <a:r>
              <a:rPr lang="en-US"/>
              <a:t>Click to edit Master title style</a:t>
            </a:r>
            <a:endParaRPr lang="en-GB" dirty="0"/>
          </a:p>
        </p:txBody>
      </p:sp>
      <p:sp>
        <p:nvSpPr>
          <p:cNvPr id="6" name="Date Placeholder 5"/>
          <p:cNvSpPr>
            <a:spLocks noGrp="1"/>
          </p:cNvSpPr>
          <p:nvPr>
            <p:ph type="dt" sz="half" idx="10"/>
          </p:nvPr>
        </p:nvSpPr>
        <p:spPr/>
        <p:txBody>
          <a:bodyPr/>
          <a:lstStyle/>
          <a:p>
            <a:fld id="{AD47607F-D0CB-4AC6-9566-046428C59115}" type="datetime3">
              <a:rPr lang="en-US" smtClean="0"/>
              <a:t>22 July 2022</a:t>
            </a:fld>
            <a:endParaRPr lang="en-GB" dirty="0"/>
          </a:p>
        </p:txBody>
      </p:sp>
      <p:sp>
        <p:nvSpPr>
          <p:cNvPr id="7" name="Footer Placeholder 6"/>
          <p:cNvSpPr>
            <a:spLocks noGrp="1"/>
          </p:cNvSpPr>
          <p:nvPr>
            <p:ph type="ftr" sz="quarter" idx="11"/>
          </p:nvPr>
        </p:nvSpPr>
        <p:spPr/>
        <p:txBody>
          <a:bodyPr/>
          <a:lstStyle/>
          <a:p>
            <a:r>
              <a:rPr lang="en-GB"/>
              <a:t>Insert Confidentiality Level in slide footer </a:t>
            </a:r>
            <a:endParaRPr lang="en-GB" dirty="0"/>
          </a:p>
        </p:txBody>
      </p:sp>
      <p:sp>
        <p:nvSpPr>
          <p:cNvPr id="8" name="Slide Number Placeholder 7"/>
          <p:cNvSpPr>
            <a:spLocks noGrp="1"/>
          </p:cNvSpPr>
          <p:nvPr>
            <p:ph type="sldNum" sz="quarter" idx="12"/>
          </p:nvPr>
        </p:nvSpPr>
        <p:spPr/>
        <p:txBody>
          <a:bodyPr/>
          <a:lstStyle/>
          <a:p>
            <a:fld id="{72A83A2B-3358-44F8-83A0-4598795D8FB5}" type="slidenum">
              <a:rPr lang="en-GB" smtClean="0"/>
              <a:pPr/>
              <a:t>‹#›</a:t>
            </a:fld>
            <a:endParaRPr lang="en-GB" dirty="0"/>
          </a:p>
        </p:txBody>
      </p:sp>
      <p:sp>
        <p:nvSpPr>
          <p:cNvPr id="10" name="Content Placeholder 9"/>
          <p:cNvSpPr>
            <a:spLocks noGrp="1"/>
          </p:cNvSpPr>
          <p:nvPr>
            <p:ph sz="quarter" idx="13"/>
          </p:nvPr>
        </p:nvSpPr>
        <p:spPr>
          <a:xfrm>
            <a:off x="334434" y="1164610"/>
            <a:ext cx="11523133" cy="480439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61998670"/>
      </p:ext>
    </p:extLst>
  </p:cSld>
  <p:clrMapOvr>
    <a:masterClrMapping/>
  </p:clrMapOvr>
  <p:extLst>
    <p:ext uri="{DCECCB84-F9BA-43D5-87BE-67443E8EF086}">
      <p15:sldGuideLst xmlns:p15="http://schemas.microsoft.com/office/powerpoint/2012/main">
        <p15:guide id="1" pos="42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Title 4"/>
          <p:cNvSpPr>
            <a:spLocks noGrp="1"/>
          </p:cNvSpPr>
          <p:nvPr>
            <p:ph type="title"/>
          </p:nvPr>
        </p:nvSpPr>
        <p:spPr>
          <a:xfrm>
            <a:off x="609600" y="72647"/>
            <a:ext cx="10414291" cy="701731"/>
          </a:xfrm>
        </p:spPr>
        <p:txBody>
          <a:bodyPr>
            <a:spAutoFit/>
          </a:bodyPr>
          <a:lstStyle>
            <a:lvl1pPr>
              <a:defRPr b="1"/>
            </a:lvl1pPr>
          </a:lstStyle>
          <a:p>
            <a:r>
              <a:rPr lang="en-US" dirty="0"/>
              <a:t>Click to edit Master title style</a:t>
            </a:r>
            <a:endParaRPr lang="en-GB" dirty="0"/>
          </a:p>
        </p:txBody>
      </p:sp>
      <p:sp>
        <p:nvSpPr>
          <p:cNvPr id="2" name="Slide Number Placeholder 1"/>
          <p:cNvSpPr>
            <a:spLocks noGrp="1"/>
          </p:cNvSpPr>
          <p:nvPr>
            <p:ph type="sldNum" sz="quarter" idx="11"/>
          </p:nvPr>
        </p:nvSpPr>
        <p:spPr>
          <a:xfrm>
            <a:off x="11620104" y="6498000"/>
            <a:ext cx="487229" cy="360000"/>
          </a:xfrm>
        </p:spPr>
        <p:txBody>
          <a:bodyPr/>
          <a:lstStyle>
            <a:lvl1pPr algn="r">
              <a:defRPr>
                <a:solidFill>
                  <a:schemeClr val="bg1"/>
                </a:solidFill>
              </a:defRPr>
            </a:lvl1pPr>
          </a:lstStyle>
          <a:p>
            <a:fld id="{72A83A2B-3358-44F8-83A0-4598795D8FB5}" type="slidenum">
              <a:rPr lang="en-GB" smtClean="0"/>
              <a:pPr/>
              <a:t>‹#›</a:t>
            </a:fld>
            <a:endParaRPr lang="en-GB" dirty="0"/>
          </a:p>
        </p:txBody>
      </p:sp>
    </p:spTree>
    <p:extLst>
      <p:ext uri="{BB962C8B-B14F-4D97-AF65-F5344CB8AC3E}">
        <p14:creationId xmlns:p14="http://schemas.microsoft.com/office/powerpoint/2010/main" val="29429049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Title 4"/>
          <p:cNvSpPr>
            <a:spLocks noGrp="1"/>
          </p:cNvSpPr>
          <p:nvPr>
            <p:ph type="title"/>
          </p:nvPr>
        </p:nvSpPr>
        <p:spPr>
          <a:xfrm>
            <a:off x="609600" y="72647"/>
            <a:ext cx="10414291" cy="701731"/>
          </a:xfrm>
        </p:spPr>
        <p:txBody>
          <a:bodyPr>
            <a:spAutoFit/>
          </a:bodyPr>
          <a:lstStyle>
            <a:lvl1pPr>
              <a:defRPr b="1"/>
            </a:lvl1pPr>
          </a:lstStyle>
          <a:p>
            <a:r>
              <a:rPr lang="en-US" dirty="0"/>
              <a:t>Click to edit Master title style</a:t>
            </a:r>
            <a:endParaRPr lang="en-GB" dirty="0"/>
          </a:p>
        </p:txBody>
      </p:sp>
      <p:sp>
        <p:nvSpPr>
          <p:cNvPr id="2" name="Slide Number Placeholder 1"/>
          <p:cNvSpPr>
            <a:spLocks noGrp="1"/>
          </p:cNvSpPr>
          <p:nvPr>
            <p:ph type="sldNum" sz="quarter" idx="11"/>
          </p:nvPr>
        </p:nvSpPr>
        <p:spPr>
          <a:xfrm>
            <a:off x="11620104" y="6498000"/>
            <a:ext cx="487229" cy="360000"/>
          </a:xfrm>
        </p:spPr>
        <p:txBody>
          <a:bodyPr/>
          <a:lstStyle>
            <a:lvl1pPr algn="r">
              <a:defRPr>
                <a:solidFill>
                  <a:schemeClr val="bg1"/>
                </a:solidFill>
              </a:defRPr>
            </a:lvl1pPr>
          </a:lstStyle>
          <a:p>
            <a:fld id="{72A83A2B-3358-44F8-83A0-4598795D8FB5}" type="slidenum">
              <a:rPr lang="en-GB" smtClean="0">
                <a:solidFill>
                  <a:srgbClr val="FFFFFF"/>
                </a:solidFill>
              </a:rPr>
              <a:pPr/>
              <a:t>‹#›</a:t>
            </a:fld>
            <a:endParaRPr lang="en-GB" dirty="0">
              <a:solidFill>
                <a:srgbClr val="FFFFFF"/>
              </a:solidFill>
            </a:endParaRPr>
          </a:p>
        </p:txBody>
      </p:sp>
    </p:spTree>
    <p:extLst>
      <p:ext uri="{BB962C8B-B14F-4D97-AF65-F5344CB8AC3E}">
        <p14:creationId xmlns:p14="http://schemas.microsoft.com/office/powerpoint/2010/main" val="2312230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F2D86B-6348-6A8D-B437-17378D4A81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D20423-0C14-BEBC-7CDA-4B87FE8145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BA4012-610E-A1A5-205D-7DA318A936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754A4F-F49E-4932-83FA-162081B95AA8}" type="datetimeFigureOut">
              <a:rPr lang="en-GB" smtClean="0"/>
              <a:t>22/07/2022</a:t>
            </a:fld>
            <a:endParaRPr lang="en-GB"/>
          </a:p>
        </p:txBody>
      </p:sp>
      <p:sp>
        <p:nvSpPr>
          <p:cNvPr id="5" name="Footer Placeholder 4">
            <a:extLst>
              <a:ext uri="{FF2B5EF4-FFF2-40B4-BE49-F238E27FC236}">
                <a16:creationId xmlns:a16="http://schemas.microsoft.com/office/drawing/2014/main" id="{89FF0E03-1873-1292-1345-F85DB3099F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F4E4646-2158-32B5-18C6-3E15FB939C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0CAB5F-566F-4C75-B3A1-1FB6745BA7B5}" type="slidenum">
              <a:rPr lang="en-GB" smtClean="0"/>
              <a:t>‹#›</a:t>
            </a:fld>
            <a:endParaRPr lang="en-GB"/>
          </a:p>
        </p:txBody>
      </p:sp>
    </p:spTree>
    <p:extLst>
      <p:ext uri="{BB962C8B-B14F-4D97-AF65-F5344CB8AC3E}">
        <p14:creationId xmlns:p14="http://schemas.microsoft.com/office/powerpoint/2010/main" val="295883281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3" r:id="rId12"/>
    <p:sldLayoutId id="2147483694"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forms.gle/yHC7RiNAr6daNmQM7" TargetMode="External"/><Relationship Id="rId2" Type="http://schemas.openxmlformats.org/officeDocument/2006/relationships/hyperlink" Target="https://forms.gle/R9xaM86MYYpKsAGM8" TargetMode="Externa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cro image shot of blueberries">
            <a:extLst>
              <a:ext uri="{FF2B5EF4-FFF2-40B4-BE49-F238E27FC236}">
                <a16:creationId xmlns:a16="http://schemas.microsoft.com/office/drawing/2014/main" id="{313DCEDB-2DE6-1347-5C2B-CF08A889F0F1}"/>
              </a:ext>
            </a:extLst>
          </p:cNvPr>
          <p:cNvPicPr>
            <a:picLocks noChangeAspect="1"/>
          </p:cNvPicPr>
          <p:nvPr/>
        </p:nvPicPr>
        <p:blipFill rotWithShape="1">
          <a:blip r:embed="rId3">
            <a:extLst>
              <a:ext uri="{28A0092B-C50C-407E-A947-70E740481C1C}">
                <a14:useLocalDpi xmlns:a14="http://schemas.microsoft.com/office/drawing/2010/main" val="0"/>
              </a:ext>
            </a:extLst>
          </a:blip>
          <a:srcRect l="28460" r="19408" b="-261"/>
          <a:stretch/>
        </p:blipFill>
        <p:spPr>
          <a:xfrm>
            <a:off x="6840000" y="0"/>
            <a:ext cx="5364000" cy="6876000"/>
          </a:xfrm>
          <a:prstGeom prst="rect">
            <a:avLst/>
          </a:prstGeom>
        </p:spPr>
      </p:pic>
      <p:sp>
        <p:nvSpPr>
          <p:cNvPr id="5" name="Rectangle 4">
            <a:extLst>
              <a:ext uri="{FF2B5EF4-FFF2-40B4-BE49-F238E27FC236}">
                <a16:creationId xmlns:a16="http://schemas.microsoft.com/office/drawing/2014/main" id="{352BD7DE-338E-FC85-6C39-1F04931BE85B}"/>
              </a:ext>
            </a:extLst>
          </p:cNvPr>
          <p:cNvSpPr/>
          <p:nvPr/>
        </p:nvSpPr>
        <p:spPr>
          <a:xfrm>
            <a:off x="0" y="0"/>
            <a:ext cx="6924907"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endParaRPr lang="en-GB"/>
          </a:p>
        </p:txBody>
      </p:sp>
      <p:sp>
        <p:nvSpPr>
          <p:cNvPr id="3" name="Subtitle 2">
            <a:extLst>
              <a:ext uri="{FF2B5EF4-FFF2-40B4-BE49-F238E27FC236}">
                <a16:creationId xmlns:a16="http://schemas.microsoft.com/office/drawing/2014/main" id="{D811C0D9-2A34-38C8-1E56-901B5F9143EB}"/>
              </a:ext>
            </a:extLst>
          </p:cNvPr>
          <p:cNvSpPr>
            <a:spLocks noGrp="1"/>
          </p:cNvSpPr>
          <p:nvPr>
            <p:ph type="subTitle" idx="1"/>
          </p:nvPr>
        </p:nvSpPr>
        <p:spPr>
          <a:xfrm>
            <a:off x="615833" y="4811815"/>
            <a:ext cx="5709424" cy="1655762"/>
          </a:xfrm>
        </p:spPr>
        <p:txBody>
          <a:bodyPr>
            <a:normAutofit fontScale="92500" lnSpcReduction="20000"/>
          </a:bodyPr>
          <a:lstStyle/>
          <a:p>
            <a:pPr algn="l"/>
            <a:r>
              <a:rPr lang="en-GB" dirty="0">
                <a:solidFill>
                  <a:schemeClr val="bg1">
                    <a:lumMod val="65000"/>
                    <a:lumOff val="35000"/>
                  </a:schemeClr>
                </a:solidFill>
              </a:rPr>
              <a:t>Save endless hours of work by using presentation templates for your projects.</a:t>
            </a:r>
          </a:p>
          <a:p>
            <a:pPr algn="l"/>
            <a:r>
              <a:rPr lang="en-GB" dirty="0">
                <a:solidFill>
                  <a:schemeClr val="bg1">
                    <a:lumMod val="65000"/>
                    <a:lumOff val="35000"/>
                  </a:schemeClr>
                </a:solidFill>
              </a:rPr>
              <a:t> </a:t>
            </a:r>
          </a:p>
          <a:p>
            <a:pPr algn="l"/>
            <a:r>
              <a:rPr lang="en-GB" dirty="0">
                <a:solidFill>
                  <a:schemeClr val="bg1">
                    <a:lumMod val="65000"/>
                    <a:lumOff val="35000"/>
                  </a:schemeClr>
                </a:solidFill>
              </a:rPr>
              <a:t>Win time for you to relax, learn a new skill, read a book, meet new people…</a:t>
            </a:r>
          </a:p>
        </p:txBody>
      </p:sp>
      <p:sp>
        <p:nvSpPr>
          <p:cNvPr id="10" name="Title 9">
            <a:extLst>
              <a:ext uri="{FF2B5EF4-FFF2-40B4-BE49-F238E27FC236}">
                <a16:creationId xmlns:a16="http://schemas.microsoft.com/office/drawing/2014/main" id="{30BCF5D2-A35D-77E1-D1E9-CEB073ACC155}"/>
              </a:ext>
            </a:extLst>
          </p:cNvPr>
          <p:cNvSpPr txBox="1">
            <a:spLocks noGrp="1"/>
          </p:cNvSpPr>
          <p:nvPr>
            <p:ph type="ctrTitle"/>
          </p:nvPr>
        </p:nvSpPr>
        <p:spPr>
          <a:xfrm>
            <a:off x="607740" y="518375"/>
            <a:ext cx="5604374" cy="2991588"/>
          </a:xfrm>
          <a:prstGeom prst="rect">
            <a:avLst/>
          </a:prstGeom>
          <a:noFill/>
        </p:spPr>
        <p:txBody>
          <a:bodyPr wrap="square" lIns="0" tIns="0" rIns="0" bIns="0" rtlCol="0">
            <a:spAutoFit/>
          </a:bodyPr>
          <a:lstStyle/>
          <a:p>
            <a:pPr algn="l"/>
            <a:r>
              <a:rPr lang="en-GB" sz="7200" b="1" spc="300" dirty="0">
                <a:solidFill>
                  <a:schemeClr val="bg1"/>
                </a:solidFill>
                <a:latin typeface="+mj-lt"/>
              </a:rPr>
              <a:t>Procurement</a:t>
            </a:r>
            <a:br>
              <a:rPr lang="en-GB" sz="7200" b="1" spc="300" dirty="0">
                <a:solidFill>
                  <a:schemeClr val="bg1"/>
                </a:solidFill>
                <a:latin typeface="+mj-lt"/>
              </a:rPr>
            </a:br>
            <a:r>
              <a:rPr lang="en-GB" sz="7200" b="1" spc="300" dirty="0">
                <a:solidFill>
                  <a:schemeClr val="bg1"/>
                </a:solidFill>
                <a:latin typeface="+mj-lt"/>
              </a:rPr>
              <a:t>project</a:t>
            </a:r>
            <a:br>
              <a:rPr lang="en-GB" sz="7200" b="1" spc="300" dirty="0">
                <a:solidFill>
                  <a:schemeClr val="bg1"/>
                </a:solidFill>
                <a:latin typeface="+mj-lt"/>
              </a:rPr>
            </a:br>
            <a:r>
              <a:rPr lang="en-GB" sz="7200" b="1" spc="300" dirty="0">
                <a:solidFill>
                  <a:schemeClr val="bg1"/>
                </a:solidFill>
                <a:latin typeface="+mj-lt"/>
              </a:rPr>
              <a:t>template</a:t>
            </a:r>
            <a:endParaRPr lang="en-US" sz="7200" b="1" spc="300" dirty="0">
              <a:solidFill>
                <a:schemeClr val="bg1"/>
              </a:solidFill>
              <a:latin typeface="+mj-lt"/>
            </a:endParaRPr>
          </a:p>
        </p:txBody>
      </p:sp>
      <p:cxnSp>
        <p:nvCxnSpPr>
          <p:cNvPr id="11" name="Straight Connector 10">
            <a:extLst>
              <a:ext uri="{FF2B5EF4-FFF2-40B4-BE49-F238E27FC236}">
                <a16:creationId xmlns:a16="http://schemas.microsoft.com/office/drawing/2014/main" id="{1B990375-E17D-85A0-FD79-86217D9B32D0}"/>
              </a:ext>
            </a:extLst>
          </p:cNvPr>
          <p:cNvCxnSpPr>
            <a:cxnSpLocks/>
          </p:cNvCxnSpPr>
          <p:nvPr/>
        </p:nvCxnSpPr>
        <p:spPr>
          <a:xfrm>
            <a:off x="724366" y="4501946"/>
            <a:ext cx="3920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Graphical user interface&#10;&#10;Description automatically generated">
            <a:extLst>
              <a:ext uri="{FF2B5EF4-FFF2-40B4-BE49-F238E27FC236}">
                <a16:creationId xmlns:a16="http://schemas.microsoft.com/office/drawing/2014/main" id="{D51A2B7C-1CC5-F949-DC27-EE3595F8FA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4926" y="6015038"/>
            <a:ext cx="842962" cy="842962"/>
          </a:xfrm>
          <a:prstGeom prst="rect">
            <a:avLst/>
          </a:prstGeom>
        </p:spPr>
      </p:pic>
    </p:spTree>
    <p:extLst>
      <p:ext uri="{BB962C8B-B14F-4D97-AF65-F5344CB8AC3E}">
        <p14:creationId xmlns:p14="http://schemas.microsoft.com/office/powerpoint/2010/main" val="3510782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E5EA2D-6BE8-CCC3-1BE7-C8E2F259433E}"/>
              </a:ext>
            </a:extLst>
          </p:cNvPr>
          <p:cNvSpPr/>
          <p:nvPr/>
        </p:nvSpPr>
        <p:spPr>
          <a:xfrm>
            <a:off x="0" y="0"/>
            <a:ext cx="12192000" cy="3475304"/>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35336E42-C779-4C45-829B-579B30B27537}"/>
              </a:ext>
            </a:extLst>
          </p:cNvPr>
          <p:cNvGrpSpPr/>
          <p:nvPr/>
        </p:nvGrpSpPr>
        <p:grpSpPr>
          <a:xfrm>
            <a:off x="674764" y="585640"/>
            <a:ext cx="8258351" cy="1594669"/>
            <a:chOff x="3951373" y="2542839"/>
            <a:chExt cx="8258351" cy="1594669"/>
          </a:xfrm>
        </p:grpSpPr>
        <p:sp>
          <p:nvSpPr>
            <p:cNvPr id="7" name="TextBox 6">
              <a:extLst>
                <a:ext uri="{FF2B5EF4-FFF2-40B4-BE49-F238E27FC236}">
                  <a16:creationId xmlns:a16="http://schemas.microsoft.com/office/drawing/2014/main" id="{84E5BEE1-C0F5-4D41-831B-660614117614}"/>
                </a:ext>
              </a:extLst>
            </p:cNvPr>
            <p:cNvSpPr txBox="1"/>
            <p:nvPr/>
          </p:nvSpPr>
          <p:spPr>
            <a:xfrm>
              <a:off x="3951373" y="2542839"/>
              <a:ext cx="8258351" cy="1107996"/>
            </a:xfrm>
            <a:prstGeom prst="rect">
              <a:avLst/>
            </a:prstGeom>
            <a:noFill/>
          </p:spPr>
          <p:txBody>
            <a:bodyPr wrap="none" lIns="0" tIns="0" rIns="0" bIns="0" rtlCol="0">
              <a:spAutoFit/>
            </a:bodyPr>
            <a:lstStyle/>
            <a:p>
              <a:r>
                <a:rPr lang="en-GB" sz="7200" b="1" spc="300" dirty="0">
                  <a:solidFill>
                    <a:schemeClr val="bg1"/>
                  </a:solidFill>
                  <a:latin typeface="+mj-lt"/>
                </a:rPr>
                <a:t>Procurement project</a:t>
              </a:r>
              <a:endParaRPr lang="en-US" sz="7200" b="1" spc="300" dirty="0">
                <a:solidFill>
                  <a:schemeClr val="bg1"/>
                </a:solidFill>
                <a:latin typeface="+mj-lt"/>
              </a:endParaRPr>
            </a:p>
          </p:txBody>
        </p:sp>
        <p:sp>
          <p:nvSpPr>
            <p:cNvPr id="8" name="TextBox 7">
              <a:extLst>
                <a:ext uri="{FF2B5EF4-FFF2-40B4-BE49-F238E27FC236}">
                  <a16:creationId xmlns:a16="http://schemas.microsoft.com/office/drawing/2014/main" id="{85E19A9F-AE34-43DF-AA51-5012389B4125}"/>
                </a:ext>
              </a:extLst>
            </p:cNvPr>
            <p:cNvSpPr txBox="1"/>
            <p:nvPr/>
          </p:nvSpPr>
          <p:spPr>
            <a:xfrm>
              <a:off x="3951373" y="3922064"/>
              <a:ext cx="2279214" cy="215444"/>
            </a:xfrm>
            <a:prstGeom prst="rect">
              <a:avLst/>
            </a:prstGeom>
            <a:noFill/>
          </p:spPr>
          <p:txBody>
            <a:bodyPr wrap="none" lIns="0" tIns="0" rIns="0" bIns="0" rtlCol="0">
              <a:spAutoFit/>
            </a:bodyPr>
            <a:lstStyle/>
            <a:p>
              <a:r>
                <a:rPr lang="en-GB" sz="1400" spc="300" dirty="0">
                  <a:solidFill>
                    <a:schemeClr val="bg1"/>
                  </a:solidFill>
                </a:rPr>
                <a:t>PowerPoint template</a:t>
              </a:r>
              <a:endParaRPr lang="en-US" sz="1400" spc="300" dirty="0">
                <a:solidFill>
                  <a:schemeClr val="bg1"/>
                </a:solidFill>
              </a:endParaRPr>
            </a:p>
          </p:txBody>
        </p:sp>
        <p:cxnSp>
          <p:nvCxnSpPr>
            <p:cNvPr id="9" name="Straight Connector 8">
              <a:extLst>
                <a:ext uri="{FF2B5EF4-FFF2-40B4-BE49-F238E27FC236}">
                  <a16:creationId xmlns:a16="http://schemas.microsoft.com/office/drawing/2014/main" id="{31FE19FD-7D24-4DBC-8382-2756DB942554}"/>
                </a:ext>
              </a:extLst>
            </p:cNvPr>
            <p:cNvCxnSpPr>
              <a:cxnSpLocks/>
            </p:cNvCxnSpPr>
            <p:nvPr/>
          </p:nvCxnSpPr>
          <p:spPr>
            <a:xfrm>
              <a:off x="3951373" y="3704153"/>
              <a:ext cx="3920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Text Placeholder 2">
            <a:extLst>
              <a:ext uri="{FF2B5EF4-FFF2-40B4-BE49-F238E27FC236}">
                <a16:creationId xmlns:a16="http://schemas.microsoft.com/office/drawing/2014/main" id="{F7B5067A-740E-4AB2-9C72-2A973393687F}"/>
              </a:ext>
            </a:extLst>
          </p:cNvPr>
          <p:cNvSpPr txBox="1">
            <a:spLocks/>
          </p:cNvSpPr>
          <p:nvPr/>
        </p:nvSpPr>
        <p:spPr>
          <a:xfrm>
            <a:off x="674764" y="2290432"/>
            <a:ext cx="9746494" cy="110799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You can copy/paste the slides in your corporate template. Ready, it’s on brand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bg1"/>
                </a:solidFill>
                <a:latin typeface="Calibri" panose="020F0502020204030204"/>
              </a:rPr>
              <a:t>You will find inside a template essentials in any well managed procurement project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bg1"/>
                </a:solidFill>
                <a:latin typeface="Calibri" panose="020F0502020204030204"/>
              </a:rPr>
              <a:t>Each slide contains guidance from me on how to maximize it’s impact</a:t>
            </a:r>
            <a:endPar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4" name="Rectangle: Rounded Corners 23">
            <a:extLst>
              <a:ext uri="{FF2B5EF4-FFF2-40B4-BE49-F238E27FC236}">
                <a16:creationId xmlns:a16="http://schemas.microsoft.com/office/drawing/2014/main" id="{237EA4FC-06C1-F0A1-85C1-63CF6A414E86}"/>
              </a:ext>
            </a:extLst>
          </p:cNvPr>
          <p:cNvSpPr/>
          <p:nvPr/>
        </p:nvSpPr>
        <p:spPr>
          <a:xfrm>
            <a:off x="503752" y="3574353"/>
            <a:ext cx="2286000" cy="694916"/>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25" name="Rectangle: Rounded Corners 24">
            <a:extLst>
              <a:ext uri="{FF2B5EF4-FFF2-40B4-BE49-F238E27FC236}">
                <a16:creationId xmlns:a16="http://schemas.microsoft.com/office/drawing/2014/main" id="{B847C17F-6052-28C1-EB02-245AFCF649B2}"/>
              </a:ext>
            </a:extLst>
          </p:cNvPr>
          <p:cNvSpPr/>
          <p:nvPr/>
        </p:nvSpPr>
        <p:spPr>
          <a:xfrm>
            <a:off x="3503430" y="3574353"/>
            <a:ext cx="2286000" cy="694916"/>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26" name="Rectangle: Rounded Corners 25">
            <a:extLst>
              <a:ext uri="{FF2B5EF4-FFF2-40B4-BE49-F238E27FC236}">
                <a16:creationId xmlns:a16="http://schemas.microsoft.com/office/drawing/2014/main" id="{D67E5240-A4E7-C1DB-CB48-79AC9060CFBC}"/>
              </a:ext>
            </a:extLst>
          </p:cNvPr>
          <p:cNvSpPr/>
          <p:nvPr/>
        </p:nvSpPr>
        <p:spPr>
          <a:xfrm>
            <a:off x="6503108" y="3574353"/>
            <a:ext cx="2286000" cy="694916"/>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27" name="Rectangle: Rounded Corners 26">
            <a:extLst>
              <a:ext uri="{FF2B5EF4-FFF2-40B4-BE49-F238E27FC236}">
                <a16:creationId xmlns:a16="http://schemas.microsoft.com/office/drawing/2014/main" id="{7A4831E3-B0FC-52DC-A21A-00DEE0A5C68E}"/>
              </a:ext>
            </a:extLst>
          </p:cNvPr>
          <p:cNvSpPr/>
          <p:nvPr/>
        </p:nvSpPr>
        <p:spPr>
          <a:xfrm>
            <a:off x="9502786" y="3574353"/>
            <a:ext cx="2286000" cy="694916"/>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28" name="Rectangle: Rounded Corners 27">
            <a:extLst>
              <a:ext uri="{FF2B5EF4-FFF2-40B4-BE49-F238E27FC236}">
                <a16:creationId xmlns:a16="http://schemas.microsoft.com/office/drawing/2014/main" id="{612976F3-30D5-FEB0-E675-0C16EDC49216}"/>
              </a:ext>
            </a:extLst>
          </p:cNvPr>
          <p:cNvSpPr/>
          <p:nvPr/>
        </p:nvSpPr>
        <p:spPr>
          <a:xfrm>
            <a:off x="503752" y="4374071"/>
            <a:ext cx="2286000" cy="694916"/>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29" name="Rectangle: Rounded Corners 28">
            <a:extLst>
              <a:ext uri="{FF2B5EF4-FFF2-40B4-BE49-F238E27FC236}">
                <a16:creationId xmlns:a16="http://schemas.microsoft.com/office/drawing/2014/main" id="{5A18D0B8-1F40-DE8A-36B7-84C30DFE2B3A}"/>
              </a:ext>
            </a:extLst>
          </p:cNvPr>
          <p:cNvSpPr/>
          <p:nvPr/>
        </p:nvSpPr>
        <p:spPr>
          <a:xfrm>
            <a:off x="3503430" y="4374071"/>
            <a:ext cx="2286000" cy="694916"/>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30" name="Rectangle: Rounded Corners 29">
            <a:extLst>
              <a:ext uri="{FF2B5EF4-FFF2-40B4-BE49-F238E27FC236}">
                <a16:creationId xmlns:a16="http://schemas.microsoft.com/office/drawing/2014/main" id="{2A7D2411-3FEC-A8FC-799F-305ABB5B9C31}"/>
              </a:ext>
            </a:extLst>
          </p:cNvPr>
          <p:cNvSpPr/>
          <p:nvPr/>
        </p:nvSpPr>
        <p:spPr>
          <a:xfrm>
            <a:off x="6503108" y="4374071"/>
            <a:ext cx="2286000" cy="694916"/>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31" name="Rectangle: Rounded Corners 30">
            <a:extLst>
              <a:ext uri="{FF2B5EF4-FFF2-40B4-BE49-F238E27FC236}">
                <a16:creationId xmlns:a16="http://schemas.microsoft.com/office/drawing/2014/main" id="{56C323D9-2E25-74C3-EE09-987751984DCA}"/>
              </a:ext>
            </a:extLst>
          </p:cNvPr>
          <p:cNvSpPr/>
          <p:nvPr/>
        </p:nvSpPr>
        <p:spPr>
          <a:xfrm>
            <a:off x="9502786" y="4374071"/>
            <a:ext cx="2286000" cy="694916"/>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32" name="Content Placeholder 2">
            <a:extLst>
              <a:ext uri="{FF2B5EF4-FFF2-40B4-BE49-F238E27FC236}">
                <a16:creationId xmlns:a16="http://schemas.microsoft.com/office/drawing/2014/main" id="{41ED4DED-F717-46C2-0452-84503864CDA0}"/>
              </a:ext>
            </a:extLst>
          </p:cNvPr>
          <p:cNvSpPr txBox="1">
            <a:spLocks/>
          </p:cNvSpPr>
          <p:nvPr/>
        </p:nvSpPr>
        <p:spPr>
          <a:xfrm>
            <a:off x="6510542" y="3752054"/>
            <a:ext cx="2271132" cy="354768"/>
          </a:xfrm>
          <a:prstGeom prst="rect">
            <a:avLst/>
          </a:prstGeom>
        </p:spPr>
        <p:style>
          <a:lnRef idx="0">
            <a:scrgbClr r="0" g="0" b="0"/>
          </a:lnRef>
          <a:fillRef idx="0">
            <a:scrgbClr r="0" g="0" b="0"/>
          </a:fillRef>
          <a:effectRef idx="0">
            <a:scrgbClr r="0" g="0" b="0"/>
          </a:effectRef>
          <a:fontRef idx="minor">
            <a:schemeClr val="accent4"/>
          </a:fontRef>
        </p:style>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9pPr>
          </a:lstStyle>
          <a:p>
            <a:pPr marL="0" indent="0" algn="ctr">
              <a:buFont typeface="Arial" panose="020B0604020202020204" pitchFamily="34" charset="0"/>
              <a:buNone/>
            </a:pPr>
            <a:r>
              <a:rPr lang="en-GB" dirty="0">
                <a:solidFill>
                  <a:schemeClr val="bg1"/>
                </a:solidFill>
              </a:rPr>
              <a:t>PESTLE</a:t>
            </a:r>
          </a:p>
        </p:txBody>
      </p:sp>
      <p:sp>
        <p:nvSpPr>
          <p:cNvPr id="33" name="Content Placeholder 2">
            <a:extLst>
              <a:ext uri="{FF2B5EF4-FFF2-40B4-BE49-F238E27FC236}">
                <a16:creationId xmlns:a16="http://schemas.microsoft.com/office/drawing/2014/main" id="{54F11AF8-F5B8-4247-2122-BFD00F9FEC64}"/>
              </a:ext>
            </a:extLst>
          </p:cNvPr>
          <p:cNvSpPr txBox="1">
            <a:spLocks/>
          </p:cNvSpPr>
          <p:nvPr/>
        </p:nvSpPr>
        <p:spPr>
          <a:xfrm>
            <a:off x="503752" y="3762487"/>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Agenda</a:t>
            </a:r>
          </a:p>
        </p:txBody>
      </p:sp>
      <p:sp>
        <p:nvSpPr>
          <p:cNvPr id="34" name="Content Placeholder 2">
            <a:extLst>
              <a:ext uri="{FF2B5EF4-FFF2-40B4-BE49-F238E27FC236}">
                <a16:creationId xmlns:a16="http://schemas.microsoft.com/office/drawing/2014/main" id="{03096A17-3F8C-D2C5-257D-AB324DC50D1D}"/>
              </a:ext>
            </a:extLst>
          </p:cNvPr>
          <p:cNvSpPr txBox="1">
            <a:spLocks/>
          </p:cNvSpPr>
          <p:nvPr/>
        </p:nvSpPr>
        <p:spPr>
          <a:xfrm>
            <a:off x="3503430" y="3752054"/>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SWOT</a:t>
            </a:r>
          </a:p>
        </p:txBody>
      </p:sp>
      <p:sp>
        <p:nvSpPr>
          <p:cNvPr id="35" name="Content Placeholder 2">
            <a:extLst>
              <a:ext uri="{FF2B5EF4-FFF2-40B4-BE49-F238E27FC236}">
                <a16:creationId xmlns:a16="http://schemas.microsoft.com/office/drawing/2014/main" id="{ED825FB5-372D-CAD9-88A5-14E9CC8E47E9}"/>
              </a:ext>
            </a:extLst>
          </p:cNvPr>
          <p:cNvSpPr txBox="1">
            <a:spLocks/>
          </p:cNvSpPr>
          <p:nvPr/>
        </p:nvSpPr>
        <p:spPr>
          <a:xfrm>
            <a:off x="9495352" y="3752054"/>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KRALJIC</a:t>
            </a:r>
          </a:p>
        </p:txBody>
      </p:sp>
      <p:sp>
        <p:nvSpPr>
          <p:cNvPr id="36" name="Content Placeholder 2">
            <a:extLst>
              <a:ext uri="{FF2B5EF4-FFF2-40B4-BE49-F238E27FC236}">
                <a16:creationId xmlns:a16="http://schemas.microsoft.com/office/drawing/2014/main" id="{2F56650A-7F8A-1EB3-720C-D4A43C62FF4A}"/>
              </a:ext>
            </a:extLst>
          </p:cNvPr>
          <p:cNvSpPr txBox="1">
            <a:spLocks/>
          </p:cNvSpPr>
          <p:nvPr/>
        </p:nvSpPr>
        <p:spPr>
          <a:xfrm>
            <a:off x="518620" y="4602205"/>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RACI</a:t>
            </a:r>
          </a:p>
        </p:txBody>
      </p:sp>
      <p:sp>
        <p:nvSpPr>
          <p:cNvPr id="37" name="Content Placeholder 2">
            <a:extLst>
              <a:ext uri="{FF2B5EF4-FFF2-40B4-BE49-F238E27FC236}">
                <a16:creationId xmlns:a16="http://schemas.microsoft.com/office/drawing/2014/main" id="{756F1AD2-4AFD-7D13-DF9D-DD00D6FB029F}"/>
              </a:ext>
            </a:extLst>
          </p:cNvPr>
          <p:cNvSpPr txBox="1">
            <a:spLocks/>
          </p:cNvSpPr>
          <p:nvPr/>
        </p:nvSpPr>
        <p:spPr>
          <a:xfrm>
            <a:off x="3518298" y="4602205"/>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Evaluation matrix</a:t>
            </a:r>
          </a:p>
        </p:txBody>
      </p:sp>
      <p:sp>
        <p:nvSpPr>
          <p:cNvPr id="38" name="Content Placeholder 2">
            <a:extLst>
              <a:ext uri="{FF2B5EF4-FFF2-40B4-BE49-F238E27FC236}">
                <a16:creationId xmlns:a16="http://schemas.microsoft.com/office/drawing/2014/main" id="{C200DD74-4926-A29A-04C0-A46A742B6213}"/>
              </a:ext>
            </a:extLst>
          </p:cNvPr>
          <p:cNvSpPr txBox="1">
            <a:spLocks/>
          </p:cNvSpPr>
          <p:nvPr/>
        </p:nvSpPr>
        <p:spPr>
          <a:xfrm>
            <a:off x="6517978" y="4551772"/>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Porter’s 5 forces</a:t>
            </a:r>
          </a:p>
        </p:txBody>
      </p:sp>
      <p:sp>
        <p:nvSpPr>
          <p:cNvPr id="39" name="Content Placeholder 2">
            <a:extLst>
              <a:ext uri="{FF2B5EF4-FFF2-40B4-BE49-F238E27FC236}">
                <a16:creationId xmlns:a16="http://schemas.microsoft.com/office/drawing/2014/main" id="{A845D484-AE23-CBDF-157D-8D56C28B8340}"/>
              </a:ext>
            </a:extLst>
          </p:cNvPr>
          <p:cNvSpPr txBox="1">
            <a:spLocks/>
          </p:cNvSpPr>
          <p:nvPr/>
        </p:nvSpPr>
        <p:spPr>
          <a:xfrm>
            <a:off x="9532522" y="4551772"/>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Project plan</a:t>
            </a:r>
          </a:p>
        </p:txBody>
      </p:sp>
      <p:sp>
        <p:nvSpPr>
          <p:cNvPr id="40" name="Rectangle: Rounded Corners 39">
            <a:extLst>
              <a:ext uri="{FF2B5EF4-FFF2-40B4-BE49-F238E27FC236}">
                <a16:creationId xmlns:a16="http://schemas.microsoft.com/office/drawing/2014/main" id="{587BC4D3-055D-F342-8FB8-67BD7D1C0F5F}"/>
              </a:ext>
            </a:extLst>
          </p:cNvPr>
          <p:cNvSpPr/>
          <p:nvPr/>
        </p:nvSpPr>
        <p:spPr>
          <a:xfrm>
            <a:off x="518620" y="5173789"/>
            <a:ext cx="2286000" cy="694916"/>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41" name="Rectangle: Rounded Corners 40">
            <a:extLst>
              <a:ext uri="{FF2B5EF4-FFF2-40B4-BE49-F238E27FC236}">
                <a16:creationId xmlns:a16="http://schemas.microsoft.com/office/drawing/2014/main" id="{91015F62-9D65-AD96-AF2F-3F9C9F63C1E3}"/>
              </a:ext>
            </a:extLst>
          </p:cNvPr>
          <p:cNvSpPr/>
          <p:nvPr/>
        </p:nvSpPr>
        <p:spPr>
          <a:xfrm>
            <a:off x="3518298" y="5173789"/>
            <a:ext cx="2286000" cy="694916"/>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42" name="Rectangle: Rounded Corners 41">
            <a:extLst>
              <a:ext uri="{FF2B5EF4-FFF2-40B4-BE49-F238E27FC236}">
                <a16:creationId xmlns:a16="http://schemas.microsoft.com/office/drawing/2014/main" id="{C32AD9F2-0EA9-E7B6-0D9D-880E806C37B2}"/>
              </a:ext>
            </a:extLst>
          </p:cNvPr>
          <p:cNvSpPr/>
          <p:nvPr/>
        </p:nvSpPr>
        <p:spPr>
          <a:xfrm>
            <a:off x="6517976" y="5173789"/>
            <a:ext cx="2286000" cy="694916"/>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43" name="Rectangle: Rounded Corners 42">
            <a:extLst>
              <a:ext uri="{FF2B5EF4-FFF2-40B4-BE49-F238E27FC236}">
                <a16:creationId xmlns:a16="http://schemas.microsoft.com/office/drawing/2014/main" id="{2B6DC117-5FDE-67E5-6760-8E5E750FBF69}"/>
              </a:ext>
            </a:extLst>
          </p:cNvPr>
          <p:cNvSpPr/>
          <p:nvPr/>
        </p:nvSpPr>
        <p:spPr>
          <a:xfrm>
            <a:off x="9517654" y="5173789"/>
            <a:ext cx="2286000" cy="694916"/>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44" name="Content Placeholder 2">
            <a:extLst>
              <a:ext uri="{FF2B5EF4-FFF2-40B4-BE49-F238E27FC236}">
                <a16:creationId xmlns:a16="http://schemas.microsoft.com/office/drawing/2014/main" id="{449B98C8-D335-2EAC-2C76-73084BF6607A}"/>
              </a:ext>
            </a:extLst>
          </p:cNvPr>
          <p:cNvSpPr txBox="1">
            <a:spLocks/>
          </p:cNvSpPr>
          <p:nvPr/>
        </p:nvSpPr>
        <p:spPr>
          <a:xfrm>
            <a:off x="533488" y="5401923"/>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Scenario analysis</a:t>
            </a:r>
          </a:p>
        </p:txBody>
      </p:sp>
      <p:sp>
        <p:nvSpPr>
          <p:cNvPr id="45" name="Content Placeholder 2">
            <a:extLst>
              <a:ext uri="{FF2B5EF4-FFF2-40B4-BE49-F238E27FC236}">
                <a16:creationId xmlns:a16="http://schemas.microsoft.com/office/drawing/2014/main" id="{D5247E59-3A3D-4383-2FF1-46B981D6C661}"/>
              </a:ext>
            </a:extLst>
          </p:cNvPr>
          <p:cNvSpPr txBox="1">
            <a:spLocks/>
          </p:cNvSpPr>
          <p:nvPr/>
        </p:nvSpPr>
        <p:spPr>
          <a:xfrm>
            <a:off x="3533166" y="5401923"/>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World map</a:t>
            </a:r>
          </a:p>
        </p:txBody>
      </p:sp>
      <p:sp>
        <p:nvSpPr>
          <p:cNvPr id="46" name="Content Placeholder 2">
            <a:extLst>
              <a:ext uri="{FF2B5EF4-FFF2-40B4-BE49-F238E27FC236}">
                <a16:creationId xmlns:a16="http://schemas.microsoft.com/office/drawing/2014/main" id="{384E181C-4E88-B9DA-25EF-9A92F06A5702}"/>
              </a:ext>
            </a:extLst>
          </p:cNvPr>
          <p:cNvSpPr txBox="1">
            <a:spLocks/>
          </p:cNvSpPr>
          <p:nvPr/>
        </p:nvSpPr>
        <p:spPr>
          <a:xfrm>
            <a:off x="6532846" y="5351490"/>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Pyramid</a:t>
            </a:r>
          </a:p>
        </p:txBody>
      </p:sp>
      <p:sp>
        <p:nvSpPr>
          <p:cNvPr id="47" name="Content Placeholder 2">
            <a:extLst>
              <a:ext uri="{FF2B5EF4-FFF2-40B4-BE49-F238E27FC236}">
                <a16:creationId xmlns:a16="http://schemas.microsoft.com/office/drawing/2014/main" id="{BA767DFF-29F6-0AA2-CB9F-D9BBB68FD573}"/>
              </a:ext>
            </a:extLst>
          </p:cNvPr>
          <p:cNvSpPr txBox="1">
            <a:spLocks/>
          </p:cNvSpPr>
          <p:nvPr/>
        </p:nvSpPr>
        <p:spPr>
          <a:xfrm>
            <a:off x="9547390" y="5351490"/>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Stakeholder map</a:t>
            </a:r>
          </a:p>
        </p:txBody>
      </p:sp>
      <p:sp>
        <p:nvSpPr>
          <p:cNvPr id="48" name="Rectangle: Rounded Corners 47">
            <a:extLst>
              <a:ext uri="{FF2B5EF4-FFF2-40B4-BE49-F238E27FC236}">
                <a16:creationId xmlns:a16="http://schemas.microsoft.com/office/drawing/2014/main" id="{69A17F36-98BF-499D-107C-1BEEA7B3451A}"/>
              </a:ext>
            </a:extLst>
          </p:cNvPr>
          <p:cNvSpPr/>
          <p:nvPr/>
        </p:nvSpPr>
        <p:spPr>
          <a:xfrm>
            <a:off x="533488" y="5983008"/>
            <a:ext cx="2286000" cy="694916"/>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49" name="Rectangle: Rounded Corners 48">
            <a:extLst>
              <a:ext uri="{FF2B5EF4-FFF2-40B4-BE49-F238E27FC236}">
                <a16:creationId xmlns:a16="http://schemas.microsoft.com/office/drawing/2014/main" id="{5BD5E012-6E7D-2B3F-0FA5-D6EDBE825356}"/>
              </a:ext>
            </a:extLst>
          </p:cNvPr>
          <p:cNvSpPr/>
          <p:nvPr/>
        </p:nvSpPr>
        <p:spPr>
          <a:xfrm>
            <a:off x="3533166" y="5983008"/>
            <a:ext cx="2286000" cy="694916"/>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50" name="Rectangle: Rounded Corners 49">
            <a:extLst>
              <a:ext uri="{FF2B5EF4-FFF2-40B4-BE49-F238E27FC236}">
                <a16:creationId xmlns:a16="http://schemas.microsoft.com/office/drawing/2014/main" id="{C04A15BD-B6FF-39FF-0942-E7FCADCA0370}"/>
              </a:ext>
            </a:extLst>
          </p:cNvPr>
          <p:cNvSpPr/>
          <p:nvPr/>
        </p:nvSpPr>
        <p:spPr>
          <a:xfrm>
            <a:off x="6532844" y="5983008"/>
            <a:ext cx="2286000" cy="694916"/>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51" name="Rectangle: Rounded Corners 50">
            <a:extLst>
              <a:ext uri="{FF2B5EF4-FFF2-40B4-BE49-F238E27FC236}">
                <a16:creationId xmlns:a16="http://schemas.microsoft.com/office/drawing/2014/main" id="{7A0E8B2F-5B30-E5CC-DF47-292D437213F3}"/>
              </a:ext>
            </a:extLst>
          </p:cNvPr>
          <p:cNvSpPr/>
          <p:nvPr/>
        </p:nvSpPr>
        <p:spPr>
          <a:xfrm>
            <a:off x="9532522" y="5983008"/>
            <a:ext cx="2286000" cy="694916"/>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bg1"/>
              </a:solidFill>
            </a:endParaRPr>
          </a:p>
        </p:txBody>
      </p:sp>
      <p:sp>
        <p:nvSpPr>
          <p:cNvPr id="52" name="Content Placeholder 2">
            <a:extLst>
              <a:ext uri="{FF2B5EF4-FFF2-40B4-BE49-F238E27FC236}">
                <a16:creationId xmlns:a16="http://schemas.microsoft.com/office/drawing/2014/main" id="{D0565CFB-3C84-7789-CBB0-5E830820FB15}"/>
              </a:ext>
            </a:extLst>
          </p:cNvPr>
          <p:cNvSpPr txBox="1">
            <a:spLocks/>
          </p:cNvSpPr>
          <p:nvPr/>
        </p:nvSpPr>
        <p:spPr>
          <a:xfrm>
            <a:off x="548356" y="6211142"/>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Symbols</a:t>
            </a:r>
          </a:p>
        </p:txBody>
      </p:sp>
      <p:sp>
        <p:nvSpPr>
          <p:cNvPr id="53" name="Content Placeholder 2">
            <a:extLst>
              <a:ext uri="{FF2B5EF4-FFF2-40B4-BE49-F238E27FC236}">
                <a16:creationId xmlns:a16="http://schemas.microsoft.com/office/drawing/2014/main" id="{03FE1DD2-FAF4-D97C-0987-D78BADA0D723}"/>
              </a:ext>
            </a:extLst>
          </p:cNvPr>
          <p:cNvSpPr txBox="1">
            <a:spLocks/>
          </p:cNvSpPr>
          <p:nvPr/>
        </p:nvSpPr>
        <p:spPr>
          <a:xfrm>
            <a:off x="3548034" y="6211142"/>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Key milestones</a:t>
            </a:r>
          </a:p>
        </p:txBody>
      </p:sp>
      <p:sp>
        <p:nvSpPr>
          <p:cNvPr id="55" name="Content Placeholder 2">
            <a:extLst>
              <a:ext uri="{FF2B5EF4-FFF2-40B4-BE49-F238E27FC236}">
                <a16:creationId xmlns:a16="http://schemas.microsoft.com/office/drawing/2014/main" id="{1DB393B5-259A-155A-5AE7-86EF4CFA8AAC}"/>
              </a:ext>
            </a:extLst>
          </p:cNvPr>
          <p:cNvSpPr txBox="1">
            <a:spLocks/>
          </p:cNvSpPr>
          <p:nvPr/>
        </p:nvSpPr>
        <p:spPr>
          <a:xfrm>
            <a:off x="6547714" y="6160709"/>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Status update exec</a:t>
            </a:r>
          </a:p>
        </p:txBody>
      </p:sp>
      <p:sp>
        <p:nvSpPr>
          <p:cNvPr id="56" name="Content Placeholder 2">
            <a:extLst>
              <a:ext uri="{FF2B5EF4-FFF2-40B4-BE49-F238E27FC236}">
                <a16:creationId xmlns:a16="http://schemas.microsoft.com/office/drawing/2014/main" id="{84351518-C730-A7DC-4D84-6E319D072F17}"/>
              </a:ext>
            </a:extLst>
          </p:cNvPr>
          <p:cNvSpPr txBox="1">
            <a:spLocks/>
          </p:cNvSpPr>
          <p:nvPr/>
        </p:nvSpPr>
        <p:spPr>
          <a:xfrm>
            <a:off x="9562258" y="6160709"/>
            <a:ext cx="2271132" cy="354768"/>
          </a:xfrm>
          <a:prstGeom prst="rect">
            <a:avLst/>
          </a:prstGeom>
          <a:noFill/>
          <a:ln>
            <a:noFill/>
          </a:ln>
        </p:spPr>
        <p:style>
          <a:lnRef idx="0">
            <a:scrgbClr r="0" g="0" b="0"/>
          </a:lnRef>
          <a:fillRef idx="0">
            <a:scrgbClr r="0" g="0" b="0"/>
          </a:fillRef>
          <a:effectRef idx="0">
            <a:scrgbClr r="0" g="0" b="0"/>
          </a:effectRef>
          <a:fontRef idx="minor">
            <a:schemeClr val="accent4"/>
          </a:fontRef>
        </p:style>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bg1"/>
                </a:solidFill>
              </a:rPr>
              <a:t>Status update ops</a:t>
            </a:r>
          </a:p>
        </p:txBody>
      </p:sp>
    </p:spTree>
    <p:extLst>
      <p:ext uri="{BB962C8B-B14F-4D97-AF65-F5344CB8AC3E}">
        <p14:creationId xmlns:p14="http://schemas.microsoft.com/office/powerpoint/2010/main" val="3834519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E5EA2D-6BE8-CCC3-1BE7-C8E2F259433E}"/>
              </a:ext>
            </a:extLst>
          </p:cNvPr>
          <p:cNvSpPr/>
          <p:nvPr/>
        </p:nvSpPr>
        <p:spPr>
          <a:xfrm>
            <a:off x="0" y="0"/>
            <a:ext cx="12192000" cy="347530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35336E42-C779-4C45-829B-579B30B27537}"/>
              </a:ext>
            </a:extLst>
          </p:cNvPr>
          <p:cNvGrpSpPr/>
          <p:nvPr/>
        </p:nvGrpSpPr>
        <p:grpSpPr>
          <a:xfrm>
            <a:off x="674764" y="585640"/>
            <a:ext cx="3376822" cy="1594669"/>
            <a:chOff x="3951373" y="2542839"/>
            <a:chExt cx="3376822" cy="1594669"/>
          </a:xfrm>
        </p:grpSpPr>
        <p:sp>
          <p:nvSpPr>
            <p:cNvPr id="7" name="TextBox 6">
              <a:extLst>
                <a:ext uri="{FF2B5EF4-FFF2-40B4-BE49-F238E27FC236}">
                  <a16:creationId xmlns:a16="http://schemas.microsoft.com/office/drawing/2014/main" id="{84E5BEE1-C0F5-4D41-831B-660614117614}"/>
                </a:ext>
              </a:extLst>
            </p:cNvPr>
            <p:cNvSpPr txBox="1"/>
            <p:nvPr/>
          </p:nvSpPr>
          <p:spPr>
            <a:xfrm>
              <a:off x="3951373" y="2542839"/>
              <a:ext cx="3376822" cy="1107996"/>
            </a:xfrm>
            <a:prstGeom prst="rect">
              <a:avLst/>
            </a:prstGeom>
            <a:noFill/>
          </p:spPr>
          <p:txBody>
            <a:bodyPr wrap="none" lIns="0" tIns="0" rIns="0" bIns="0" rtlCol="0">
              <a:spAutoFit/>
            </a:bodyPr>
            <a:lstStyle/>
            <a:p>
              <a:r>
                <a:rPr lang="en-GB" sz="7200" b="1" spc="300" dirty="0">
                  <a:solidFill>
                    <a:schemeClr val="bg1"/>
                  </a:solidFill>
                  <a:latin typeface="+mj-lt"/>
                </a:rPr>
                <a:t>AGENDA</a:t>
              </a:r>
              <a:endParaRPr lang="en-US" sz="7200" b="1" spc="300" dirty="0">
                <a:solidFill>
                  <a:schemeClr val="bg1"/>
                </a:solidFill>
                <a:latin typeface="+mj-lt"/>
              </a:endParaRPr>
            </a:p>
          </p:txBody>
        </p:sp>
        <p:sp>
          <p:nvSpPr>
            <p:cNvPr id="8" name="TextBox 7">
              <a:extLst>
                <a:ext uri="{FF2B5EF4-FFF2-40B4-BE49-F238E27FC236}">
                  <a16:creationId xmlns:a16="http://schemas.microsoft.com/office/drawing/2014/main" id="{85E19A9F-AE34-43DF-AA51-5012389B4125}"/>
                </a:ext>
              </a:extLst>
            </p:cNvPr>
            <p:cNvSpPr txBox="1"/>
            <p:nvPr/>
          </p:nvSpPr>
          <p:spPr>
            <a:xfrm>
              <a:off x="3951373" y="3922064"/>
              <a:ext cx="528350" cy="215444"/>
            </a:xfrm>
            <a:prstGeom prst="rect">
              <a:avLst/>
            </a:prstGeom>
            <a:noFill/>
          </p:spPr>
          <p:txBody>
            <a:bodyPr wrap="none" lIns="0" tIns="0" rIns="0" bIns="0" rtlCol="0">
              <a:spAutoFit/>
            </a:bodyPr>
            <a:lstStyle/>
            <a:p>
              <a:r>
                <a:rPr lang="en-GB" sz="1400" spc="300" dirty="0">
                  <a:solidFill>
                    <a:schemeClr val="bg1"/>
                  </a:solidFill>
                </a:rPr>
                <a:t>DATE</a:t>
              </a:r>
              <a:endParaRPr lang="en-US" sz="1400" spc="300" dirty="0">
                <a:solidFill>
                  <a:schemeClr val="bg1"/>
                </a:solidFill>
              </a:endParaRPr>
            </a:p>
          </p:txBody>
        </p:sp>
        <p:cxnSp>
          <p:nvCxnSpPr>
            <p:cNvPr id="9" name="Straight Connector 8">
              <a:extLst>
                <a:ext uri="{FF2B5EF4-FFF2-40B4-BE49-F238E27FC236}">
                  <a16:creationId xmlns:a16="http://schemas.microsoft.com/office/drawing/2014/main" id="{31FE19FD-7D24-4DBC-8382-2756DB942554}"/>
                </a:ext>
              </a:extLst>
            </p:cNvPr>
            <p:cNvCxnSpPr>
              <a:cxnSpLocks/>
            </p:cNvCxnSpPr>
            <p:nvPr/>
          </p:nvCxnSpPr>
          <p:spPr>
            <a:xfrm>
              <a:off x="3951373" y="3704153"/>
              <a:ext cx="3920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Text Placeholder 2">
            <a:extLst>
              <a:ext uri="{FF2B5EF4-FFF2-40B4-BE49-F238E27FC236}">
                <a16:creationId xmlns:a16="http://schemas.microsoft.com/office/drawing/2014/main" id="{F7B5067A-740E-4AB2-9C72-2A973393687F}"/>
              </a:ext>
            </a:extLst>
          </p:cNvPr>
          <p:cNvSpPr txBox="1">
            <a:spLocks/>
          </p:cNvSpPr>
          <p:nvPr/>
        </p:nvSpPr>
        <p:spPr>
          <a:xfrm>
            <a:off x="674763" y="2392631"/>
            <a:ext cx="8643407" cy="70044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b="1" dirty="0">
                <a:solidFill>
                  <a:schemeClr val="bg1"/>
                </a:solidFill>
              </a:rPr>
              <a:t>State here the high-level objective of the presentation/meeting. Is it to inform, consult or for decision? The clearer the objective is, the better chances you will reach the outcome you need for your project</a:t>
            </a:r>
          </a:p>
        </p:txBody>
      </p:sp>
      <p:grpSp>
        <p:nvGrpSpPr>
          <p:cNvPr id="84" name="Group 83">
            <a:extLst>
              <a:ext uri="{FF2B5EF4-FFF2-40B4-BE49-F238E27FC236}">
                <a16:creationId xmlns:a16="http://schemas.microsoft.com/office/drawing/2014/main" id="{5D956D7E-506E-4DB2-A28C-431F7DB398C9}"/>
              </a:ext>
            </a:extLst>
          </p:cNvPr>
          <p:cNvGrpSpPr/>
          <p:nvPr/>
        </p:nvGrpSpPr>
        <p:grpSpPr>
          <a:xfrm>
            <a:off x="687614" y="4392263"/>
            <a:ext cx="2416052" cy="1523494"/>
            <a:chOff x="660978" y="4392263"/>
            <a:chExt cx="2416052" cy="1523494"/>
          </a:xfrm>
        </p:grpSpPr>
        <p:sp>
          <p:nvSpPr>
            <p:cNvPr id="54" name="TextBox 53">
              <a:extLst>
                <a:ext uri="{FF2B5EF4-FFF2-40B4-BE49-F238E27FC236}">
                  <a16:creationId xmlns:a16="http://schemas.microsoft.com/office/drawing/2014/main" id="{96E68947-6EDF-42F6-A3D4-3D8F8A497B8D}"/>
                </a:ext>
              </a:extLst>
            </p:cNvPr>
            <p:cNvSpPr txBox="1"/>
            <p:nvPr/>
          </p:nvSpPr>
          <p:spPr>
            <a:xfrm>
              <a:off x="660978" y="4392263"/>
              <a:ext cx="658514" cy="276999"/>
            </a:xfrm>
            <a:prstGeom prst="rect">
              <a:avLst/>
            </a:prstGeom>
            <a:noFill/>
          </p:spPr>
          <p:txBody>
            <a:bodyPr wrap="none" lIns="0" tIns="0" rIns="0" bIns="0" rtlCol="0">
              <a:spAutoFit/>
            </a:bodyPr>
            <a:lstStyle/>
            <a:p>
              <a:r>
                <a:rPr lang="en-US" b="1" dirty="0">
                  <a:latin typeface="+mj-lt"/>
                </a:rPr>
                <a:t>STATUS</a:t>
              </a:r>
            </a:p>
          </p:txBody>
        </p:sp>
        <p:sp>
          <p:nvSpPr>
            <p:cNvPr id="76" name="Text Placeholder 2">
              <a:extLst>
                <a:ext uri="{FF2B5EF4-FFF2-40B4-BE49-F238E27FC236}">
                  <a16:creationId xmlns:a16="http://schemas.microsoft.com/office/drawing/2014/main" id="{8464E7AA-4934-46F6-A032-D5B4BF15BCF5}"/>
                </a:ext>
              </a:extLst>
            </p:cNvPr>
            <p:cNvSpPr txBox="1">
              <a:spLocks/>
            </p:cNvSpPr>
            <p:nvPr/>
          </p:nvSpPr>
          <p:spPr>
            <a:xfrm>
              <a:off x="660978" y="4807761"/>
              <a:ext cx="2416052" cy="110799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Lorem Ipsum is simply dummy text of the printing and typesetting industry. Lorem Ipsum has been the industry's standard dummy since the 1500s.</a:t>
              </a:r>
            </a:p>
          </p:txBody>
        </p:sp>
        <p:cxnSp>
          <p:nvCxnSpPr>
            <p:cNvPr id="77" name="Straight Connector 76">
              <a:extLst>
                <a:ext uri="{FF2B5EF4-FFF2-40B4-BE49-F238E27FC236}">
                  <a16:creationId xmlns:a16="http://schemas.microsoft.com/office/drawing/2014/main" id="{D94BCB7E-0524-47D6-8B68-46EB1A6E4AE8}"/>
                </a:ext>
              </a:extLst>
            </p:cNvPr>
            <p:cNvCxnSpPr>
              <a:cxnSpLocks/>
            </p:cNvCxnSpPr>
            <p:nvPr/>
          </p:nvCxnSpPr>
          <p:spPr>
            <a:xfrm>
              <a:off x="660978"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CB66EF10-B37F-418E-AA1D-9A70081CC560}"/>
              </a:ext>
            </a:extLst>
          </p:cNvPr>
          <p:cNvGrpSpPr/>
          <p:nvPr/>
        </p:nvGrpSpPr>
        <p:grpSpPr>
          <a:xfrm>
            <a:off x="3499396" y="4392263"/>
            <a:ext cx="2416052" cy="1523494"/>
            <a:chOff x="3461218" y="4392263"/>
            <a:chExt cx="2416052" cy="1523494"/>
          </a:xfrm>
        </p:grpSpPr>
        <p:sp>
          <p:nvSpPr>
            <p:cNvPr id="108" name="TextBox 107">
              <a:extLst>
                <a:ext uri="{FF2B5EF4-FFF2-40B4-BE49-F238E27FC236}">
                  <a16:creationId xmlns:a16="http://schemas.microsoft.com/office/drawing/2014/main" id="{64EF62FA-9F4B-4C51-A457-E075661C7549}"/>
                </a:ext>
              </a:extLst>
            </p:cNvPr>
            <p:cNvSpPr txBox="1"/>
            <p:nvPr/>
          </p:nvSpPr>
          <p:spPr>
            <a:xfrm>
              <a:off x="3461218" y="4392263"/>
              <a:ext cx="1033937" cy="276999"/>
            </a:xfrm>
            <a:prstGeom prst="rect">
              <a:avLst/>
            </a:prstGeom>
            <a:noFill/>
          </p:spPr>
          <p:txBody>
            <a:bodyPr wrap="none" lIns="0" tIns="0" rIns="0" bIns="0" rtlCol="0">
              <a:spAutoFit/>
            </a:bodyPr>
            <a:lstStyle/>
            <a:p>
              <a:r>
                <a:rPr lang="en-US" b="1" dirty="0">
                  <a:latin typeface="+mj-lt"/>
                </a:rPr>
                <a:t>SCENARIOS</a:t>
              </a:r>
            </a:p>
          </p:txBody>
        </p:sp>
        <p:sp>
          <p:nvSpPr>
            <p:cNvPr id="109" name="Text Placeholder 2">
              <a:extLst>
                <a:ext uri="{FF2B5EF4-FFF2-40B4-BE49-F238E27FC236}">
                  <a16:creationId xmlns:a16="http://schemas.microsoft.com/office/drawing/2014/main" id="{9B415C73-4BEE-44CD-A296-07D6CE4EF35F}"/>
                </a:ext>
              </a:extLst>
            </p:cNvPr>
            <p:cNvSpPr txBox="1">
              <a:spLocks/>
            </p:cNvSpPr>
            <p:nvPr/>
          </p:nvSpPr>
          <p:spPr>
            <a:xfrm>
              <a:off x="3461218" y="4807761"/>
              <a:ext cx="2416052" cy="110799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Lorem Ipsum is simply dummy text of the printing and typesetting industry. Lorem Ipsum has been the industry's standard dummy since the 1500s.</a:t>
              </a:r>
            </a:p>
          </p:txBody>
        </p:sp>
        <p:cxnSp>
          <p:nvCxnSpPr>
            <p:cNvPr id="110" name="Straight Connector 109">
              <a:extLst>
                <a:ext uri="{FF2B5EF4-FFF2-40B4-BE49-F238E27FC236}">
                  <a16:creationId xmlns:a16="http://schemas.microsoft.com/office/drawing/2014/main" id="{E7250207-8CC5-42E2-A76F-E4DBC90C4E6F}"/>
                </a:ext>
              </a:extLst>
            </p:cNvPr>
            <p:cNvCxnSpPr>
              <a:cxnSpLocks/>
            </p:cNvCxnSpPr>
            <p:nvPr/>
          </p:nvCxnSpPr>
          <p:spPr>
            <a:xfrm>
              <a:off x="3461218"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grpSp>
        <p:nvGrpSpPr>
          <p:cNvPr id="128" name="Group 127">
            <a:extLst>
              <a:ext uri="{FF2B5EF4-FFF2-40B4-BE49-F238E27FC236}">
                <a16:creationId xmlns:a16="http://schemas.microsoft.com/office/drawing/2014/main" id="{A416212C-1AF0-406C-AA3F-CDEF8648B2E6}"/>
              </a:ext>
            </a:extLst>
          </p:cNvPr>
          <p:cNvGrpSpPr/>
          <p:nvPr/>
        </p:nvGrpSpPr>
        <p:grpSpPr>
          <a:xfrm>
            <a:off x="6305568" y="4392263"/>
            <a:ext cx="2416052" cy="1523494"/>
            <a:chOff x="6261458" y="4392263"/>
            <a:chExt cx="2416052" cy="1523494"/>
          </a:xfrm>
        </p:grpSpPr>
        <p:sp>
          <p:nvSpPr>
            <p:cNvPr id="115" name="TextBox 114">
              <a:extLst>
                <a:ext uri="{FF2B5EF4-FFF2-40B4-BE49-F238E27FC236}">
                  <a16:creationId xmlns:a16="http://schemas.microsoft.com/office/drawing/2014/main" id="{B4B626FB-3026-4ACB-A5FB-77D68225115C}"/>
                </a:ext>
              </a:extLst>
            </p:cNvPr>
            <p:cNvSpPr txBox="1"/>
            <p:nvPr/>
          </p:nvSpPr>
          <p:spPr>
            <a:xfrm>
              <a:off x="6261458" y="4392263"/>
              <a:ext cx="1614224" cy="276999"/>
            </a:xfrm>
            <a:prstGeom prst="rect">
              <a:avLst/>
            </a:prstGeom>
            <a:noFill/>
          </p:spPr>
          <p:txBody>
            <a:bodyPr wrap="none" lIns="0" tIns="0" rIns="0" bIns="0" rtlCol="0">
              <a:spAutoFit/>
            </a:bodyPr>
            <a:lstStyle/>
            <a:p>
              <a:r>
                <a:rPr lang="en-US" b="1" dirty="0">
                  <a:latin typeface="+mj-lt"/>
                </a:rPr>
                <a:t>OPPORTUNITY</a:t>
              </a:r>
            </a:p>
          </p:txBody>
        </p:sp>
        <p:sp>
          <p:nvSpPr>
            <p:cNvPr id="116" name="Text Placeholder 2">
              <a:extLst>
                <a:ext uri="{FF2B5EF4-FFF2-40B4-BE49-F238E27FC236}">
                  <a16:creationId xmlns:a16="http://schemas.microsoft.com/office/drawing/2014/main" id="{65A7B63D-4921-48FF-AEC1-128611B160D5}"/>
                </a:ext>
              </a:extLst>
            </p:cNvPr>
            <p:cNvSpPr txBox="1">
              <a:spLocks/>
            </p:cNvSpPr>
            <p:nvPr/>
          </p:nvSpPr>
          <p:spPr>
            <a:xfrm>
              <a:off x="6261458" y="4807761"/>
              <a:ext cx="2416052" cy="110799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Lorem Ipsum is simply dummy text of the printing and typesetting industry. Lorem Ipsum has been the industry's standard dummy since the 1500s.</a:t>
              </a:r>
            </a:p>
          </p:txBody>
        </p:sp>
        <p:cxnSp>
          <p:nvCxnSpPr>
            <p:cNvPr id="117" name="Straight Connector 116">
              <a:extLst>
                <a:ext uri="{FF2B5EF4-FFF2-40B4-BE49-F238E27FC236}">
                  <a16:creationId xmlns:a16="http://schemas.microsoft.com/office/drawing/2014/main" id="{DC5871A2-A2A6-4204-B34B-F83C7009EBC7}"/>
                </a:ext>
              </a:extLst>
            </p:cNvPr>
            <p:cNvCxnSpPr>
              <a:cxnSpLocks/>
            </p:cNvCxnSpPr>
            <p:nvPr/>
          </p:nvCxnSpPr>
          <p:spPr>
            <a:xfrm>
              <a:off x="6261458"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grpSp>
        <p:nvGrpSpPr>
          <p:cNvPr id="127" name="Group 126">
            <a:extLst>
              <a:ext uri="{FF2B5EF4-FFF2-40B4-BE49-F238E27FC236}">
                <a16:creationId xmlns:a16="http://schemas.microsoft.com/office/drawing/2014/main" id="{9712206F-B405-4FAF-AEC3-AE186117BC78}"/>
              </a:ext>
            </a:extLst>
          </p:cNvPr>
          <p:cNvGrpSpPr/>
          <p:nvPr/>
        </p:nvGrpSpPr>
        <p:grpSpPr>
          <a:xfrm>
            <a:off x="9088335" y="4392263"/>
            <a:ext cx="2416052" cy="1523494"/>
            <a:chOff x="9061699" y="4392263"/>
            <a:chExt cx="2416052" cy="1523494"/>
          </a:xfrm>
        </p:grpSpPr>
        <p:sp>
          <p:nvSpPr>
            <p:cNvPr id="122" name="TextBox 121">
              <a:extLst>
                <a:ext uri="{FF2B5EF4-FFF2-40B4-BE49-F238E27FC236}">
                  <a16:creationId xmlns:a16="http://schemas.microsoft.com/office/drawing/2014/main" id="{C7CD4585-E807-408A-BC21-30FAD081E5B8}"/>
                </a:ext>
              </a:extLst>
            </p:cNvPr>
            <p:cNvSpPr txBox="1"/>
            <p:nvPr/>
          </p:nvSpPr>
          <p:spPr>
            <a:xfrm>
              <a:off x="9061699" y="4392263"/>
              <a:ext cx="874598" cy="276999"/>
            </a:xfrm>
            <a:prstGeom prst="rect">
              <a:avLst/>
            </a:prstGeom>
            <a:noFill/>
          </p:spPr>
          <p:txBody>
            <a:bodyPr wrap="none" lIns="0" tIns="0" rIns="0" bIns="0" rtlCol="0">
              <a:spAutoFit/>
            </a:bodyPr>
            <a:lstStyle/>
            <a:p>
              <a:r>
                <a:rPr lang="en-US" b="1" dirty="0">
                  <a:latin typeface="+mj-lt"/>
                </a:rPr>
                <a:t>DECISION</a:t>
              </a:r>
            </a:p>
          </p:txBody>
        </p:sp>
        <p:sp>
          <p:nvSpPr>
            <p:cNvPr id="123" name="Text Placeholder 2">
              <a:extLst>
                <a:ext uri="{FF2B5EF4-FFF2-40B4-BE49-F238E27FC236}">
                  <a16:creationId xmlns:a16="http://schemas.microsoft.com/office/drawing/2014/main" id="{B04E3EEA-4F58-4851-B3B5-40A406C7B308}"/>
                </a:ext>
              </a:extLst>
            </p:cNvPr>
            <p:cNvSpPr txBox="1">
              <a:spLocks/>
            </p:cNvSpPr>
            <p:nvPr/>
          </p:nvSpPr>
          <p:spPr>
            <a:xfrm>
              <a:off x="9061699" y="4807761"/>
              <a:ext cx="2416052" cy="110799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Lorem Ipsum is simply dummy text of the printing and typesetting industry. Lorem Ipsum has been the industry's standard dummy since the 1500s.</a:t>
              </a:r>
            </a:p>
          </p:txBody>
        </p:sp>
        <p:cxnSp>
          <p:nvCxnSpPr>
            <p:cNvPr id="124" name="Straight Connector 123">
              <a:extLst>
                <a:ext uri="{FF2B5EF4-FFF2-40B4-BE49-F238E27FC236}">
                  <a16:creationId xmlns:a16="http://schemas.microsoft.com/office/drawing/2014/main" id="{FD473291-BB88-44B9-A5BD-A2F81FBA6101}"/>
                </a:ext>
              </a:extLst>
            </p:cNvPr>
            <p:cNvCxnSpPr>
              <a:cxnSpLocks/>
            </p:cNvCxnSpPr>
            <p:nvPr/>
          </p:nvCxnSpPr>
          <p:spPr>
            <a:xfrm>
              <a:off x="9061699"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15396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103" descr="Macro image shot of blueberries">
            <a:extLst>
              <a:ext uri="{FF2B5EF4-FFF2-40B4-BE49-F238E27FC236}">
                <a16:creationId xmlns:a16="http://schemas.microsoft.com/office/drawing/2014/main" id="{4CD78C1D-CA12-B7BF-B031-F6211FF05976}"/>
              </a:ext>
            </a:extLst>
          </p:cNvPr>
          <p:cNvPicPr>
            <a:picLocks noChangeAspect="1"/>
          </p:cNvPicPr>
          <p:nvPr/>
        </p:nvPicPr>
        <p:blipFill rotWithShape="1">
          <a:blip r:embed="rId3">
            <a:extLst>
              <a:ext uri="{28A0092B-C50C-407E-A947-70E740481C1C}">
                <a14:useLocalDpi xmlns:a14="http://schemas.microsoft.com/office/drawing/2010/main" val="0"/>
              </a:ext>
            </a:extLst>
          </a:blip>
          <a:srcRect l="28460" r="19408" b="-261"/>
          <a:stretch/>
        </p:blipFill>
        <p:spPr>
          <a:xfrm>
            <a:off x="-34435" y="0"/>
            <a:ext cx="5136013" cy="6876000"/>
          </a:xfrm>
          <a:prstGeom prst="rect">
            <a:avLst/>
          </a:prstGeom>
        </p:spPr>
      </p:pic>
      <p:sp>
        <p:nvSpPr>
          <p:cNvPr id="4" name="Rectangle 3">
            <a:extLst>
              <a:ext uri="{FF2B5EF4-FFF2-40B4-BE49-F238E27FC236}">
                <a16:creationId xmlns:a16="http://schemas.microsoft.com/office/drawing/2014/main" id="{7C64FC89-AF2E-D4D9-056E-216D3ACAED08}"/>
              </a:ext>
            </a:extLst>
          </p:cNvPr>
          <p:cNvSpPr/>
          <p:nvPr/>
        </p:nvSpPr>
        <p:spPr>
          <a:xfrm>
            <a:off x="-43542" y="0"/>
            <a:ext cx="5145120" cy="6858000"/>
          </a:xfrm>
          <a:prstGeom prst="rect">
            <a:avLst/>
          </a:prstGeom>
          <a:solidFill>
            <a:schemeClr val="accent6">
              <a:alpha val="7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38827110-9BB4-4EE5-7F6C-ED4B020214BA}"/>
              </a:ext>
            </a:extLst>
          </p:cNvPr>
          <p:cNvSpPr>
            <a:spLocks noGrp="1"/>
          </p:cNvSpPr>
          <p:nvPr>
            <p:ph type="title"/>
          </p:nvPr>
        </p:nvSpPr>
        <p:spPr/>
        <p:txBody>
          <a:bodyPr/>
          <a:lstStyle/>
          <a:p>
            <a:r>
              <a:rPr lang="en-GB" dirty="0">
                <a:solidFill>
                  <a:schemeClr val="bg1"/>
                </a:solidFill>
              </a:rPr>
              <a:t>Solution overview</a:t>
            </a:r>
          </a:p>
        </p:txBody>
      </p:sp>
      <p:sp>
        <p:nvSpPr>
          <p:cNvPr id="68" name="Text Placeholder 2">
            <a:extLst>
              <a:ext uri="{FF2B5EF4-FFF2-40B4-BE49-F238E27FC236}">
                <a16:creationId xmlns:a16="http://schemas.microsoft.com/office/drawing/2014/main" id="{21DED769-47FB-DD3A-2230-689064E48F0D}"/>
              </a:ext>
            </a:extLst>
          </p:cNvPr>
          <p:cNvSpPr txBox="1">
            <a:spLocks/>
          </p:cNvSpPr>
          <p:nvPr/>
        </p:nvSpPr>
        <p:spPr>
          <a:xfrm>
            <a:off x="888159" y="4292989"/>
            <a:ext cx="4187571" cy="738664"/>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dirty="0">
                <a:solidFill>
                  <a:schemeClr val="bg1"/>
                </a:solidFill>
              </a:rPr>
              <a:t>State here what problem your solution solves</a:t>
            </a:r>
          </a:p>
        </p:txBody>
      </p:sp>
      <p:grpSp>
        <p:nvGrpSpPr>
          <p:cNvPr id="69" name="Group 68">
            <a:extLst>
              <a:ext uri="{FF2B5EF4-FFF2-40B4-BE49-F238E27FC236}">
                <a16:creationId xmlns:a16="http://schemas.microsoft.com/office/drawing/2014/main" id="{4FB53125-E936-18FD-D2EB-25212A6E2881}"/>
              </a:ext>
            </a:extLst>
          </p:cNvPr>
          <p:cNvGrpSpPr/>
          <p:nvPr/>
        </p:nvGrpSpPr>
        <p:grpSpPr>
          <a:xfrm>
            <a:off x="5506358" y="833422"/>
            <a:ext cx="5713186" cy="940898"/>
            <a:chOff x="660978" y="4392263"/>
            <a:chExt cx="2416052" cy="940898"/>
          </a:xfrm>
        </p:grpSpPr>
        <p:sp>
          <p:nvSpPr>
            <p:cNvPr id="70" name="TextBox 69">
              <a:extLst>
                <a:ext uri="{FF2B5EF4-FFF2-40B4-BE49-F238E27FC236}">
                  <a16:creationId xmlns:a16="http://schemas.microsoft.com/office/drawing/2014/main" id="{C9B8EF95-C5DE-D9E4-96D2-B821A5DBE75E}"/>
                </a:ext>
              </a:extLst>
            </p:cNvPr>
            <p:cNvSpPr txBox="1"/>
            <p:nvPr/>
          </p:nvSpPr>
          <p:spPr>
            <a:xfrm>
              <a:off x="660978" y="4392263"/>
              <a:ext cx="380028" cy="276999"/>
            </a:xfrm>
            <a:prstGeom prst="rect">
              <a:avLst/>
            </a:prstGeom>
            <a:noFill/>
          </p:spPr>
          <p:txBody>
            <a:bodyPr wrap="none" lIns="0" tIns="0" rIns="0" bIns="0" rtlCol="0">
              <a:spAutoFit/>
            </a:bodyPr>
            <a:lstStyle/>
            <a:p>
              <a:r>
                <a:rPr lang="en-US" b="1" dirty="0">
                  <a:latin typeface="+mj-lt"/>
                </a:rPr>
                <a:t>PROBLEM</a:t>
              </a:r>
            </a:p>
          </p:txBody>
        </p:sp>
        <p:sp>
          <p:nvSpPr>
            <p:cNvPr id="89" name="Text Placeholder 2">
              <a:extLst>
                <a:ext uri="{FF2B5EF4-FFF2-40B4-BE49-F238E27FC236}">
                  <a16:creationId xmlns:a16="http://schemas.microsoft.com/office/drawing/2014/main" id="{0E2A673F-4119-F17B-7B0E-427430818A1A}"/>
                </a:ext>
              </a:extLst>
            </p:cNvPr>
            <p:cNvSpPr txBox="1">
              <a:spLocks/>
            </p:cNvSpPr>
            <p:nvPr/>
          </p:nvSpPr>
          <p:spPr>
            <a:xfrm>
              <a:off x="660978" y="4807761"/>
              <a:ext cx="2416052" cy="525400"/>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What is the current problem you are trying to solve? Depict here the pain points, the plot of the story.</a:t>
              </a:r>
            </a:p>
          </p:txBody>
        </p:sp>
        <p:cxnSp>
          <p:nvCxnSpPr>
            <p:cNvPr id="90" name="Straight Connector 89">
              <a:extLst>
                <a:ext uri="{FF2B5EF4-FFF2-40B4-BE49-F238E27FC236}">
                  <a16:creationId xmlns:a16="http://schemas.microsoft.com/office/drawing/2014/main" id="{B6A580D3-FDFC-30DE-8E05-5238019013DB}"/>
                </a:ext>
              </a:extLst>
            </p:cNvPr>
            <p:cNvCxnSpPr>
              <a:cxnSpLocks/>
            </p:cNvCxnSpPr>
            <p:nvPr/>
          </p:nvCxnSpPr>
          <p:spPr>
            <a:xfrm>
              <a:off x="660978"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grpSp>
        <p:nvGrpSpPr>
          <p:cNvPr id="91" name="Group 90">
            <a:extLst>
              <a:ext uri="{FF2B5EF4-FFF2-40B4-BE49-F238E27FC236}">
                <a16:creationId xmlns:a16="http://schemas.microsoft.com/office/drawing/2014/main" id="{495BEF35-B9F6-7EA1-0B51-A4C2549893E3}"/>
              </a:ext>
            </a:extLst>
          </p:cNvPr>
          <p:cNvGrpSpPr/>
          <p:nvPr/>
        </p:nvGrpSpPr>
        <p:grpSpPr>
          <a:xfrm>
            <a:off x="5506358" y="2232647"/>
            <a:ext cx="5713186" cy="940898"/>
            <a:chOff x="3461218" y="4392263"/>
            <a:chExt cx="2416052" cy="940898"/>
          </a:xfrm>
        </p:grpSpPr>
        <p:sp>
          <p:nvSpPr>
            <p:cNvPr id="92" name="TextBox 91">
              <a:extLst>
                <a:ext uri="{FF2B5EF4-FFF2-40B4-BE49-F238E27FC236}">
                  <a16:creationId xmlns:a16="http://schemas.microsoft.com/office/drawing/2014/main" id="{6B4B6CCA-36F0-5EAB-6CEF-E7DC4C773074}"/>
                </a:ext>
              </a:extLst>
            </p:cNvPr>
            <p:cNvSpPr txBox="1"/>
            <p:nvPr/>
          </p:nvSpPr>
          <p:spPr>
            <a:xfrm>
              <a:off x="3461218" y="4392263"/>
              <a:ext cx="186421" cy="276999"/>
            </a:xfrm>
            <a:prstGeom prst="rect">
              <a:avLst/>
            </a:prstGeom>
            <a:noFill/>
          </p:spPr>
          <p:txBody>
            <a:bodyPr wrap="none" lIns="0" tIns="0" rIns="0" bIns="0" rtlCol="0">
              <a:spAutoFit/>
            </a:bodyPr>
            <a:lstStyle/>
            <a:p>
              <a:r>
                <a:rPr lang="en-US" b="1" dirty="0">
                  <a:latin typeface="+mj-lt"/>
                </a:rPr>
                <a:t>AS IS</a:t>
              </a:r>
            </a:p>
          </p:txBody>
        </p:sp>
        <p:sp>
          <p:nvSpPr>
            <p:cNvPr id="93" name="Text Placeholder 2">
              <a:extLst>
                <a:ext uri="{FF2B5EF4-FFF2-40B4-BE49-F238E27FC236}">
                  <a16:creationId xmlns:a16="http://schemas.microsoft.com/office/drawing/2014/main" id="{40EC7AF4-10F5-DAAE-95C4-6BBF45D1BC7B}"/>
                </a:ext>
              </a:extLst>
            </p:cNvPr>
            <p:cNvSpPr txBox="1">
              <a:spLocks/>
            </p:cNvSpPr>
            <p:nvPr/>
          </p:nvSpPr>
          <p:spPr>
            <a:xfrm>
              <a:off x="3461218" y="4807761"/>
              <a:ext cx="2416052" cy="525400"/>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What is happening today? What are your customers saying and doing in the absence of the new solution? This is where you twist the knife and make the pain very visible.</a:t>
              </a:r>
            </a:p>
          </p:txBody>
        </p:sp>
        <p:cxnSp>
          <p:nvCxnSpPr>
            <p:cNvPr id="94" name="Straight Connector 93">
              <a:extLst>
                <a:ext uri="{FF2B5EF4-FFF2-40B4-BE49-F238E27FC236}">
                  <a16:creationId xmlns:a16="http://schemas.microsoft.com/office/drawing/2014/main" id="{8F98A8BF-1416-D768-53C8-01FBAC80D6BC}"/>
                </a:ext>
              </a:extLst>
            </p:cNvPr>
            <p:cNvCxnSpPr>
              <a:cxnSpLocks/>
            </p:cNvCxnSpPr>
            <p:nvPr/>
          </p:nvCxnSpPr>
          <p:spPr>
            <a:xfrm>
              <a:off x="3461218"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grpSp>
        <p:nvGrpSpPr>
          <p:cNvPr id="95" name="Group 94">
            <a:extLst>
              <a:ext uri="{FF2B5EF4-FFF2-40B4-BE49-F238E27FC236}">
                <a16:creationId xmlns:a16="http://schemas.microsoft.com/office/drawing/2014/main" id="{19108F92-0C57-C97F-9E87-2029E4FCB4F3}"/>
              </a:ext>
            </a:extLst>
          </p:cNvPr>
          <p:cNvGrpSpPr/>
          <p:nvPr/>
        </p:nvGrpSpPr>
        <p:grpSpPr>
          <a:xfrm>
            <a:off x="5506358" y="3616484"/>
            <a:ext cx="5713186" cy="940898"/>
            <a:chOff x="6261458" y="4392263"/>
            <a:chExt cx="2416052" cy="940898"/>
          </a:xfrm>
        </p:grpSpPr>
        <p:sp>
          <p:nvSpPr>
            <p:cNvPr id="96" name="TextBox 95">
              <a:extLst>
                <a:ext uri="{FF2B5EF4-FFF2-40B4-BE49-F238E27FC236}">
                  <a16:creationId xmlns:a16="http://schemas.microsoft.com/office/drawing/2014/main" id="{2E9A44FC-EB34-1E3A-A6A5-0BA8DEBE6646}"/>
                </a:ext>
              </a:extLst>
            </p:cNvPr>
            <p:cNvSpPr txBox="1"/>
            <p:nvPr/>
          </p:nvSpPr>
          <p:spPr>
            <a:xfrm>
              <a:off x="6261458" y="4392263"/>
              <a:ext cx="309798" cy="276999"/>
            </a:xfrm>
            <a:prstGeom prst="rect">
              <a:avLst/>
            </a:prstGeom>
            <a:noFill/>
          </p:spPr>
          <p:txBody>
            <a:bodyPr wrap="none" lIns="0" tIns="0" rIns="0" bIns="0" rtlCol="0">
              <a:spAutoFit/>
            </a:bodyPr>
            <a:lstStyle/>
            <a:p>
              <a:r>
                <a:rPr lang="en-US" b="1" dirty="0">
                  <a:latin typeface="+mj-lt"/>
                </a:rPr>
                <a:t>FUTURE</a:t>
              </a:r>
            </a:p>
          </p:txBody>
        </p:sp>
        <p:sp>
          <p:nvSpPr>
            <p:cNvPr id="97" name="Text Placeholder 2">
              <a:extLst>
                <a:ext uri="{FF2B5EF4-FFF2-40B4-BE49-F238E27FC236}">
                  <a16:creationId xmlns:a16="http://schemas.microsoft.com/office/drawing/2014/main" id="{E9DEA979-9CA1-6D9F-41CD-085424D107DC}"/>
                </a:ext>
              </a:extLst>
            </p:cNvPr>
            <p:cNvSpPr txBox="1">
              <a:spLocks/>
            </p:cNvSpPr>
            <p:nvPr/>
          </p:nvSpPr>
          <p:spPr>
            <a:xfrm>
              <a:off x="6261458" y="4807761"/>
              <a:ext cx="2416052" cy="525400"/>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Picture the bright future. Make the audience imagine the future after your implement the solution you propose.</a:t>
              </a:r>
            </a:p>
          </p:txBody>
        </p:sp>
        <p:cxnSp>
          <p:nvCxnSpPr>
            <p:cNvPr id="98" name="Straight Connector 97">
              <a:extLst>
                <a:ext uri="{FF2B5EF4-FFF2-40B4-BE49-F238E27FC236}">
                  <a16:creationId xmlns:a16="http://schemas.microsoft.com/office/drawing/2014/main" id="{0181AB76-DE29-5B91-E170-1036C3CD0452}"/>
                </a:ext>
              </a:extLst>
            </p:cNvPr>
            <p:cNvCxnSpPr>
              <a:cxnSpLocks/>
            </p:cNvCxnSpPr>
            <p:nvPr/>
          </p:nvCxnSpPr>
          <p:spPr>
            <a:xfrm>
              <a:off x="6261458"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grpSp>
        <p:nvGrpSpPr>
          <p:cNvPr id="99" name="Group 98">
            <a:extLst>
              <a:ext uri="{FF2B5EF4-FFF2-40B4-BE49-F238E27FC236}">
                <a16:creationId xmlns:a16="http://schemas.microsoft.com/office/drawing/2014/main" id="{04782FCD-DF02-9604-5483-FBCB3E100761}"/>
              </a:ext>
            </a:extLst>
          </p:cNvPr>
          <p:cNvGrpSpPr/>
          <p:nvPr/>
        </p:nvGrpSpPr>
        <p:grpSpPr>
          <a:xfrm>
            <a:off x="5520795" y="4947271"/>
            <a:ext cx="5833005" cy="940898"/>
            <a:chOff x="9061699" y="4392263"/>
            <a:chExt cx="2416052" cy="940898"/>
          </a:xfrm>
        </p:grpSpPr>
        <p:sp>
          <p:nvSpPr>
            <p:cNvPr id="100" name="TextBox 99">
              <a:extLst>
                <a:ext uri="{FF2B5EF4-FFF2-40B4-BE49-F238E27FC236}">
                  <a16:creationId xmlns:a16="http://schemas.microsoft.com/office/drawing/2014/main" id="{A18EC82A-CCFD-5B69-8A8F-1C266FD72ABC}"/>
                </a:ext>
              </a:extLst>
            </p:cNvPr>
            <p:cNvSpPr txBox="1"/>
            <p:nvPr/>
          </p:nvSpPr>
          <p:spPr>
            <a:xfrm>
              <a:off x="9061699" y="4392263"/>
              <a:ext cx="389883" cy="276999"/>
            </a:xfrm>
            <a:prstGeom prst="rect">
              <a:avLst/>
            </a:prstGeom>
            <a:noFill/>
          </p:spPr>
          <p:txBody>
            <a:bodyPr wrap="none" lIns="0" tIns="0" rIns="0" bIns="0" rtlCol="0">
              <a:spAutoFit/>
            </a:bodyPr>
            <a:lstStyle/>
            <a:p>
              <a:r>
                <a:rPr lang="en-US" b="1" dirty="0">
                  <a:latin typeface="+mj-lt"/>
                </a:rPr>
                <a:t>SOLUTION</a:t>
              </a:r>
            </a:p>
          </p:txBody>
        </p:sp>
        <p:sp>
          <p:nvSpPr>
            <p:cNvPr id="101" name="Text Placeholder 2">
              <a:extLst>
                <a:ext uri="{FF2B5EF4-FFF2-40B4-BE49-F238E27FC236}">
                  <a16:creationId xmlns:a16="http://schemas.microsoft.com/office/drawing/2014/main" id="{58A0488B-08F9-1360-D8F3-0984DB70C121}"/>
                </a:ext>
              </a:extLst>
            </p:cNvPr>
            <p:cNvSpPr txBox="1">
              <a:spLocks/>
            </p:cNvSpPr>
            <p:nvPr/>
          </p:nvSpPr>
          <p:spPr>
            <a:xfrm>
              <a:off x="9061699" y="4807761"/>
              <a:ext cx="2416052" cy="525400"/>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Summarize the key objectives or achievements. How is success looking like? What was the effort to reach to this point?</a:t>
              </a:r>
            </a:p>
          </p:txBody>
        </p:sp>
        <p:cxnSp>
          <p:nvCxnSpPr>
            <p:cNvPr id="102" name="Straight Connector 101">
              <a:extLst>
                <a:ext uri="{FF2B5EF4-FFF2-40B4-BE49-F238E27FC236}">
                  <a16:creationId xmlns:a16="http://schemas.microsoft.com/office/drawing/2014/main" id="{40C8BAD8-58BC-97E5-F717-CCE7A04B2B3F}"/>
                </a:ext>
              </a:extLst>
            </p:cNvPr>
            <p:cNvCxnSpPr>
              <a:cxnSpLocks/>
            </p:cNvCxnSpPr>
            <p:nvPr/>
          </p:nvCxnSpPr>
          <p:spPr>
            <a:xfrm>
              <a:off x="9061699"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sp>
        <p:nvSpPr>
          <p:cNvPr id="103" name="Text Placeholder 2">
            <a:extLst>
              <a:ext uri="{FF2B5EF4-FFF2-40B4-BE49-F238E27FC236}">
                <a16:creationId xmlns:a16="http://schemas.microsoft.com/office/drawing/2014/main" id="{39A65310-7101-123B-99F9-ECC22FA4D0C9}"/>
              </a:ext>
            </a:extLst>
          </p:cNvPr>
          <p:cNvSpPr txBox="1">
            <a:spLocks/>
          </p:cNvSpPr>
          <p:nvPr/>
        </p:nvSpPr>
        <p:spPr>
          <a:xfrm>
            <a:off x="972456" y="1019975"/>
            <a:ext cx="3480618" cy="33111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solidFill>
                  <a:schemeClr val="bg1"/>
                </a:solidFill>
              </a:rPr>
              <a:t>DATE</a:t>
            </a:r>
          </a:p>
        </p:txBody>
      </p:sp>
    </p:spTree>
    <p:extLst>
      <p:ext uri="{BB962C8B-B14F-4D97-AF65-F5344CB8AC3E}">
        <p14:creationId xmlns:p14="http://schemas.microsoft.com/office/powerpoint/2010/main" val="4207594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E5EA2D-6BE8-CCC3-1BE7-C8E2F259433E}"/>
              </a:ext>
            </a:extLst>
          </p:cNvPr>
          <p:cNvSpPr/>
          <p:nvPr/>
        </p:nvSpPr>
        <p:spPr>
          <a:xfrm>
            <a:off x="0" y="0"/>
            <a:ext cx="12192000" cy="347530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35336E42-C779-4C45-829B-579B30B27537}"/>
              </a:ext>
            </a:extLst>
          </p:cNvPr>
          <p:cNvGrpSpPr/>
          <p:nvPr/>
        </p:nvGrpSpPr>
        <p:grpSpPr>
          <a:xfrm>
            <a:off x="674764" y="585640"/>
            <a:ext cx="2805127" cy="1408385"/>
            <a:chOff x="3951373" y="2542839"/>
            <a:chExt cx="2805127" cy="1408385"/>
          </a:xfrm>
        </p:grpSpPr>
        <p:sp>
          <p:nvSpPr>
            <p:cNvPr id="7" name="TextBox 6">
              <a:extLst>
                <a:ext uri="{FF2B5EF4-FFF2-40B4-BE49-F238E27FC236}">
                  <a16:creationId xmlns:a16="http://schemas.microsoft.com/office/drawing/2014/main" id="{84E5BEE1-C0F5-4D41-831B-660614117614}"/>
                </a:ext>
              </a:extLst>
            </p:cNvPr>
            <p:cNvSpPr txBox="1"/>
            <p:nvPr/>
          </p:nvSpPr>
          <p:spPr>
            <a:xfrm>
              <a:off x="3951373" y="2542839"/>
              <a:ext cx="2805127" cy="1107996"/>
            </a:xfrm>
            <a:prstGeom prst="rect">
              <a:avLst/>
            </a:prstGeom>
            <a:noFill/>
          </p:spPr>
          <p:txBody>
            <a:bodyPr wrap="none" lIns="0" tIns="0" rIns="0" bIns="0" rtlCol="0">
              <a:spAutoFit/>
            </a:bodyPr>
            <a:lstStyle/>
            <a:p>
              <a:r>
                <a:rPr lang="id-ID" sz="7200" b="1" spc="300" dirty="0">
                  <a:solidFill>
                    <a:schemeClr val="bg1"/>
                  </a:solidFill>
                  <a:latin typeface="+mj-lt"/>
                </a:rPr>
                <a:t>SWOT</a:t>
              </a:r>
              <a:endParaRPr lang="en-US" sz="7200" b="1" spc="300" dirty="0">
                <a:solidFill>
                  <a:schemeClr val="bg1"/>
                </a:solidFill>
                <a:latin typeface="+mj-lt"/>
              </a:endParaRPr>
            </a:p>
          </p:txBody>
        </p:sp>
        <p:sp>
          <p:nvSpPr>
            <p:cNvPr id="8" name="TextBox 7">
              <a:extLst>
                <a:ext uri="{FF2B5EF4-FFF2-40B4-BE49-F238E27FC236}">
                  <a16:creationId xmlns:a16="http://schemas.microsoft.com/office/drawing/2014/main" id="{85E19A9F-AE34-43DF-AA51-5012389B4125}"/>
                </a:ext>
              </a:extLst>
            </p:cNvPr>
            <p:cNvSpPr txBox="1"/>
            <p:nvPr/>
          </p:nvSpPr>
          <p:spPr>
            <a:xfrm>
              <a:off x="3951373" y="3735780"/>
              <a:ext cx="1037143" cy="215444"/>
            </a:xfrm>
            <a:prstGeom prst="rect">
              <a:avLst/>
            </a:prstGeom>
            <a:noFill/>
          </p:spPr>
          <p:txBody>
            <a:bodyPr wrap="none" lIns="0" tIns="0" rIns="0" bIns="0" rtlCol="0">
              <a:spAutoFit/>
            </a:bodyPr>
            <a:lstStyle/>
            <a:p>
              <a:r>
                <a:rPr lang="id-ID" sz="1400" spc="300" dirty="0">
                  <a:solidFill>
                    <a:schemeClr val="bg1"/>
                  </a:solidFill>
                </a:rPr>
                <a:t>ANALYSIS</a:t>
              </a:r>
              <a:endParaRPr lang="en-US" sz="1400" spc="300" dirty="0">
                <a:solidFill>
                  <a:schemeClr val="bg1"/>
                </a:solidFill>
              </a:endParaRPr>
            </a:p>
          </p:txBody>
        </p:sp>
        <p:cxnSp>
          <p:nvCxnSpPr>
            <p:cNvPr id="9" name="Straight Connector 8">
              <a:extLst>
                <a:ext uri="{FF2B5EF4-FFF2-40B4-BE49-F238E27FC236}">
                  <a16:creationId xmlns:a16="http://schemas.microsoft.com/office/drawing/2014/main" id="{31FE19FD-7D24-4DBC-8382-2756DB942554}"/>
                </a:ext>
              </a:extLst>
            </p:cNvPr>
            <p:cNvCxnSpPr>
              <a:cxnSpLocks/>
            </p:cNvCxnSpPr>
            <p:nvPr/>
          </p:nvCxnSpPr>
          <p:spPr>
            <a:xfrm>
              <a:off x="3951373" y="3704153"/>
              <a:ext cx="3920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Text Placeholder 2">
            <a:extLst>
              <a:ext uri="{FF2B5EF4-FFF2-40B4-BE49-F238E27FC236}">
                <a16:creationId xmlns:a16="http://schemas.microsoft.com/office/drawing/2014/main" id="{F7B5067A-740E-4AB2-9C72-2A973393687F}"/>
              </a:ext>
            </a:extLst>
          </p:cNvPr>
          <p:cNvSpPr txBox="1">
            <a:spLocks/>
          </p:cNvSpPr>
          <p:nvPr/>
        </p:nvSpPr>
        <p:spPr>
          <a:xfrm>
            <a:off x="674764" y="2175452"/>
            <a:ext cx="10829623" cy="1184940"/>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dirty="0">
                <a:solidFill>
                  <a:schemeClr val="bg1"/>
                </a:solidFill>
              </a:rPr>
              <a:t>State here the highlights of your analysis.</a:t>
            </a:r>
          </a:p>
          <a:p>
            <a:pPr>
              <a:lnSpc>
                <a:spcPct val="100000"/>
              </a:lnSpc>
            </a:pPr>
            <a:r>
              <a:rPr lang="en-US" sz="2400" dirty="0">
                <a:solidFill>
                  <a:schemeClr val="bg1"/>
                </a:solidFill>
              </a:rPr>
              <a:t>Remember that the synopsis is what your audience reads first, so spend time to make the message clear and short.</a:t>
            </a:r>
          </a:p>
        </p:txBody>
      </p:sp>
      <p:grpSp>
        <p:nvGrpSpPr>
          <p:cNvPr id="84" name="Group 83">
            <a:extLst>
              <a:ext uri="{FF2B5EF4-FFF2-40B4-BE49-F238E27FC236}">
                <a16:creationId xmlns:a16="http://schemas.microsoft.com/office/drawing/2014/main" id="{5D956D7E-506E-4DB2-A28C-431F7DB398C9}"/>
              </a:ext>
            </a:extLst>
          </p:cNvPr>
          <p:cNvGrpSpPr/>
          <p:nvPr/>
        </p:nvGrpSpPr>
        <p:grpSpPr>
          <a:xfrm>
            <a:off x="687614" y="3967876"/>
            <a:ext cx="2416052" cy="1947881"/>
            <a:chOff x="660978" y="3967876"/>
            <a:chExt cx="2416052" cy="1947881"/>
          </a:xfrm>
        </p:grpSpPr>
        <p:grpSp>
          <p:nvGrpSpPr>
            <p:cNvPr id="47" name="Group 46">
              <a:extLst>
                <a:ext uri="{FF2B5EF4-FFF2-40B4-BE49-F238E27FC236}">
                  <a16:creationId xmlns:a16="http://schemas.microsoft.com/office/drawing/2014/main" id="{358287C5-651A-4D6F-A0C4-2CC1AB291F3E}"/>
                </a:ext>
              </a:extLst>
            </p:cNvPr>
            <p:cNvGrpSpPr/>
            <p:nvPr/>
          </p:nvGrpSpPr>
          <p:grpSpPr>
            <a:xfrm>
              <a:off x="660978" y="3967876"/>
              <a:ext cx="306381" cy="304267"/>
              <a:chOff x="7021513" y="2532063"/>
              <a:chExt cx="230188" cy="228600"/>
            </a:xfrm>
            <a:solidFill>
              <a:srgbClr val="17B580"/>
            </a:solidFill>
          </p:grpSpPr>
          <p:sp>
            <p:nvSpPr>
              <p:cNvPr id="48" name="Freeform 3758">
                <a:extLst>
                  <a:ext uri="{FF2B5EF4-FFF2-40B4-BE49-F238E27FC236}">
                    <a16:creationId xmlns:a16="http://schemas.microsoft.com/office/drawing/2014/main" id="{8CECBED9-8DE2-4873-89C4-C7A545C7AE99}"/>
                  </a:ext>
                </a:extLst>
              </p:cNvPr>
              <p:cNvSpPr>
                <a:spLocks/>
              </p:cNvSpPr>
              <p:nvPr/>
            </p:nvSpPr>
            <p:spPr bwMode="auto">
              <a:xfrm>
                <a:off x="7021513" y="2601913"/>
                <a:ext cx="144463" cy="158750"/>
              </a:xfrm>
              <a:custGeom>
                <a:avLst/>
                <a:gdLst>
                  <a:gd name="T0" fmla="*/ 243 w 455"/>
                  <a:gd name="T1" fmla="*/ 406 h 496"/>
                  <a:gd name="T2" fmla="*/ 215 w 455"/>
                  <a:gd name="T3" fmla="*/ 425 h 496"/>
                  <a:gd name="T4" fmla="*/ 187 w 455"/>
                  <a:gd name="T5" fmla="*/ 435 h 496"/>
                  <a:gd name="T6" fmla="*/ 159 w 455"/>
                  <a:gd name="T7" fmla="*/ 435 h 496"/>
                  <a:gd name="T8" fmla="*/ 135 w 455"/>
                  <a:gd name="T9" fmla="*/ 427 h 496"/>
                  <a:gd name="T10" fmla="*/ 115 w 455"/>
                  <a:gd name="T11" fmla="*/ 412 h 496"/>
                  <a:gd name="T12" fmla="*/ 74 w 455"/>
                  <a:gd name="T13" fmla="*/ 369 h 496"/>
                  <a:gd name="T14" fmla="*/ 64 w 455"/>
                  <a:gd name="T15" fmla="*/ 346 h 496"/>
                  <a:gd name="T16" fmla="*/ 60 w 455"/>
                  <a:gd name="T17" fmla="*/ 321 h 496"/>
                  <a:gd name="T18" fmla="*/ 63 w 455"/>
                  <a:gd name="T19" fmla="*/ 297 h 496"/>
                  <a:gd name="T20" fmla="*/ 74 w 455"/>
                  <a:gd name="T21" fmla="*/ 273 h 496"/>
                  <a:gd name="T22" fmla="*/ 250 w 455"/>
                  <a:gd name="T23" fmla="*/ 95 h 496"/>
                  <a:gd name="T24" fmla="*/ 279 w 455"/>
                  <a:gd name="T25" fmla="*/ 71 h 496"/>
                  <a:gd name="T26" fmla="*/ 308 w 455"/>
                  <a:gd name="T27" fmla="*/ 61 h 496"/>
                  <a:gd name="T28" fmla="*/ 336 w 455"/>
                  <a:gd name="T29" fmla="*/ 61 h 496"/>
                  <a:gd name="T30" fmla="*/ 365 w 455"/>
                  <a:gd name="T31" fmla="*/ 72 h 496"/>
                  <a:gd name="T32" fmla="*/ 391 w 455"/>
                  <a:gd name="T33" fmla="*/ 96 h 496"/>
                  <a:gd name="T34" fmla="*/ 409 w 455"/>
                  <a:gd name="T35" fmla="*/ 114 h 496"/>
                  <a:gd name="T36" fmla="*/ 426 w 455"/>
                  <a:gd name="T37" fmla="*/ 119 h 496"/>
                  <a:gd name="T38" fmla="*/ 442 w 455"/>
                  <a:gd name="T39" fmla="*/ 112 h 496"/>
                  <a:gd name="T40" fmla="*/ 452 w 455"/>
                  <a:gd name="T41" fmla="*/ 98 h 496"/>
                  <a:gd name="T42" fmla="*/ 454 w 455"/>
                  <a:gd name="T43" fmla="*/ 81 h 496"/>
                  <a:gd name="T44" fmla="*/ 435 w 455"/>
                  <a:gd name="T45" fmla="*/ 55 h 496"/>
                  <a:gd name="T46" fmla="*/ 394 w 455"/>
                  <a:gd name="T47" fmla="*/ 20 h 496"/>
                  <a:gd name="T48" fmla="*/ 346 w 455"/>
                  <a:gd name="T49" fmla="*/ 2 h 496"/>
                  <a:gd name="T50" fmla="*/ 306 w 455"/>
                  <a:gd name="T51" fmla="*/ 0 h 496"/>
                  <a:gd name="T52" fmla="*/ 259 w 455"/>
                  <a:gd name="T53" fmla="*/ 15 h 496"/>
                  <a:gd name="T54" fmla="*/ 225 w 455"/>
                  <a:gd name="T55" fmla="*/ 36 h 496"/>
                  <a:gd name="T56" fmla="*/ 43 w 455"/>
                  <a:gd name="T57" fmla="*/ 217 h 496"/>
                  <a:gd name="T58" fmla="*/ 17 w 455"/>
                  <a:gd name="T59" fmla="*/ 253 h 496"/>
                  <a:gd name="T60" fmla="*/ 3 w 455"/>
                  <a:gd name="T61" fmla="*/ 293 h 496"/>
                  <a:gd name="T62" fmla="*/ 1 w 455"/>
                  <a:gd name="T63" fmla="*/ 335 h 496"/>
                  <a:gd name="T64" fmla="*/ 11 w 455"/>
                  <a:gd name="T65" fmla="*/ 377 h 496"/>
                  <a:gd name="T66" fmla="*/ 32 w 455"/>
                  <a:gd name="T67" fmla="*/ 414 h 496"/>
                  <a:gd name="T68" fmla="*/ 82 w 455"/>
                  <a:gd name="T69" fmla="*/ 465 h 496"/>
                  <a:gd name="T70" fmla="*/ 118 w 455"/>
                  <a:gd name="T71" fmla="*/ 485 h 496"/>
                  <a:gd name="T72" fmla="*/ 158 w 455"/>
                  <a:gd name="T73" fmla="*/ 495 h 496"/>
                  <a:gd name="T74" fmla="*/ 180 w 455"/>
                  <a:gd name="T75" fmla="*/ 496 h 496"/>
                  <a:gd name="T76" fmla="*/ 225 w 455"/>
                  <a:gd name="T77" fmla="*/ 486 h 496"/>
                  <a:gd name="T78" fmla="*/ 269 w 455"/>
                  <a:gd name="T79" fmla="*/ 463 h 496"/>
                  <a:gd name="T80" fmla="*/ 389 w 455"/>
                  <a:gd name="T81" fmla="*/ 346 h 496"/>
                  <a:gd name="T82" fmla="*/ 398 w 455"/>
                  <a:gd name="T83" fmla="*/ 331 h 496"/>
                  <a:gd name="T84" fmla="*/ 396 w 455"/>
                  <a:gd name="T85" fmla="*/ 314 h 496"/>
                  <a:gd name="T86" fmla="*/ 385 w 455"/>
                  <a:gd name="T87" fmla="*/ 300 h 496"/>
                  <a:gd name="T88" fmla="*/ 368 w 455"/>
                  <a:gd name="T89" fmla="*/ 294 h 496"/>
                  <a:gd name="T90" fmla="*/ 352 w 455"/>
                  <a:gd name="T91" fmla="*/ 30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5" h="496">
                    <a:moveTo>
                      <a:pt x="347" y="303"/>
                    </a:moveTo>
                    <a:lnTo>
                      <a:pt x="253" y="397"/>
                    </a:lnTo>
                    <a:lnTo>
                      <a:pt x="243" y="406"/>
                    </a:lnTo>
                    <a:lnTo>
                      <a:pt x="235" y="413"/>
                    </a:lnTo>
                    <a:lnTo>
                      <a:pt x="225" y="420"/>
                    </a:lnTo>
                    <a:lnTo>
                      <a:pt x="215" y="425"/>
                    </a:lnTo>
                    <a:lnTo>
                      <a:pt x="206" y="429"/>
                    </a:lnTo>
                    <a:lnTo>
                      <a:pt x="196" y="433"/>
                    </a:lnTo>
                    <a:lnTo>
                      <a:pt x="187" y="435"/>
                    </a:lnTo>
                    <a:lnTo>
                      <a:pt x="176" y="436"/>
                    </a:lnTo>
                    <a:lnTo>
                      <a:pt x="167" y="436"/>
                    </a:lnTo>
                    <a:lnTo>
                      <a:pt x="159" y="435"/>
                    </a:lnTo>
                    <a:lnTo>
                      <a:pt x="151" y="434"/>
                    </a:lnTo>
                    <a:lnTo>
                      <a:pt x="143" y="431"/>
                    </a:lnTo>
                    <a:lnTo>
                      <a:pt x="135" y="427"/>
                    </a:lnTo>
                    <a:lnTo>
                      <a:pt x="128" y="423"/>
                    </a:lnTo>
                    <a:lnTo>
                      <a:pt x="121" y="419"/>
                    </a:lnTo>
                    <a:lnTo>
                      <a:pt x="115" y="412"/>
                    </a:lnTo>
                    <a:lnTo>
                      <a:pt x="85" y="382"/>
                    </a:lnTo>
                    <a:lnTo>
                      <a:pt x="79" y="376"/>
                    </a:lnTo>
                    <a:lnTo>
                      <a:pt x="74" y="369"/>
                    </a:lnTo>
                    <a:lnTo>
                      <a:pt x="70" y="362"/>
                    </a:lnTo>
                    <a:lnTo>
                      <a:pt x="66" y="354"/>
                    </a:lnTo>
                    <a:lnTo>
                      <a:pt x="64" y="346"/>
                    </a:lnTo>
                    <a:lnTo>
                      <a:pt x="62" y="338"/>
                    </a:lnTo>
                    <a:lnTo>
                      <a:pt x="61" y="330"/>
                    </a:lnTo>
                    <a:lnTo>
                      <a:pt x="60" y="321"/>
                    </a:lnTo>
                    <a:lnTo>
                      <a:pt x="61" y="313"/>
                    </a:lnTo>
                    <a:lnTo>
                      <a:pt x="62" y="305"/>
                    </a:lnTo>
                    <a:lnTo>
                      <a:pt x="63" y="297"/>
                    </a:lnTo>
                    <a:lnTo>
                      <a:pt x="66" y="288"/>
                    </a:lnTo>
                    <a:lnTo>
                      <a:pt x="70" y="280"/>
                    </a:lnTo>
                    <a:lnTo>
                      <a:pt x="74" y="273"/>
                    </a:lnTo>
                    <a:lnTo>
                      <a:pt x="79" y="267"/>
                    </a:lnTo>
                    <a:lnTo>
                      <a:pt x="85" y="260"/>
                    </a:lnTo>
                    <a:lnTo>
                      <a:pt x="250" y="95"/>
                    </a:lnTo>
                    <a:lnTo>
                      <a:pt x="259" y="85"/>
                    </a:lnTo>
                    <a:lnTo>
                      <a:pt x="269" y="78"/>
                    </a:lnTo>
                    <a:lnTo>
                      <a:pt x="279" y="71"/>
                    </a:lnTo>
                    <a:lnTo>
                      <a:pt x="288" y="67"/>
                    </a:lnTo>
                    <a:lnTo>
                      <a:pt x="298" y="63"/>
                    </a:lnTo>
                    <a:lnTo>
                      <a:pt x="308" y="61"/>
                    </a:lnTo>
                    <a:lnTo>
                      <a:pt x="316" y="60"/>
                    </a:lnTo>
                    <a:lnTo>
                      <a:pt x="326" y="60"/>
                    </a:lnTo>
                    <a:lnTo>
                      <a:pt x="336" y="61"/>
                    </a:lnTo>
                    <a:lnTo>
                      <a:pt x="345" y="64"/>
                    </a:lnTo>
                    <a:lnTo>
                      <a:pt x="355" y="67"/>
                    </a:lnTo>
                    <a:lnTo>
                      <a:pt x="365" y="72"/>
                    </a:lnTo>
                    <a:lnTo>
                      <a:pt x="374" y="80"/>
                    </a:lnTo>
                    <a:lnTo>
                      <a:pt x="383" y="87"/>
                    </a:lnTo>
                    <a:lnTo>
                      <a:pt x="391" y="96"/>
                    </a:lnTo>
                    <a:lnTo>
                      <a:pt x="400" y="107"/>
                    </a:lnTo>
                    <a:lnTo>
                      <a:pt x="404" y="111"/>
                    </a:lnTo>
                    <a:lnTo>
                      <a:pt x="409" y="114"/>
                    </a:lnTo>
                    <a:lnTo>
                      <a:pt x="414" y="117"/>
                    </a:lnTo>
                    <a:lnTo>
                      <a:pt x="420" y="119"/>
                    </a:lnTo>
                    <a:lnTo>
                      <a:pt x="426" y="119"/>
                    </a:lnTo>
                    <a:lnTo>
                      <a:pt x="431" y="117"/>
                    </a:lnTo>
                    <a:lnTo>
                      <a:pt x="437" y="115"/>
                    </a:lnTo>
                    <a:lnTo>
                      <a:pt x="442" y="112"/>
                    </a:lnTo>
                    <a:lnTo>
                      <a:pt x="447" y="109"/>
                    </a:lnTo>
                    <a:lnTo>
                      <a:pt x="450" y="104"/>
                    </a:lnTo>
                    <a:lnTo>
                      <a:pt x="452" y="98"/>
                    </a:lnTo>
                    <a:lnTo>
                      <a:pt x="454" y="93"/>
                    </a:lnTo>
                    <a:lnTo>
                      <a:pt x="455" y="87"/>
                    </a:lnTo>
                    <a:lnTo>
                      <a:pt x="454" y="81"/>
                    </a:lnTo>
                    <a:lnTo>
                      <a:pt x="451" y="76"/>
                    </a:lnTo>
                    <a:lnTo>
                      <a:pt x="448" y="70"/>
                    </a:lnTo>
                    <a:lnTo>
                      <a:pt x="435" y="55"/>
                    </a:lnTo>
                    <a:lnTo>
                      <a:pt x="422" y="41"/>
                    </a:lnTo>
                    <a:lnTo>
                      <a:pt x="409" y="30"/>
                    </a:lnTo>
                    <a:lnTo>
                      <a:pt x="394" y="20"/>
                    </a:lnTo>
                    <a:lnTo>
                      <a:pt x="378" y="12"/>
                    </a:lnTo>
                    <a:lnTo>
                      <a:pt x="362" y="6"/>
                    </a:lnTo>
                    <a:lnTo>
                      <a:pt x="346" y="2"/>
                    </a:lnTo>
                    <a:lnTo>
                      <a:pt x="330" y="0"/>
                    </a:lnTo>
                    <a:lnTo>
                      <a:pt x="318" y="0"/>
                    </a:lnTo>
                    <a:lnTo>
                      <a:pt x="306" y="0"/>
                    </a:lnTo>
                    <a:lnTo>
                      <a:pt x="291" y="3"/>
                    </a:lnTo>
                    <a:lnTo>
                      <a:pt x="276" y="7"/>
                    </a:lnTo>
                    <a:lnTo>
                      <a:pt x="259" y="15"/>
                    </a:lnTo>
                    <a:lnTo>
                      <a:pt x="242" y="23"/>
                    </a:lnTo>
                    <a:lnTo>
                      <a:pt x="234" y="30"/>
                    </a:lnTo>
                    <a:lnTo>
                      <a:pt x="225" y="36"/>
                    </a:lnTo>
                    <a:lnTo>
                      <a:pt x="217" y="43"/>
                    </a:lnTo>
                    <a:lnTo>
                      <a:pt x="208" y="52"/>
                    </a:lnTo>
                    <a:lnTo>
                      <a:pt x="43" y="217"/>
                    </a:lnTo>
                    <a:lnTo>
                      <a:pt x="32" y="229"/>
                    </a:lnTo>
                    <a:lnTo>
                      <a:pt x="23" y="241"/>
                    </a:lnTo>
                    <a:lnTo>
                      <a:pt x="17" y="253"/>
                    </a:lnTo>
                    <a:lnTo>
                      <a:pt x="11" y="265"/>
                    </a:lnTo>
                    <a:lnTo>
                      <a:pt x="6" y="279"/>
                    </a:lnTo>
                    <a:lnTo>
                      <a:pt x="3" y="293"/>
                    </a:lnTo>
                    <a:lnTo>
                      <a:pt x="1" y="307"/>
                    </a:lnTo>
                    <a:lnTo>
                      <a:pt x="0" y="321"/>
                    </a:lnTo>
                    <a:lnTo>
                      <a:pt x="1" y="335"/>
                    </a:lnTo>
                    <a:lnTo>
                      <a:pt x="3" y="350"/>
                    </a:lnTo>
                    <a:lnTo>
                      <a:pt x="6" y="363"/>
                    </a:lnTo>
                    <a:lnTo>
                      <a:pt x="11" y="377"/>
                    </a:lnTo>
                    <a:lnTo>
                      <a:pt x="17" y="390"/>
                    </a:lnTo>
                    <a:lnTo>
                      <a:pt x="23" y="403"/>
                    </a:lnTo>
                    <a:lnTo>
                      <a:pt x="32" y="414"/>
                    </a:lnTo>
                    <a:lnTo>
                      <a:pt x="43" y="425"/>
                    </a:lnTo>
                    <a:lnTo>
                      <a:pt x="73" y="455"/>
                    </a:lnTo>
                    <a:lnTo>
                      <a:pt x="82" y="465"/>
                    </a:lnTo>
                    <a:lnTo>
                      <a:pt x="93" y="472"/>
                    </a:lnTo>
                    <a:lnTo>
                      <a:pt x="105" y="480"/>
                    </a:lnTo>
                    <a:lnTo>
                      <a:pt x="118" y="485"/>
                    </a:lnTo>
                    <a:lnTo>
                      <a:pt x="131" y="491"/>
                    </a:lnTo>
                    <a:lnTo>
                      <a:pt x="144" y="494"/>
                    </a:lnTo>
                    <a:lnTo>
                      <a:pt x="158" y="495"/>
                    </a:lnTo>
                    <a:lnTo>
                      <a:pt x="172" y="496"/>
                    </a:lnTo>
                    <a:lnTo>
                      <a:pt x="176" y="496"/>
                    </a:lnTo>
                    <a:lnTo>
                      <a:pt x="180" y="496"/>
                    </a:lnTo>
                    <a:lnTo>
                      <a:pt x="195" y="494"/>
                    </a:lnTo>
                    <a:lnTo>
                      <a:pt x="210" y="491"/>
                    </a:lnTo>
                    <a:lnTo>
                      <a:pt x="225" y="486"/>
                    </a:lnTo>
                    <a:lnTo>
                      <a:pt x="240" y="480"/>
                    </a:lnTo>
                    <a:lnTo>
                      <a:pt x="255" y="472"/>
                    </a:lnTo>
                    <a:lnTo>
                      <a:pt x="269" y="463"/>
                    </a:lnTo>
                    <a:lnTo>
                      <a:pt x="282" y="452"/>
                    </a:lnTo>
                    <a:lnTo>
                      <a:pt x="295" y="440"/>
                    </a:lnTo>
                    <a:lnTo>
                      <a:pt x="389" y="346"/>
                    </a:lnTo>
                    <a:lnTo>
                      <a:pt x="394" y="342"/>
                    </a:lnTo>
                    <a:lnTo>
                      <a:pt x="396" y="336"/>
                    </a:lnTo>
                    <a:lnTo>
                      <a:pt x="398" y="331"/>
                    </a:lnTo>
                    <a:lnTo>
                      <a:pt x="399" y="324"/>
                    </a:lnTo>
                    <a:lnTo>
                      <a:pt x="398" y="319"/>
                    </a:lnTo>
                    <a:lnTo>
                      <a:pt x="396" y="314"/>
                    </a:lnTo>
                    <a:lnTo>
                      <a:pt x="394" y="308"/>
                    </a:lnTo>
                    <a:lnTo>
                      <a:pt x="389" y="303"/>
                    </a:lnTo>
                    <a:lnTo>
                      <a:pt x="385" y="300"/>
                    </a:lnTo>
                    <a:lnTo>
                      <a:pt x="380" y="297"/>
                    </a:lnTo>
                    <a:lnTo>
                      <a:pt x="374" y="295"/>
                    </a:lnTo>
                    <a:lnTo>
                      <a:pt x="368" y="294"/>
                    </a:lnTo>
                    <a:lnTo>
                      <a:pt x="362" y="295"/>
                    </a:lnTo>
                    <a:lnTo>
                      <a:pt x="357" y="297"/>
                    </a:lnTo>
                    <a:lnTo>
                      <a:pt x="352" y="300"/>
                    </a:lnTo>
                    <a:lnTo>
                      <a:pt x="347" y="303"/>
                    </a:lnTo>
                    <a:lnTo>
                      <a:pt x="347"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3759">
                <a:extLst>
                  <a:ext uri="{FF2B5EF4-FFF2-40B4-BE49-F238E27FC236}">
                    <a16:creationId xmlns:a16="http://schemas.microsoft.com/office/drawing/2014/main" id="{EDE90F26-B9FE-48BB-B074-F42BA2C2130E}"/>
                  </a:ext>
                </a:extLst>
              </p:cNvPr>
              <p:cNvSpPr>
                <a:spLocks/>
              </p:cNvSpPr>
              <p:nvPr/>
            </p:nvSpPr>
            <p:spPr bwMode="auto">
              <a:xfrm>
                <a:off x="7116763" y="2532063"/>
                <a:ext cx="134938" cy="155575"/>
              </a:xfrm>
              <a:custGeom>
                <a:avLst/>
                <a:gdLst>
                  <a:gd name="T0" fmla="*/ 342 w 424"/>
                  <a:gd name="T1" fmla="*/ 40 h 490"/>
                  <a:gd name="T2" fmla="*/ 305 w 424"/>
                  <a:gd name="T3" fmla="*/ 17 h 490"/>
                  <a:gd name="T4" fmla="*/ 263 w 424"/>
                  <a:gd name="T5" fmla="*/ 3 h 490"/>
                  <a:gd name="T6" fmla="*/ 220 w 424"/>
                  <a:gd name="T7" fmla="*/ 1 h 490"/>
                  <a:gd name="T8" fmla="*/ 180 w 424"/>
                  <a:gd name="T9" fmla="*/ 10 h 490"/>
                  <a:gd name="T10" fmla="*/ 144 w 424"/>
                  <a:gd name="T11" fmla="*/ 35 h 490"/>
                  <a:gd name="T12" fmla="*/ 29 w 424"/>
                  <a:gd name="T13" fmla="*/ 153 h 490"/>
                  <a:gd name="T14" fmla="*/ 27 w 424"/>
                  <a:gd name="T15" fmla="*/ 170 h 490"/>
                  <a:gd name="T16" fmla="*/ 36 w 424"/>
                  <a:gd name="T17" fmla="*/ 186 h 490"/>
                  <a:gd name="T18" fmla="*/ 51 w 424"/>
                  <a:gd name="T19" fmla="*/ 194 h 490"/>
                  <a:gd name="T20" fmla="*/ 68 w 424"/>
                  <a:gd name="T21" fmla="*/ 193 h 490"/>
                  <a:gd name="T22" fmla="*/ 186 w 424"/>
                  <a:gd name="T23" fmla="*/ 78 h 490"/>
                  <a:gd name="T24" fmla="*/ 206 w 424"/>
                  <a:gd name="T25" fmla="*/ 64 h 490"/>
                  <a:gd name="T26" fmla="*/ 231 w 424"/>
                  <a:gd name="T27" fmla="*/ 60 h 490"/>
                  <a:gd name="T28" fmla="*/ 256 w 424"/>
                  <a:gd name="T29" fmla="*/ 63 h 490"/>
                  <a:gd name="T30" fmla="*/ 280 w 424"/>
                  <a:gd name="T31" fmla="*/ 72 h 490"/>
                  <a:gd name="T32" fmla="*/ 303 w 424"/>
                  <a:gd name="T33" fmla="*/ 86 h 490"/>
                  <a:gd name="T34" fmla="*/ 345 w 424"/>
                  <a:gd name="T35" fmla="*/ 128 h 490"/>
                  <a:gd name="T36" fmla="*/ 358 w 424"/>
                  <a:gd name="T37" fmla="*/ 149 h 490"/>
                  <a:gd name="T38" fmla="*/ 363 w 424"/>
                  <a:gd name="T39" fmla="*/ 169 h 490"/>
                  <a:gd name="T40" fmla="*/ 362 w 424"/>
                  <a:gd name="T41" fmla="*/ 190 h 490"/>
                  <a:gd name="T42" fmla="*/ 354 w 424"/>
                  <a:gd name="T43" fmla="*/ 211 h 490"/>
                  <a:gd name="T44" fmla="*/ 339 w 424"/>
                  <a:gd name="T45" fmla="*/ 230 h 490"/>
                  <a:gd name="T46" fmla="*/ 144 w 424"/>
                  <a:gd name="T47" fmla="*/ 421 h 490"/>
                  <a:gd name="T48" fmla="*/ 116 w 424"/>
                  <a:gd name="T49" fmla="*/ 428 h 490"/>
                  <a:gd name="T50" fmla="*/ 91 w 424"/>
                  <a:gd name="T51" fmla="*/ 425 h 490"/>
                  <a:gd name="T52" fmla="*/ 70 w 424"/>
                  <a:gd name="T53" fmla="*/ 416 h 490"/>
                  <a:gd name="T54" fmla="*/ 55 w 424"/>
                  <a:gd name="T55" fmla="*/ 401 h 490"/>
                  <a:gd name="T56" fmla="*/ 41 w 424"/>
                  <a:gd name="T57" fmla="*/ 389 h 490"/>
                  <a:gd name="T58" fmla="*/ 24 w 424"/>
                  <a:gd name="T59" fmla="*/ 388 h 490"/>
                  <a:gd name="T60" fmla="*/ 9 w 424"/>
                  <a:gd name="T61" fmla="*/ 395 h 490"/>
                  <a:gd name="T62" fmla="*/ 0 w 424"/>
                  <a:gd name="T63" fmla="*/ 411 h 490"/>
                  <a:gd name="T64" fmla="*/ 3 w 424"/>
                  <a:gd name="T65" fmla="*/ 428 h 490"/>
                  <a:gd name="T66" fmla="*/ 23 w 424"/>
                  <a:gd name="T67" fmla="*/ 454 h 490"/>
                  <a:gd name="T68" fmla="*/ 58 w 424"/>
                  <a:gd name="T69" fmla="*/ 478 h 490"/>
                  <a:gd name="T70" fmla="*/ 100 w 424"/>
                  <a:gd name="T71" fmla="*/ 488 h 490"/>
                  <a:gd name="T72" fmla="*/ 126 w 424"/>
                  <a:gd name="T73" fmla="*/ 488 h 490"/>
                  <a:gd name="T74" fmla="*/ 161 w 424"/>
                  <a:gd name="T75" fmla="*/ 480 h 490"/>
                  <a:gd name="T76" fmla="*/ 192 w 424"/>
                  <a:gd name="T77" fmla="*/ 462 h 490"/>
                  <a:gd name="T78" fmla="*/ 392 w 424"/>
                  <a:gd name="T79" fmla="*/ 262 h 490"/>
                  <a:gd name="T80" fmla="*/ 413 w 424"/>
                  <a:gd name="T81" fmla="*/ 228 h 490"/>
                  <a:gd name="T82" fmla="*/ 423 w 424"/>
                  <a:gd name="T83" fmla="*/ 189 h 490"/>
                  <a:gd name="T84" fmla="*/ 421 w 424"/>
                  <a:gd name="T85" fmla="*/ 151 h 490"/>
                  <a:gd name="T86" fmla="*/ 407 w 424"/>
                  <a:gd name="T87" fmla="*/ 113 h 490"/>
                  <a:gd name="T88" fmla="*/ 382 w 424"/>
                  <a:gd name="T89" fmla="*/ 8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24" h="490">
                    <a:moveTo>
                      <a:pt x="382" y="80"/>
                    </a:moveTo>
                    <a:lnTo>
                      <a:pt x="352" y="50"/>
                    </a:lnTo>
                    <a:lnTo>
                      <a:pt x="342" y="40"/>
                    </a:lnTo>
                    <a:lnTo>
                      <a:pt x="330" y="32"/>
                    </a:lnTo>
                    <a:lnTo>
                      <a:pt x="318" y="23"/>
                    </a:lnTo>
                    <a:lnTo>
                      <a:pt x="305" y="17"/>
                    </a:lnTo>
                    <a:lnTo>
                      <a:pt x="291" y="11"/>
                    </a:lnTo>
                    <a:lnTo>
                      <a:pt x="277" y="6"/>
                    </a:lnTo>
                    <a:lnTo>
                      <a:pt x="263" y="3"/>
                    </a:lnTo>
                    <a:lnTo>
                      <a:pt x="249" y="1"/>
                    </a:lnTo>
                    <a:lnTo>
                      <a:pt x="235" y="0"/>
                    </a:lnTo>
                    <a:lnTo>
                      <a:pt x="220" y="1"/>
                    </a:lnTo>
                    <a:lnTo>
                      <a:pt x="206" y="2"/>
                    </a:lnTo>
                    <a:lnTo>
                      <a:pt x="194" y="6"/>
                    </a:lnTo>
                    <a:lnTo>
                      <a:pt x="180" y="10"/>
                    </a:lnTo>
                    <a:lnTo>
                      <a:pt x="168" y="17"/>
                    </a:lnTo>
                    <a:lnTo>
                      <a:pt x="155" y="25"/>
                    </a:lnTo>
                    <a:lnTo>
                      <a:pt x="144" y="35"/>
                    </a:lnTo>
                    <a:lnTo>
                      <a:pt x="36" y="143"/>
                    </a:lnTo>
                    <a:lnTo>
                      <a:pt x="32" y="149"/>
                    </a:lnTo>
                    <a:lnTo>
                      <a:pt x="29" y="153"/>
                    </a:lnTo>
                    <a:lnTo>
                      <a:pt x="27" y="159"/>
                    </a:lnTo>
                    <a:lnTo>
                      <a:pt x="26" y="165"/>
                    </a:lnTo>
                    <a:lnTo>
                      <a:pt x="27" y="170"/>
                    </a:lnTo>
                    <a:lnTo>
                      <a:pt x="29" y="176"/>
                    </a:lnTo>
                    <a:lnTo>
                      <a:pt x="32" y="181"/>
                    </a:lnTo>
                    <a:lnTo>
                      <a:pt x="36" y="186"/>
                    </a:lnTo>
                    <a:lnTo>
                      <a:pt x="40" y="189"/>
                    </a:lnTo>
                    <a:lnTo>
                      <a:pt x="46" y="193"/>
                    </a:lnTo>
                    <a:lnTo>
                      <a:pt x="51" y="194"/>
                    </a:lnTo>
                    <a:lnTo>
                      <a:pt x="56" y="195"/>
                    </a:lnTo>
                    <a:lnTo>
                      <a:pt x="63" y="195"/>
                    </a:lnTo>
                    <a:lnTo>
                      <a:pt x="68" y="193"/>
                    </a:lnTo>
                    <a:lnTo>
                      <a:pt x="73" y="189"/>
                    </a:lnTo>
                    <a:lnTo>
                      <a:pt x="78" y="186"/>
                    </a:lnTo>
                    <a:lnTo>
                      <a:pt x="186" y="78"/>
                    </a:lnTo>
                    <a:lnTo>
                      <a:pt x="192" y="72"/>
                    </a:lnTo>
                    <a:lnTo>
                      <a:pt x="200" y="67"/>
                    </a:lnTo>
                    <a:lnTo>
                      <a:pt x="206" y="64"/>
                    </a:lnTo>
                    <a:lnTo>
                      <a:pt x="215" y="62"/>
                    </a:lnTo>
                    <a:lnTo>
                      <a:pt x="223" y="61"/>
                    </a:lnTo>
                    <a:lnTo>
                      <a:pt x="231" y="60"/>
                    </a:lnTo>
                    <a:lnTo>
                      <a:pt x="239" y="60"/>
                    </a:lnTo>
                    <a:lnTo>
                      <a:pt x="247" y="61"/>
                    </a:lnTo>
                    <a:lnTo>
                      <a:pt x="256" y="63"/>
                    </a:lnTo>
                    <a:lnTo>
                      <a:pt x="264" y="65"/>
                    </a:lnTo>
                    <a:lnTo>
                      <a:pt x="273" y="68"/>
                    </a:lnTo>
                    <a:lnTo>
                      <a:pt x="280" y="72"/>
                    </a:lnTo>
                    <a:lnTo>
                      <a:pt x="289" y="77"/>
                    </a:lnTo>
                    <a:lnTo>
                      <a:pt x="295" y="81"/>
                    </a:lnTo>
                    <a:lnTo>
                      <a:pt x="303" y="86"/>
                    </a:lnTo>
                    <a:lnTo>
                      <a:pt x="309" y="93"/>
                    </a:lnTo>
                    <a:lnTo>
                      <a:pt x="339" y="123"/>
                    </a:lnTo>
                    <a:lnTo>
                      <a:pt x="345" y="128"/>
                    </a:lnTo>
                    <a:lnTo>
                      <a:pt x="350" y="135"/>
                    </a:lnTo>
                    <a:lnTo>
                      <a:pt x="354" y="141"/>
                    </a:lnTo>
                    <a:lnTo>
                      <a:pt x="358" y="149"/>
                    </a:lnTo>
                    <a:lnTo>
                      <a:pt x="361" y="155"/>
                    </a:lnTo>
                    <a:lnTo>
                      <a:pt x="362" y="162"/>
                    </a:lnTo>
                    <a:lnTo>
                      <a:pt x="363" y="169"/>
                    </a:lnTo>
                    <a:lnTo>
                      <a:pt x="364" y="176"/>
                    </a:lnTo>
                    <a:lnTo>
                      <a:pt x="363" y="184"/>
                    </a:lnTo>
                    <a:lnTo>
                      <a:pt x="362" y="190"/>
                    </a:lnTo>
                    <a:lnTo>
                      <a:pt x="361" y="198"/>
                    </a:lnTo>
                    <a:lnTo>
                      <a:pt x="358" y="204"/>
                    </a:lnTo>
                    <a:lnTo>
                      <a:pt x="354" y="211"/>
                    </a:lnTo>
                    <a:lnTo>
                      <a:pt x="350" y="218"/>
                    </a:lnTo>
                    <a:lnTo>
                      <a:pt x="345" y="224"/>
                    </a:lnTo>
                    <a:lnTo>
                      <a:pt x="339" y="230"/>
                    </a:lnTo>
                    <a:lnTo>
                      <a:pt x="159" y="410"/>
                    </a:lnTo>
                    <a:lnTo>
                      <a:pt x="152" y="417"/>
                    </a:lnTo>
                    <a:lnTo>
                      <a:pt x="144" y="421"/>
                    </a:lnTo>
                    <a:lnTo>
                      <a:pt x="138" y="424"/>
                    </a:lnTo>
                    <a:lnTo>
                      <a:pt x="130" y="427"/>
                    </a:lnTo>
                    <a:lnTo>
                      <a:pt x="116" y="428"/>
                    </a:lnTo>
                    <a:lnTo>
                      <a:pt x="106" y="428"/>
                    </a:lnTo>
                    <a:lnTo>
                      <a:pt x="98" y="427"/>
                    </a:lnTo>
                    <a:lnTo>
                      <a:pt x="91" y="425"/>
                    </a:lnTo>
                    <a:lnTo>
                      <a:pt x="83" y="423"/>
                    </a:lnTo>
                    <a:lnTo>
                      <a:pt x="77" y="420"/>
                    </a:lnTo>
                    <a:lnTo>
                      <a:pt x="70" y="416"/>
                    </a:lnTo>
                    <a:lnTo>
                      <a:pt x="65" y="411"/>
                    </a:lnTo>
                    <a:lnTo>
                      <a:pt x="59" y="406"/>
                    </a:lnTo>
                    <a:lnTo>
                      <a:pt x="55" y="401"/>
                    </a:lnTo>
                    <a:lnTo>
                      <a:pt x="51" y="395"/>
                    </a:lnTo>
                    <a:lnTo>
                      <a:pt x="47" y="392"/>
                    </a:lnTo>
                    <a:lnTo>
                      <a:pt x="41" y="389"/>
                    </a:lnTo>
                    <a:lnTo>
                      <a:pt x="36" y="388"/>
                    </a:lnTo>
                    <a:lnTo>
                      <a:pt x="31" y="387"/>
                    </a:lnTo>
                    <a:lnTo>
                      <a:pt x="24" y="388"/>
                    </a:lnTo>
                    <a:lnTo>
                      <a:pt x="19" y="389"/>
                    </a:lnTo>
                    <a:lnTo>
                      <a:pt x="13" y="392"/>
                    </a:lnTo>
                    <a:lnTo>
                      <a:pt x="9" y="395"/>
                    </a:lnTo>
                    <a:lnTo>
                      <a:pt x="5" y="401"/>
                    </a:lnTo>
                    <a:lnTo>
                      <a:pt x="3" y="405"/>
                    </a:lnTo>
                    <a:lnTo>
                      <a:pt x="0" y="411"/>
                    </a:lnTo>
                    <a:lnTo>
                      <a:pt x="0" y="417"/>
                    </a:lnTo>
                    <a:lnTo>
                      <a:pt x="0" y="422"/>
                    </a:lnTo>
                    <a:lnTo>
                      <a:pt x="3" y="428"/>
                    </a:lnTo>
                    <a:lnTo>
                      <a:pt x="5" y="434"/>
                    </a:lnTo>
                    <a:lnTo>
                      <a:pt x="13" y="444"/>
                    </a:lnTo>
                    <a:lnTo>
                      <a:pt x="23" y="454"/>
                    </a:lnTo>
                    <a:lnTo>
                      <a:pt x="34" y="463"/>
                    </a:lnTo>
                    <a:lnTo>
                      <a:pt x="46" y="471"/>
                    </a:lnTo>
                    <a:lnTo>
                      <a:pt x="58" y="478"/>
                    </a:lnTo>
                    <a:lnTo>
                      <a:pt x="71" y="482"/>
                    </a:lnTo>
                    <a:lnTo>
                      <a:pt x="85" y="486"/>
                    </a:lnTo>
                    <a:lnTo>
                      <a:pt x="100" y="488"/>
                    </a:lnTo>
                    <a:lnTo>
                      <a:pt x="107" y="488"/>
                    </a:lnTo>
                    <a:lnTo>
                      <a:pt x="113" y="490"/>
                    </a:lnTo>
                    <a:lnTo>
                      <a:pt x="126" y="488"/>
                    </a:lnTo>
                    <a:lnTo>
                      <a:pt x="138" y="486"/>
                    </a:lnTo>
                    <a:lnTo>
                      <a:pt x="150" y="484"/>
                    </a:lnTo>
                    <a:lnTo>
                      <a:pt x="161" y="480"/>
                    </a:lnTo>
                    <a:lnTo>
                      <a:pt x="172" y="475"/>
                    </a:lnTo>
                    <a:lnTo>
                      <a:pt x="183" y="468"/>
                    </a:lnTo>
                    <a:lnTo>
                      <a:pt x="192" y="462"/>
                    </a:lnTo>
                    <a:lnTo>
                      <a:pt x="201" y="453"/>
                    </a:lnTo>
                    <a:lnTo>
                      <a:pt x="382" y="273"/>
                    </a:lnTo>
                    <a:lnTo>
                      <a:pt x="392" y="262"/>
                    </a:lnTo>
                    <a:lnTo>
                      <a:pt x="399" y="251"/>
                    </a:lnTo>
                    <a:lnTo>
                      <a:pt x="407" y="240"/>
                    </a:lnTo>
                    <a:lnTo>
                      <a:pt x="413" y="228"/>
                    </a:lnTo>
                    <a:lnTo>
                      <a:pt x="418" y="215"/>
                    </a:lnTo>
                    <a:lnTo>
                      <a:pt x="421" y="202"/>
                    </a:lnTo>
                    <a:lnTo>
                      <a:pt x="423" y="189"/>
                    </a:lnTo>
                    <a:lnTo>
                      <a:pt x="424" y="176"/>
                    </a:lnTo>
                    <a:lnTo>
                      <a:pt x="423" y="164"/>
                    </a:lnTo>
                    <a:lnTo>
                      <a:pt x="421" y="151"/>
                    </a:lnTo>
                    <a:lnTo>
                      <a:pt x="418" y="138"/>
                    </a:lnTo>
                    <a:lnTo>
                      <a:pt x="413" y="125"/>
                    </a:lnTo>
                    <a:lnTo>
                      <a:pt x="407" y="113"/>
                    </a:lnTo>
                    <a:lnTo>
                      <a:pt x="399" y="101"/>
                    </a:lnTo>
                    <a:lnTo>
                      <a:pt x="392" y="91"/>
                    </a:lnTo>
                    <a:lnTo>
                      <a:pt x="382" y="80"/>
                    </a:lnTo>
                    <a:lnTo>
                      <a:pt x="382"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4" name="TextBox 53">
              <a:extLst>
                <a:ext uri="{FF2B5EF4-FFF2-40B4-BE49-F238E27FC236}">
                  <a16:creationId xmlns:a16="http://schemas.microsoft.com/office/drawing/2014/main" id="{96E68947-6EDF-42F6-A3D4-3D8F8A497B8D}"/>
                </a:ext>
              </a:extLst>
            </p:cNvPr>
            <p:cNvSpPr txBox="1"/>
            <p:nvPr/>
          </p:nvSpPr>
          <p:spPr>
            <a:xfrm>
              <a:off x="660978" y="4392263"/>
              <a:ext cx="1191224" cy="276999"/>
            </a:xfrm>
            <a:prstGeom prst="rect">
              <a:avLst/>
            </a:prstGeom>
            <a:noFill/>
          </p:spPr>
          <p:txBody>
            <a:bodyPr wrap="none" lIns="0" tIns="0" rIns="0" bIns="0" rtlCol="0">
              <a:spAutoFit/>
            </a:bodyPr>
            <a:lstStyle/>
            <a:p>
              <a:r>
                <a:rPr lang="en-US" b="1" dirty="0">
                  <a:latin typeface="+mj-lt"/>
                </a:rPr>
                <a:t>STRENGTH</a:t>
              </a:r>
            </a:p>
          </p:txBody>
        </p:sp>
        <p:sp>
          <p:nvSpPr>
            <p:cNvPr id="76" name="Text Placeholder 2">
              <a:extLst>
                <a:ext uri="{FF2B5EF4-FFF2-40B4-BE49-F238E27FC236}">
                  <a16:creationId xmlns:a16="http://schemas.microsoft.com/office/drawing/2014/main" id="{8464E7AA-4934-46F6-A032-D5B4BF15BCF5}"/>
                </a:ext>
              </a:extLst>
            </p:cNvPr>
            <p:cNvSpPr txBox="1">
              <a:spLocks/>
            </p:cNvSpPr>
            <p:nvPr/>
          </p:nvSpPr>
          <p:spPr>
            <a:xfrm>
              <a:off x="660978" y="4807761"/>
              <a:ext cx="2416052" cy="110799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Lorem Ipsum is simply dummy text of the printing and typesetting industry. Lorem Ipsum has been the industry's standard dummy since the 1500s.</a:t>
              </a:r>
            </a:p>
          </p:txBody>
        </p:sp>
        <p:cxnSp>
          <p:nvCxnSpPr>
            <p:cNvPr id="77" name="Straight Connector 76">
              <a:extLst>
                <a:ext uri="{FF2B5EF4-FFF2-40B4-BE49-F238E27FC236}">
                  <a16:creationId xmlns:a16="http://schemas.microsoft.com/office/drawing/2014/main" id="{D94BCB7E-0524-47D6-8B68-46EB1A6E4AE8}"/>
                </a:ext>
              </a:extLst>
            </p:cNvPr>
            <p:cNvCxnSpPr>
              <a:cxnSpLocks/>
            </p:cNvCxnSpPr>
            <p:nvPr/>
          </p:nvCxnSpPr>
          <p:spPr>
            <a:xfrm>
              <a:off x="660978"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CB66EF10-B37F-418E-AA1D-9A70081CC560}"/>
              </a:ext>
            </a:extLst>
          </p:cNvPr>
          <p:cNvGrpSpPr/>
          <p:nvPr/>
        </p:nvGrpSpPr>
        <p:grpSpPr>
          <a:xfrm>
            <a:off x="3470380" y="3932148"/>
            <a:ext cx="2445068" cy="1983609"/>
            <a:chOff x="3432202" y="3932148"/>
            <a:chExt cx="2445068" cy="1983609"/>
          </a:xfrm>
        </p:grpSpPr>
        <p:grpSp>
          <p:nvGrpSpPr>
            <p:cNvPr id="40" name="Group 39">
              <a:extLst>
                <a:ext uri="{FF2B5EF4-FFF2-40B4-BE49-F238E27FC236}">
                  <a16:creationId xmlns:a16="http://schemas.microsoft.com/office/drawing/2014/main" id="{669448EA-5FAB-44D9-B184-AD8341CAC439}"/>
                </a:ext>
              </a:extLst>
            </p:cNvPr>
            <p:cNvGrpSpPr/>
            <p:nvPr/>
          </p:nvGrpSpPr>
          <p:grpSpPr>
            <a:xfrm>
              <a:off x="3432202" y="3932148"/>
              <a:ext cx="345758" cy="339995"/>
              <a:chOff x="6443663" y="2484438"/>
              <a:chExt cx="285750" cy="280987"/>
            </a:xfrm>
            <a:solidFill>
              <a:srgbClr val="17B580"/>
            </a:solidFill>
          </p:grpSpPr>
          <p:sp>
            <p:nvSpPr>
              <p:cNvPr id="41" name="Freeform 3837">
                <a:extLst>
                  <a:ext uri="{FF2B5EF4-FFF2-40B4-BE49-F238E27FC236}">
                    <a16:creationId xmlns:a16="http://schemas.microsoft.com/office/drawing/2014/main" id="{23EFE504-AE12-48E4-AC97-5224DA31A187}"/>
                  </a:ext>
                </a:extLst>
              </p:cNvPr>
              <p:cNvSpPr>
                <a:spLocks/>
              </p:cNvSpPr>
              <p:nvPr/>
            </p:nvSpPr>
            <p:spPr bwMode="auto">
              <a:xfrm>
                <a:off x="6486525" y="2498725"/>
                <a:ext cx="42863" cy="42863"/>
              </a:xfrm>
              <a:custGeom>
                <a:avLst/>
                <a:gdLst>
                  <a:gd name="T0" fmla="*/ 84 w 135"/>
                  <a:gd name="T1" fmla="*/ 127 h 136"/>
                  <a:gd name="T2" fmla="*/ 89 w 135"/>
                  <a:gd name="T3" fmla="*/ 130 h 136"/>
                  <a:gd name="T4" fmla="*/ 95 w 135"/>
                  <a:gd name="T5" fmla="*/ 133 h 136"/>
                  <a:gd name="T6" fmla="*/ 100 w 135"/>
                  <a:gd name="T7" fmla="*/ 134 h 136"/>
                  <a:gd name="T8" fmla="*/ 105 w 135"/>
                  <a:gd name="T9" fmla="*/ 136 h 136"/>
                  <a:gd name="T10" fmla="*/ 112 w 135"/>
                  <a:gd name="T11" fmla="*/ 134 h 136"/>
                  <a:gd name="T12" fmla="*/ 117 w 135"/>
                  <a:gd name="T13" fmla="*/ 133 h 136"/>
                  <a:gd name="T14" fmla="*/ 122 w 135"/>
                  <a:gd name="T15" fmla="*/ 130 h 136"/>
                  <a:gd name="T16" fmla="*/ 127 w 135"/>
                  <a:gd name="T17" fmla="*/ 127 h 136"/>
                  <a:gd name="T18" fmla="*/ 131 w 135"/>
                  <a:gd name="T19" fmla="*/ 122 h 136"/>
                  <a:gd name="T20" fmla="*/ 133 w 135"/>
                  <a:gd name="T21" fmla="*/ 116 h 136"/>
                  <a:gd name="T22" fmla="*/ 135 w 135"/>
                  <a:gd name="T23" fmla="*/ 111 h 136"/>
                  <a:gd name="T24" fmla="*/ 135 w 135"/>
                  <a:gd name="T25" fmla="*/ 106 h 136"/>
                  <a:gd name="T26" fmla="*/ 135 w 135"/>
                  <a:gd name="T27" fmla="*/ 100 h 136"/>
                  <a:gd name="T28" fmla="*/ 133 w 135"/>
                  <a:gd name="T29" fmla="*/ 94 h 136"/>
                  <a:gd name="T30" fmla="*/ 131 w 135"/>
                  <a:gd name="T31" fmla="*/ 89 h 136"/>
                  <a:gd name="T32" fmla="*/ 127 w 135"/>
                  <a:gd name="T33" fmla="*/ 84 h 136"/>
                  <a:gd name="T34" fmla="*/ 52 w 135"/>
                  <a:gd name="T35" fmla="*/ 9 h 136"/>
                  <a:gd name="T36" fmla="*/ 47 w 135"/>
                  <a:gd name="T37" fmla="*/ 5 h 136"/>
                  <a:gd name="T38" fmla="*/ 42 w 135"/>
                  <a:gd name="T39" fmla="*/ 3 h 136"/>
                  <a:gd name="T40" fmla="*/ 36 w 135"/>
                  <a:gd name="T41" fmla="*/ 0 h 136"/>
                  <a:gd name="T42" fmla="*/ 30 w 135"/>
                  <a:gd name="T43" fmla="*/ 0 h 136"/>
                  <a:gd name="T44" fmla="*/ 25 w 135"/>
                  <a:gd name="T45" fmla="*/ 0 h 136"/>
                  <a:gd name="T46" fmla="*/ 19 w 135"/>
                  <a:gd name="T47" fmla="*/ 3 h 136"/>
                  <a:gd name="T48" fmla="*/ 14 w 135"/>
                  <a:gd name="T49" fmla="*/ 5 h 136"/>
                  <a:gd name="T50" fmla="*/ 9 w 135"/>
                  <a:gd name="T51" fmla="*/ 9 h 136"/>
                  <a:gd name="T52" fmla="*/ 6 w 135"/>
                  <a:gd name="T53" fmla="*/ 13 h 136"/>
                  <a:gd name="T54" fmla="*/ 2 w 135"/>
                  <a:gd name="T55" fmla="*/ 19 h 136"/>
                  <a:gd name="T56" fmla="*/ 1 w 135"/>
                  <a:gd name="T57" fmla="*/ 25 h 136"/>
                  <a:gd name="T58" fmla="*/ 0 w 135"/>
                  <a:gd name="T59" fmla="*/ 30 h 136"/>
                  <a:gd name="T60" fmla="*/ 1 w 135"/>
                  <a:gd name="T61" fmla="*/ 36 h 136"/>
                  <a:gd name="T62" fmla="*/ 2 w 135"/>
                  <a:gd name="T63" fmla="*/ 41 h 136"/>
                  <a:gd name="T64" fmla="*/ 6 w 135"/>
                  <a:gd name="T65" fmla="*/ 47 h 136"/>
                  <a:gd name="T66" fmla="*/ 9 w 135"/>
                  <a:gd name="T67" fmla="*/ 52 h 136"/>
                  <a:gd name="T68" fmla="*/ 84 w 135"/>
                  <a:gd name="T69" fmla="*/ 12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5" h="136">
                    <a:moveTo>
                      <a:pt x="84" y="127"/>
                    </a:moveTo>
                    <a:lnTo>
                      <a:pt x="89" y="130"/>
                    </a:lnTo>
                    <a:lnTo>
                      <a:pt x="95" y="133"/>
                    </a:lnTo>
                    <a:lnTo>
                      <a:pt x="100" y="134"/>
                    </a:lnTo>
                    <a:lnTo>
                      <a:pt x="105" y="136"/>
                    </a:lnTo>
                    <a:lnTo>
                      <a:pt x="112" y="134"/>
                    </a:lnTo>
                    <a:lnTo>
                      <a:pt x="117" y="133"/>
                    </a:lnTo>
                    <a:lnTo>
                      <a:pt x="122" y="130"/>
                    </a:lnTo>
                    <a:lnTo>
                      <a:pt x="127" y="127"/>
                    </a:lnTo>
                    <a:lnTo>
                      <a:pt x="131" y="122"/>
                    </a:lnTo>
                    <a:lnTo>
                      <a:pt x="133" y="116"/>
                    </a:lnTo>
                    <a:lnTo>
                      <a:pt x="135" y="111"/>
                    </a:lnTo>
                    <a:lnTo>
                      <a:pt x="135" y="106"/>
                    </a:lnTo>
                    <a:lnTo>
                      <a:pt x="135" y="100"/>
                    </a:lnTo>
                    <a:lnTo>
                      <a:pt x="133" y="94"/>
                    </a:lnTo>
                    <a:lnTo>
                      <a:pt x="131" y="89"/>
                    </a:lnTo>
                    <a:lnTo>
                      <a:pt x="127" y="84"/>
                    </a:lnTo>
                    <a:lnTo>
                      <a:pt x="52" y="9"/>
                    </a:lnTo>
                    <a:lnTo>
                      <a:pt x="47" y="5"/>
                    </a:lnTo>
                    <a:lnTo>
                      <a:pt x="42" y="3"/>
                    </a:lnTo>
                    <a:lnTo>
                      <a:pt x="36" y="0"/>
                    </a:lnTo>
                    <a:lnTo>
                      <a:pt x="30" y="0"/>
                    </a:lnTo>
                    <a:lnTo>
                      <a:pt x="25" y="0"/>
                    </a:lnTo>
                    <a:lnTo>
                      <a:pt x="19" y="3"/>
                    </a:lnTo>
                    <a:lnTo>
                      <a:pt x="14" y="5"/>
                    </a:lnTo>
                    <a:lnTo>
                      <a:pt x="9" y="9"/>
                    </a:lnTo>
                    <a:lnTo>
                      <a:pt x="6" y="13"/>
                    </a:lnTo>
                    <a:lnTo>
                      <a:pt x="2" y="19"/>
                    </a:lnTo>
                    <a:lnTo>
                      <a:pt x="1" y="25"/>
                    </a:lnTo>
                    <a:lnTo>
                      <a:pt x="0" y="30"/>
                    </a:lnTo>
                    <a:lnTo>
                      <a:pt x="1" y="36"/>
                    </a:lnTo>
                    <a:lnTo>
                      <a:pt x="2" y="41"/>
                    </a:lnTo>
                    <a:lnTo>
                      <a:pt x="6" y="47"/>
                    </a:lnTo>
                    <a:lnTo>
                      <a:pt x="9" y="52"/>
                    </a:lnTo>
                    <a:lnTo>
                      <a:pt x="84"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838">
                <a:extLst>
                  <a:ext uri="{FF2B5EF4-FFF2-40B4-BE49-F238E27FC236}">
                    <a16:creationId xmlns:a16="http://schemas.microsoft.com/office/drawing/2014/main" id="{9CC49523-A229-4107-A4E7-D15B9A373877}"/>
                  </a:ext>
                </a:extLst>
              </p:cNvPr>
              <p:cNvSpPr>
                <a:spLocks/>
              </p:cNvSpPr>
              <p:nvPr/>
            </p:nvSpPr>
            <p:spPr bwMode="auto">
              <a:xfrm>
                <a:off x="6543675" y="2484438"/>
                <a:ext cx="19050" cy="47625"/>
              </a:xfrm>
              <a:custGeom>
                <a:avLst/>
                <a:gdLst>
                  <a:gd name="T0" fmla="*/ 30 w 60"/>
                  <a:gd name="T1" fmla="*/ 151 h 151"/>
                  <a:gd name="T2" fmla="*/ 37 w 60"/>
                  <a:gd name="T3" fmla="*/ 149 h 151"/>
                  <a:gd name="T4" fmla="*/ 42 w 60"/>
                  <a:gd name="T5" fmla="*/ 148 h 151"/>
                  <a:gd name="T6" fmla="*/ 48 w 60"/>
                  <a:gd name="T7" fmla="*/ 145 h 151"/>
                  <a:gd name="T8" fmla="*/ 52 w 60"/>
                  <a:gd name="T9" fmla="*/ 142 h 151"/>
                  <a:gd name="T10" fmla="*/ 55 w 60"/>
                  <a:gd name="T11" fmla="*/ 138 h 151"/>
                  <a:gd name="T12" fmla="*/ 58 w 60"/>
                  <a:gd name="T13" fmla="*/ 132 h 151"/>
                  <a:gd name="T14" fmla="*/ 60 w 60"/>
                  <a:gd name="T15" fmla="*/ 127 h 151"/>
                  <a:gd name="T16" fmla="*/ 60 w 60"/>
                  <a:gd name="T17" fmla="*/ 120 h 151"/>
                  <a:gd name="T18" fmla="*/ 60 w 60"/>
                  <a:gd name="T19" fmla="*/ 30 h 151"/>
                  <a:gd name="T20" fmla="*/ 60 w 60"/>
                  <a:gd name="T21" fmla="*/ 24 h 151"/>
                  <a:gd name="T22" fmla="*/ 58 w 60"/>
                  <a:gd name="T23" fmla="*/ 19 h 151"/>
                  <a:gd name="T24" fmla="*/ 55 w 60"/>
                  <a:gd name="T25" fmla="*/ 13 h 151"/>
                  <a:gd name="T26" fmla="*/ 52 w 60"/>
                  <a:gd name="T27" fmla="*/ 9 h 151"/>
                  <a:gd name="T28" fmla="*/ 48 w 60"/>
                  <a:gd name="T29" fmla="*/ 6 h 151"/>
                  <a:gd name="T30" fmla="*/ 42 w 60"/>
                  <a:gd name="T31" fmla="*/ 3 h 151"/>
                  <a:gd name="T32" fmla="*/ 37 w 60"/>
                  <a:gd name="T33" fmla="*/ 0 h 151"/>
                  <a:gd name="T34" fmla="*/ 30 w 60"/>
                  <a:gd name="T35" fmla="*/ 0 h 151"/>
                  <a:gd name="T36" fmla="*/ 25 w 60"/>
                  <a:gd name="T37" fmla="*/ 0 h 151"/>
                  <a:gd name="T38" fmla="*/ 19 w 60"/>
                  <a:gd name="T39" fmla="*/ 3 h 151"/>
                  <a:gd name="T40" fmla="*/ 14 w 60"/>
                  <a:gd name="T41" fmla="*/ 6 h 151"/>
                  <a:gd name="T42" fmla="*/ 9 w 60"/>
                  <a:gd name="T43" fmla="*/ 9 h 151"/>
                  <a:gd name="T44" fmla="*/ 6 w 60"/>
                  <a:gd name="T45" fmla="*/ 13 h 151"/>
                  <a:gd name="T46" fmla="*/ 2 w 60"/>
                  <a:gd name="T47" fmla="*/ 19 h 151"/>
                  <a:gd name="T48" fmla="*/ 1 w 60"/>
                  <a:gd name="T49" fmla="*/ 24 h 151"/>
                  <a:gd name="T50" fmla="*/ 0 w 60"/>
                  <a:gd name="T51" fmla="*/ 30 h 151"/>
                  <a:gd name="T52" fmla="*/ 0 w 60"/>
                  <a:gd name="T53" fmla="*/ 120 h 151"/>
                  <a:gd name="T54" fmla="*/ 1 w 60"/>
                  <a:gd name="T55" fmla="*/ 127 h 151"/>
                  <a:gd name="T56" fmla="*/ 2 w 60"/>
                  <a:gd name="T57" fmla="*/ 132 h 151"/>
                  <a:gd name="T58" fmla="*/ 6 w 60"/>
                  <a:gd name="T59" fmla="*/ 138 h 151"/>
                  <a:gd name="T60" fmla="*/ 9 w 60"/>
                  <a:gd name="T61" fmla="*/ 142 h 151"/>
                  <a:gd name="T62" fmla="*/ 14 w 60"/>
                  <a:gd name="T63" fmla="*/ 145 h 151"/>
                  <a:gd name="T64" fmla="*/ 19 w 60"/>
                  <a:gd name="T65" fmla="*/ 148 h 151"/>
                  <a:gd name="T66" fmla="*/ 25 w 60"/>
                  <a:gd name="T67" fmla="*/ 149 h 151"/>
                  <a:gd name="T68" fmla="*/ 30 w 60"/>
                  <a:gd name="T69" fmla="*/ 151 h 151"/>
                  <a:gd name="T70" fmla="*/ 30 w 60"/>
                  <a:gd name="T71"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151">
                    <a:moveTo>
                      <a:pt x="30" y="151"/>
                    </a:moveTo>
                    <a:lnTo>
                      <a:pt x="37" y="149"/>
                    </a:lnTo>
                    <a:lnTo>
                      <a:pt x="42" y="148"/>
                    </a:lnTo>
                    <a:lnTo>
                      <a:pt x="48" y="145"/>
                    </a:lnTo>
                    <a:lnTo>
                      <a:pt x="52" y="142"/>
                    </a:lnTo>
                    <a:lnTo>
                      <a:pt x="55" y="138"/>
                    </a:lnTo>
                    <a:lnTo>
                      <a:pt x="58" y="132"/>
                    </a:lnTo>
                    <a:lnTo>
                      <a:pt x="60" y="127"/>
                    </a:lnTo>
                    <a:lnTo>
                      <a:pt x="60" y="120"/>
                    </a:lnTo>
                    <a:lnTo>
                      <a:pt x="60" y="30"/>
                    </a:lnTo>
                    <a:lnTo>
                      <a:pt x="60" y="24"/>
                    </a:lnTo>
                    <a:lnTo>
                      <a:pt x="58" y="19"/>
                    </a:lnTo>
                    <a:lnTo>
                      <a:pt x="55" y="13"/>
                    </a:lnTo>
                    <a:lnTo>
                      <a:pt x="52" y="9"/>
                    </a:lnTo>
                    <a:lnTo>
                      <a:pt x="48" y="6"/>
                    </a:lnTo>
                    <a:lnTo>
                      <a:pt x="42" y="3"/>
                    </a:lnTo>
                    <a:lnTo>
                      <a:pt x="37" y="0"/>
                    </a:lnTo>
                    <a:lnTo>
                      <a:pt x="30" y="0"/>
                    </a:lnTo>
                    <a:lnTo>
                      <a:pt x="25" y="0"/>
                    </a:lnTo>
                    <a:lnTo>
                      <a:pt x="19" y="3"/>
                    </a:lnTo>
                    <a:lnTo>
                      <a:pt x="14" y="6"/>
                    </a:lnTo>
                    <a:lnTo>
                      <a:pt x="9" y="9"/>
                    </a:lnTo>
                    <a:lnTo>
                      <a:pt x="6" y="13"/>
                    </a:lnTo>
                    <a:lnTo>
                      <a:pt x="2" y="19"/>
                    </a:lnTo>
                    <a:lnTo>
                      <a:pt x="1" y="24"/>
                    </a:lnTo>
                    <a:lnTo>
                      <a:pt x="0" y="30"/>
                    </a:lnTo>
                    <a:lnTo>
                      <a:pt x="0" y="120"/>
                    </a:lnTo>
                    <a:lnTo>
                      <a:pt x="1" y="127"/>
                    </a:lnTo>
                    <a:lnTo>
                      <a:pt x="2" y="132"/>
                    </a:lnTo>
                    <a:lnTo>
                      <a:pt x="6" y="138"/>
                    </a:lnTo>
                    <a:lnTo>
                      <a:pt x="9" y="142"/>
                    </a:lnTo>
                    <a:lnTo>
                      <a:pt x="14" y="145"/>
                    </a:lnTo>
                    <a:lnTo>
                      <a:pt x="19" y="148"/>
                    </a:lnTo>
                    <a:lnTo>
                      <a:pt x="25" y="149"/>
                    </a:lnTo>
                    <a:lnTo>
                      <a:pt x="30" y="151"/>
                    </a:lnTo>
                    <a:lnTo>
                      <a:pt x="30"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839">
                <a:extLst>
                  <a:ext uri="{FF2B5EF4-FFF2-40B4-BE49-F238E27FC236}">
                    <a16:creationId xmlns:a16="http://schemas.microsoft.com/office/drawing/2014/main" id="{A292FDDD-A705-4B55-86D4-EE321E71878D}"/>
                  </a:ext>
                </a:extLst>
              </p:cNvPr>
              <p:cNvSpPr>
                <a:spLocks/>
              </p:cNvSpPr>
              <p:nvPr/>
            </p:nvSpPr>
            <p:spPr bwMode="auto">
              <a:xfrm>
                <a:off x="6467475" y="2555875"/>
                <a:ext cx="47625" cy="19050"/>
              </a:xfrm>
              <a:custGeom>
                <a:avLst/>
                <a:gdLst>
                  <a:gd name="T0" fmla="*/ 30 w 150"/>
                  <a:gd name="T1" fmla="*/ 60 h 60"/>
                  <a:gd name="T2" fmla="*/ 120 w 150"/>
                  <a:gd name="T3" fmla="*/ 60 h 60"/>
                  <a:gd name="T4" fmla="*/ 127 w 150"/>
                  <a:gd name="T5" fmla="*/ 59 h 60"/>
                  <a:gd name="T6" fmla="*/ 132 w 150"/>
                  <a:gd name="T7" fmla="*/ 57 h 60"/>
                  <a:gd name="T8" fmla="*/ 137 w 150"/>
                  <a:gd name="T9" fmla="*/ 54 h 60"/>
                  <a:gd name="T10" fmla="*/ 142 w 150"/>
                  <a:gd name="T11" fmla="*/ 51 h 60"/>
                  <a:gd name="T12" fmla="*/ 145 w 150"/>
                  <a:gd name="T13" fmla="*/ 47 h 60"/>
                  <a:gd name="T14" fmla="*/ 148 w 150"/>
                  <a:gd name="T15" fmla="*/ 41 h 60"/>
                  <a:gd name="T16" fmla="*/ 150 w 150"/>
                  <a:gd name="T17" fmla="*/ 36 h 60"/>
                  <a:gd name="T18" fmla="*/ 150 w 150"/>
                  <a:gd name="T19" fmla="*/ 30 h 60"/>
                  <a:gd name="T20" fmla="*/ 150 w 150"/>
                  <a:gd name="T21" fmla="*/ 23 h 60"/>
                  <a:gd name="T22" fmla="*/ 148 w 150"/>
                  <a:gd name="T23" fmla="*/ 18 h 60"/>
                  <a:gd name="T24" fmla="*/ 145 w 150"/>
                  <a:gd name="T25" fmla="*/ 12 h 60"/>
                  <a:gd name="T26" fmla="*/ 142 w 150"/>
                  <a:gd name="T27" fmla="*/ 8 h 60"/>
                  <a:gd name="T28" fmla="*/ 137 w 150"/>
                  <a:gd name="T29" fmla="*/ 5 h 60"/>
                  <a:gd name="T30" fmla="*/ 132 w 150"/>
                  <a:gd name="T31" fmla="*/ 2 h 60"/>
                  <a:gd name="T32" fmla="*/ 127 w 150"/>
                  <a:gd name="T33" fmla="*/ 1 h 60"/>
                  <a:gd name="T34" fmla="*/ 120 w 150"/>
                  <a:gd name="T35" fmla="*/ 0 h 60"/>
                  <a:gd name="T36" fmla="*/ 30 w 150"/>
                  <a:gd name="T37" fmla="*/ 0 h 60"/>
                  <a:gd name="T38" fmla="*/ 24 w 150"/>
                  <a:gd name="T39" fmla="*/ 1 h 60"/>
                  <a:gd name="T40" fmla="*/ 18 w 150"/>
                  <a:gd name="T41" fmla="*/ 2 h 60"/>
                  <a:gd name="T42" fmla="*/ 13 w 150"/>
                  <a:gd name="T43" fmla="*/ 5 h 60"/>
                  <a:gd name="T44" fmla="*/ 9 w 150"/>
                  <a:gd name="T45" fmla="*/ 8 h 60"/>
                  <a:gd name="T46" fmla="*/ 5 w 150"/>
                  <a:gd name="T47" fmla="*/ 12 h 60"/>
                  <a:gd name="T48" fmla="*/ 2 w 150"/>
                  <a:gd name="T49" fmla="*/ 18 h 60"/>
                  <a:gd name="T50" fmla="*/ 1 w 150"/>
                  <a:gd name="T51" fmla="*/ 23 h 60"/>
                  <a:gd name="T52" fmla="*/ 0 w 150"/>
                  <a:gd name="T53" fmla="*/ 30 h 60"/>
                  <a:gd name="T54" fmla="*/ 1 w 150"/>
                  <a:gd name="T55" fmla="*/ 36 h 60"/>
                  <a:gd name="T56" fmla="*/ 2 w 150"/>
                  <a:gd name="T57" fmla="*/ 41 h 60"/>
                  <a:gd name="T58" fmla="*/ 5 w 150"/>
                  <a:gd name="T59" fmla="*/ 47 h 60"/>
                  <a:gd name="T60" fmla="*/ 9 w 150"/>
                  <a:gd name="T61" fmla="*/ 51 h 60"/>
                  <a:gd name="T62" fmla="*/ 13 w 150"/>
                  <a:gd name="T63" fmla="*/ 54 h 60"/>
                  <a:gd name="T64" fmla="*/ 18 w 150"/>
                  <a:gd name="T65" fmla="*/ 57 h 60"/>
                  <a:gd name="T66" fmla="*/ 24 w 150"/>
                  <a:gd name="T67" fmla="*/ 59 h 60"/>
                  <a:gd name="T68" fmla="*/ 30 w 150"/>
                  <a:gd name="T69" fmla="*/ 60 h 60"/>
                  <a:gd name="T70" fmla="*/ 30 w 150"/>
                  <a:gd name="T71"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 h="60">
                    <a:moveTo>
                      <a:pt x="30" y="60"/>
                    </a:moveTo>
                    <a:lnTo>
                      <a:pt x="120" y="60"/>
                    </a:lnTo>
                    <a:lnTo>
                      <a:pt x="127" y="59"/>
                    </a:lnTo>
                    <a:lnTo>
                      <a:pt x="132" y="57"/>
                    </a:lnTo>
                    <a:lnTo>
                      <a:pt x="137" y="54"/>
                    </a:lnTo>
                    <a:lnTo>
                      <a:pt x="142" y="51"/>
                    </a:lnTo>
                    <a:lnTo>
                      <a:pt x="145" y="47"/>
                    </a:lnTo>
                    <a:lnTo>
                      <a:pt x="148" y="41"/>
                    </a:lnTo>
                    <a:lnTo>
                      <a:pt x="150" y="36"/>
                    </a:lnTo>
                    <a:lnTo>
                      <a:pt x="150" y="30"/>
                    </a:lnTo>
                    <a:lnTo>
                      <a:pt x="150" y="23"/>
                    </a:lnTo>
                    <a:lnTo>
                      <a:pt x="148" y="18"/>
                    </a:lnTo>
                    <a:lnTo>
                      <a:pt x="145" y="12"/>
                    </a:lnTo>
                    <a:lnTo>
                      <a:pt x="142" y="8"/>
                    </a:lnTo>
                    <a:lnTo>
                      <a:pt x="137" y="5"/>
                    </a:lnTo>
                    <a:lnTo>
                      <a:pt x="132" y="2"/>
                    </a:lnTo>
                    <a:lnTo>
                      <a:pt x="127" y="1"/>
                    </a:lnTo>
                    <a:lnTo>
                      <a:pt x="120" y="0"/>
                    </a:lnTo>
                    <a:lnTo>
                      <a:pt x="30" y="0"/>
                    </a:lnTo>
                    <a:lnTo>
                      <a:pt x="24" y="1"/>
                    </a:lnTo>
                    <a:lnTo>
                      <a:pt x="18" y="2"/>
                    </a:lnTo>
                    <a:lnTo>
                      <a:pt x="13" y="5"/>
                    </a:lnTo>
                    <a:lnTo>
                      <a:pt x="9" y="8"/>
                    </a:lnTo>
                    <a:lnTo>
                      <a:pt x="5" y="12"/>
                    </a:lnTo>
                    <a:lnTo>
                      <a:pt x="2" y="18"/>
                    </a:lnTo>
                    <a:lnTo>
                      <a:pt x="1" y="23"/>
                    </a:lnTo>
                    <a:lnTo>
                      <a:pt x="0" y="30"/>
                    </a:lnTo>
                    <a:lnTo>
                      <a:pt x="1" y="36"/>
                    </a:lnTo>
                    <a:lnTo>
                      <a:pt x="2" y="41"/>
                    </a:lnTo>
                    <a:lnTo>
                      <a:pt x="5" y="47"/>
                    </a:lnTo>
                    <a:lnTo>
                      <a:pt x="9" y="51"/>
                    </a:lnTo>
                    <a:lnTo>
                      <a:pt x="13" y="54"/>
                    </a:lnTo>
                    <a:lnTo>
                      <a:pt x="18" y="57"/>
                    </a:lnTo>
                    <a:lnTo>
                      <a:pt x="24" y="59"/>
                    </a:lnTo>
                    <a:lnTo>
                      <a:pt x="30" y="60"/>
                    </a:lnTo>
                    <a:lnTo>
                      <a:pt x="3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840">
                <a:extLst>
                  <a:ext uri="{FF2B5EF4-FFF2-40B4-BE49-F238E27FC236}">
                    <a16:creationId xmlns:a16="http://schemas.microsoft.com/office/drawing/2014/main" id="{4FEB9B35-EE10-4472-A8FE-A1A2A51EA10E}"/>
                  </a:ext>
                </a:extLst>
              </p:cNvPr>
              <p:cNvSpPr>
                <a:spLocks/>
              </p:cNvSpPr>
              <p:nvPr/>
            </p:nvSpPr>
            <p:spPr bwMode="auto">
              <a:xfrm>
                <a:off x="6443663" y="2622550"/>
                <a:ext cx="142875" cy="142875"/>
              </a:xfrm>
              <a:custGeom>
                <a:avLst/>
                <a:gdLst>
                  <a:gd name="T0" fmla="*/ 279 w 450"/>
                  <a:gd name="T1" fmla="*/ 355 h 451"/>
                  <a:gd name="T2" fmla="*/ 261 w 450"/>
                  <a:gd name="T3" fmla="*/ 370 h 451"/>
                  <a:gd name="T4" fmla="*/ 241 w 450"/>
                  <a:gd name="T5" fmla="*/ 381 h 451"/>
                  <a:gd name="T6" fmla="*/ 222 w 450"/>
                  <a:gd name="T7" fmla="*/ 388 h 451"/>
                  <a:gd name="T8" fmla="*/ 203 w 450"/>
                  <a:gd name="T9" fmla="*/ 391 h 451"/>
                  <a:gd name="T10" fmla="*/ 183 w 450"/>
                  <a:gd name="T11" fmla="*/ 388 h 451"/>
                  <a:gd name="T12" fmla="*/ 164 w 450"/>
                  <a:gd name="T13" fmla="*/ 381 h 451"/>
                  <a:gd name="T14" fmla="*/ 145 w 450"/>
                  <a:gd name="T15" fmla="*/ 370 h 451"/>
                  <a:gd name="T16" fmla="*/ 127 w 450"/>
                  <a:gd name="T17" fmla="*/ 355 h 451"/>
                  <a:gd name="T18" fmla="*/ 88 w 450"/>
                  <a:gd name="T19" fmla="*/ 315 h 451"/>
                  <a:gd name="T20" fmla="*/ 74 w 450"/>
                  <a:gd name="T21" fmla="*/ 296 h 451"/>
                  <a:gd name="T22" fmla="*/ 65 w 450"/>
                  <a:gd name="T23" fmla="*/ 277 h 451"/>
                  <a:gd name="T24" fmla="*/ 60 w 450"/>
                  <a:gd name="T25" fmla="*/ 257 h 451"/>
                  <a:gd name="T26" fmla="*/ 60 w 450"/>
                  <a:gd name="T27" fmla="*/ 238 h 451"/>
                  <a:gd name="T28" fmla="*/ 65 w 450"/>
                  <a:gd name="T29" fmla="*/ 218 h 451"/>
                  <a:gd name="T30" fmla="*/ 74 w 450"/>
                  <a:gd name="T31" fmla="*/ 199 h 451"/>
                  <a:gd name="T32" fmla="*/ 88 w 450"/>
                  <a:gd name="T33" fmla="*/ 181 h 451"/>
                  <a:gd name="T34" fmla="*/ 217 w 450"/>
                  <a:gd name="T35" fmla="*/ 51 h 451"/>
                  <a:gd name="T36" fmla="*/ 223 w 450"/>
                  <a:gd name="T37" fmla="*/ 42 h 451"/>
                  <a:gd name="T38" fmla="*/ 225 w 450"/>
                  <a:gd name="T39" fmla="*/ 30 h 451"/>
                  <a:gd name="T40" fmla="*/ 223 w 450"/>
                  <a:gd name="T41" fmla="*/ 19 h 451"/>
                  <a:gd name="T42" fmla="*/ 217 w 450"/>
                  <a:gd name="T43" fmla="*/ 8 h 451"/>
                  <a:gd name="T44" fmla="*/ 207 w 450"/>
                  <a:gd name="T45" fmla="*/ 2 h 451"/>
                  <a:gd name="T46" fmla="*/ 195 w 450"/>
                  <a:gd name="T47" fmla="*/ 0 h 451"/>
                  <a:gd name="T48" fmla="*/ 184 w 450"/>
                  <a:gd name="T49" fmla="*/ 2 h 451"/>
                  <a:gd name="T50" fmla="*/ 174 w 450"/>
                  <a:gd name="T51" fmla="*/ 8 h 451"/>
                  <a:gd name="T52" fmla="*/ 41 w 450"/>
                  <a:gd name="T53" fmla="*/ 142 h 451"/>
                  <a:gd name="T54" fmla="*/ 20 w 450"/>
                  <a:gd name="T55" fmla="*/ 171 h 451"/>
                  <a:gd name="T56" fmla="*/ 8 w 450"/>
                  <a:gd name="T57" fmla="*/ 201 h 451"/>
                  <a:gd name="T58" fmla="*/ 1 w 450"/>
                  <a:gd name="T59" fmla="*/ 232 h 451"/>
                  <a:gd name="T60" fmla="*/ 1 w 450"/>
                  <a:gd name="T61" fmla="*/ 263 h 451"/>
                  <a:gd name="T62" fmla="*/ 8 w 450"/>
                  <a:gd name="T63" fmla="*/ 294 h 451"/>
                  <a:gd name="T64" fmla="*/ 20 w 450"/>
                  <a:gd name="T65" fmla="*/ 324 h 451"/>
                  <a:gd name="T66" fmla="*/ 41 w 450"/>
                  <a:gd name="T67" fmla="*/ 352 h 451"/>
                  <a:gd name="T68" fmla="*/ 84 w 450"/>
                  <a:gd name="T69" fmla="*/ 396 h 451"/>
                  <a:gd name="T70" fmla="*/ 112 w 450"/>
                  <a:gd name="T71" fmla="*/ 420 h 451"/>
                  <a:gd name="T72" fmla="*/ 142 w 450"/>
                  <a:gd name="T73" fmla="*/ 437 h 451"/>
                  <a:gd name="T74" fmla="*/ 172 w 450"/>
                  <a:gd name="T75" fmla="*/ 448 h 451"/>
                  <a:gd name="T76" fmla="*/ 203 w 450"/>
                  <a:gd name="T77" fmla="*/ 451 h 451"/>
                  <a:gd name="T78" fmla="*/ 234 w 450"/>
                  <a:gd name="T79" fmla="*/ 448 h 451"/>
                  <a:gd name="T80" fmla="*/ 264 w 450"/>
                  <a:gd name="T81" fmla="*/ 437 h 451"/>
                  <a:gd name="T82" fmla="*/ 294 w 450"/>
                  <a:gd name="T83" fmla="*/ 420 h 451"/>
                  <a:gd name="T84" fmla="*/ 322 w 450"/>
                  <a:gd name="T85" fmla="*/ 396 h 451"/>
                  <a:gd name="T86" fmla="*/ 446 w 450"/>
                  <a:gd name="T87" fmla="*/ 272 h 451"/>
                  <a:gd name="T88" fmla="*/ 450 w 450"/>
                  <a:gd name="T89" fmla="*/ 261 h 451"/>
                  <a:gd name="T90" fmla="*/ 450 w 450"/>
                  <a:gd name="T91" fmla="*/ 250 h 451"/>
                  <a:gd name="T92" fmla="*/ 446 w 450"/>
                  <a:gd name="T93" fmla="*/ 239 h 451"/>
                  <a:gd name="T94" fmla="*/ 438 w 450"/>
                  <a:gd name="T95" fmla="*/ 230 h 451"/>
                  <a:gd name="T96" fmla="*/ 427 w 450"/>
                  <a:gd name="T97" fmla="*/ 226 h 451"/>
                  <a:gd name="T98" fmla="*/ 415 w 450"/>
                  <a:gd name="T99" fmla="*/ 226 h 451"/>
                  <a:gd name="T100" fmla="*/ 404 w 450"/>
                  <a:gd name="T101" fmla="*/ 230 h 451"/>
                  <a:gd name="T102" fmla="*/ 399 w 450"/>
                  <a:gd name="T103" fmla="*/ 23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0" h="451">
                    <a:moveTo>
                      <a:pt x="399" y="233"/>
                    </a:moveTo>
                    <a:lnTo>
                      <a:pt x="279" y="355"/>
                    </a:lnTo>
                    <a:lnTo>
                      <a:pt x="270" y="362"/>
                    </a:lnTo>
                    <a:lnTo>
                      <a:pt x="261" y="370"/>
                    </a:lnTo>
                    <a:lnTo>
                      <a:pt x="251" y="376"/>
                    </a:lnTo>
                    <a:lnTo>
                      <a:pt x="241" y="381"/>
                    </a:lnTo>
                    <a:lnTo>
                      <a:pt x="232" y="386"/>
                    </a:lnTo>
                    <a:lnTo>
                      <a:pt x="222" y="388"/>
                    </a:lnTo>
                    <a:lnTo>
                      <a:pt x="212" y="390"/>
                    </a:lnTo>
                    <a:lnTo>
                      <a:pt x="203" y="391"/>
                    </a:lnTo>
                    <a:lnTo>
                      <a:pt x="193" y="390"/>
                    </a:lnTo>
                    <a:lnTo>
                      <a:pt x="183" y="388"/>
                    </a:lnTo>
                    <a:lnTo>
                      <a:pt x="174" y="386"/>
                    </a:lnTo>
                    <a:lnTo>
                      <a:pt x="164" y="381"/>
                    </a:lnTo>
                    <a:lnTo>
                      <a:pt x="154" y="376"/>
                    </a:lnTo>
                    <a:lnTo>
                      <a:pt x="145" y="370"/>
                    </a:lnTo>
                    <a:lnTo>
                      <a:pt x="135" y="363"/>
                    </a:lnTo>
                    <a:lnTo>
                      <a:pt x="127" y="355"/>
                    </a:lnTo>
                    <a:lnTo>
                      <a:pt x="97" y="325"/>
                    </a:lnTo>
                    <a:lnTo>
                      <a:pt x="88" y="315"/>
                    </a:lnTo>
                    <a:lnTo>
                      <a:pt x="80" y="305"/>
                    </a:lnTo>
                    <a:lnTo>
                      <a:pt x="74" y="296"/>
                    </a:lnTo>
                    <a:lnTo>
                      <a:pt x="69" y="287"/>
                    </a:lnTo>
                    <a:lnTo>
                      <a:pt x="65" y="277"/>
                    </a:lnTo>
                    <a:lnTo>
                      <a:pt x="62" y="268"/>
                    </a:lnTo>
                    <a:lnTo>
                      <a:pt x="60" y="257"/>
                    </a:lnTo>
                    <a:lnTo>
                      <a:pt x="60" y="247"/>
                    </a:lnTo>
                    <a:lnTo>
                      <a:pt x="60" y="238"/>
                    </a:lnTo>
                    <a:lnTo>
                      <a:pt x="62" y="228"/>
                    </a:lnTo>
                    <a:lnTo>
                      <a:pt x="65" y="218"/>
                    </a:lnTo>
                    <a:lnTo>
                      <a:pt x="69" y="209"/>
                    </a:lnTo>
                    <a:lnTo>
                      <a:pt x="74" y="199"/>
                    </a:lnTo>
                    <a:lnTo>
                      <a:pt x="80" y="190"/>
                    </a:lnTo>
                    <a:lnTo>
                      <a:pt x="88" y="181"/>
                    </a:lnTo>
                    <a:lnTo>
                      <a:pt x="97" y="171"/>
                    </a:lnTo>
                    <a:lnTo>
                      <a:pt x="217" y="51"/>
                    </a:lnTo>
                    <a:lnTo>
                      <a:pt x="221" y="47"/>
                    </a:lnTo>
                    <a:lnTo>
                      <a:pt x="223" y="42"/>
                    </a:lnTo>
                    <a:lnTo>
                      <a:pt x="225" y="35"/>
                    </a:lnTo>
                    <a:lnTo>
                      <a:pt x="225" y="30"/>
                    </a:lnTo>
                    <a:lnTo>
                      <a:pt x="225" y="24"/>
                    </a:lnTo>
                    <a:lnTo>
                      <a:pt x="223" y="19"/>
                    </a:lnTo>
                    <a:lnTo>
                      <a:pt x="221" y="14"/>
                    </a:lnTo>
                    <a:lnTo>
                      <a:pt x="217" y="8"/>
                    </a:lnTo>
                    <a:lnTo>
                      <a:pt x="212" y="5"/>
                    </a:lnTo>
                    <a:lnTo>
                      <a:pt x="207" y="2"/>
                    </a:lnTo>
                    <a:lnTo>
                      <a:pt x="202" y="1"/>
                    </a:lnTo>
                    <a:lnTo>
                      <a:pt x="195" y="0"/>
                    </a:lnTo>
                    <a:lnTo>
                      <a:pt x="190" y="1"/>
                    </a:lnTo>
                    <a:lnTo>
                      <a:pt x="184" y="2"/>
                    </a:lnTo>
                    <a:lnTo>
                      <a:pt x="179" y="5"/>
                    </a:lnTo>
                    <a:lnTo>
                      <a:pt x="174" y="8"/>
                    </a:lnTo>
                    <a:lnTo>
                      <a:pt x="54" y="128"/>
                    </a:lnTo>
                    <a:lnTo>
                      <a:pt x="41" y="142"/>
                    </a:lnTo>
                    <a:lnTo>
                      <a:pt x="30" y="157"/>
                    </a:lnTo>
                    <a:lnTo>
                      <a:pt x="20" y="171"/>
                    </a:lnTo>
                    <a:lnTo>
                      <a:pt x="13" y="186"/>
                    </a:lnTo>
                    <a:lnTo>
                      <a:pt x="8" y="201"/>
                    </a:lnTo>
                    <a:lnTo>
                      <a:pt x="3" y="216"/>
                    </a:lnTo>
                    <a:lnTo>
                      <a:pt x="1" y="232"/>
                    </a:lnTo>
                    <a:lnTo>
                      <a:pt x="0" y="247"/>
                    </a:lnTo>
                    <a:lnTo>
                      <a:pt x="1" y="263"/>
                    </a:lnTo>
                    <a:lnTo>
                      <a:pt x="3" y="278"/>
                    </a:lnTo>
                    <a:lnTo>
                      <a:pt x="8" y="294"/>
                    </a:lnTo>
                    <a:lnTo>
                      <a:pt x="13" y="310"/>
                    </a:lnTo>
                    <a:lnTo>
                      <a:pt x="20" y="324"/>
                    </a:lnTo>
                    <a:lnTo>
                      <a:pt x="30" y="339"/>
                    </a:lnTo>
                    <a:lnTo>
                      <a:pt x="41" y="352"/>
                    </a:lnTo>
                    <a:lnTo>
                      <a:pt x="54" y="366"/>
                    </a:lnTo>
                    <a:lnTo>
                      <a:pt x="84" y="396"/>
                    </a:lnTo>
                    <a:lnTo>
                      <a:pt x="98" y="409"/>
                    </a:lnTo>
                    <a:lnTo>
                      <a:pt x="112" y="420"/>
                    </a:lnTo>
                    <a:lnTo>
                      <a:pt x="127" y="430"/>
                    </a:lnTo>
                    <a:lnTo>
                      <a:pt x="142" y="437"/>
                    </a:lnTo>
                    <a:lnTo>
                      <a:pt x="157" y="444"/>
                    </a:lnTo>
                    <a:lnTo>
                      <a:pt x="172" y="448"/>
                    </a:lnTo>
                    <a:lnTo>
                      <a:pt x="188" y="450"/>
                    </a:lnTo>
                    <a:lnTo>
                      <a:pt x="203" y="451"/>
                    </a:lnTo>
                    <a:lnTo>
                      <a:pt x="219" y="450"/>
                    </a:lnTo>
                    <a:lnTo>
                      <a:pt x="234" y="448"/>
                    </a:lnTo>
                    <a:lnTo>
                      <a:pt x="249" y="444"/>
                    </a:lnTo>
                    <a:lnTo>
                      <a:pt x="264" y="437"/>
                    </a:lnTo>
                    <a:lnTo>
                      <a:pt x="279" y="430"/>
                    </a:lnTo>
                    <a:lnTo>
                      <a:pt x="294" y="420"/>
                    </a:lnTo>
                    <a:lnTo>
                      <a:pt x="308" y="409"/>
                    </a:lnTo>
                    <a:lnTo>
                      <a:pt x="322" y="396"/>
                    </a:lnTo>
                    <a:lnTo>
                      <a:pt x="442" y="276"/>
                    </a:lnTo>
                    <a:lnTo>
                      <a:pt x="446" y="272"/>
                    </a:lnTo>
                    <a:lnTo>
                      <a:pt x="448" y="267"/>
                    </a:lnTo>
                    <a:lnTo>
                      <a:pt x="450" y="261"/>
                    </a:lnTo>
                    <a:lnTo>
                      <a:pt x="450" y="255"/>
                    </a:lnTo>
                    <a:lnTo>
                      <a:pt x="450" y="250"/>
                    </a:lnTo>
                    <a:lnTo>
                      <a:pt x="448" y="244"/>
                    </a:lnTo>
                    <a:lnTo>
                      <a:pt x="446" y="239"/>
                    </a:lnTo>
                    <a:lnTo>
                      <a:pt x="442" y="235"/>
                    </a:lnTo>
                    <a:lnTo>
                      <a:pt x="438" y="230"/>
                    </a:lnTo>
                    <a:lnTo>
                      <a:pt x="432" y="227"/>
                    </a:lnTo>
                    <a:lnTo>
                      <a:pt x="427" y="226"/>
                    </a:lnTo>
                    <a:lnTo>
                      <a:pt x="420" y="225"/>
                    </a:lnTo>
                    <a:lnTo>
                      <a:pt x="415" y="226"/>
                    </a:lnTo>
                    <a:lnTo>
                      <a:pt x="410" y="227"/>
                    </a:lnTo>
                    <a:lnTo>
                      <a:pt x="404" y="230"/>
                    </a:lnTo>
                    <a:lnTo>
                      <a:pt x="399" y="235"/>
                    </a:lnTo>
                    <a:lnTo>
                      <a:pt x="399"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841">
                <a:extLst>
                  <a:ext uri="{FF2B5EF4-FFF2-40B4-BE49-F238E27FC236}">
                    <a16:creationId xmlns:a16="http://schemas.microsoft.com/office/drawing/2014/main" id="{67C50AEA-BA33-40E9-967E-D4829222F20D}"/>
                  </a:ext>
                </a:extLst>
              </p:cNvPr>
              <p:cNvSpPr>
                <a:spLocks/>
              </p:cNvSpPr>
              <p:nvPr/>
            </p:nvSpPr>
            <p:spPr bwMode="auto">
              <a:xfrm>
                <a:off x="6615113" y="2555875"/>
                <a:ext cx="114300" cy="133350"/>
              </a:xfrm>
              <a:custGeom>
                <a:avLst/>
                <a:gdLst>
                  <a:gd name="T0" fmla="*/ 30 w 361"/>
                  <a:gd name="T1" fmla="*/ 0 h 420"/>
                  <a:gd name="T2" fmla="*/ 19 w 361"/>
                  <a:gd name="T3" fmla="*/ 2 h 420"/>
                  <a:gd name="T4" fmla="*/ 9 w 361"/>
                  <a:gd name="T5" fmla="*/ 8 h 420"/>
                  <a:gd name="T6" fmla="*/ 3 w 361"/>
                  <a:gd name="T7" fmla="*/ 18 h 420"/>
                  <a:gd name="T8" fmla="*/ 0 w 361"/>
                  <a:gd name="T9" fmla="*/ 30 h 420"/>
                  <a:gd name="T10" fmla="*/ 3 w 361"/>
                  <a:gd name="T11" fmla="*/ 41 h 420"/>
                  <a:gd name="T12" fmla="*/ 9 w 361"/>
                  <a:gd name="T13" fmla="*/ 51 h 420"/>
                  <a:gd name="T14" fmla="*/ 19 w 361"/>
                  <a:gd name="T15" fmla="*/ 57 h 420"/>
                  <a:gd name="T16" fmla="*/ 30 w 361"/>
                  <a:gd name="T17" fmla="*/ 60 h 420"/>
                  <a:gd name="T18" fmla="*/ 205 w 361"/>
                  <a:gd name="T19" fmla="*/ 61 h 420"/>
                  <a:gd name="T20" fmla="*/ 225 w 361"/>
                  <a:gd name="T21" fmla="*/ 65 h 420"/>
                  <a:gd name="T22" fmla="*/ 243 w 361"/>
                  <a:gd name="T23" fmla="*/ 75 h 420"/>
                  <a:gd name="T24" fmla="*/ 260 w 361"/>
                  <a:gd name="T25" fmla="*/ 89 h 420"/>
                  <a:gd name="T26" fmla="*/ 275 w 361"/>
                  <a:gd name="T27" fmla="*/ 106 h 420"/>
                  <a:gd name="T28" fmla="*/ 287 w 361"/>
                  <a:gd name="T29" fmla="*/ 125 h 420"/>
                  <a:gd name="T30" fmla="*/ 296 w 361"/>
                  <a:gd name="T31" fmla="*/ 145 h 420"/>
                  <a:gd name="T32" fmla="*/ 300 w 361"/>
                  <a:gd name="T33" fmla="*/ 168 h 420"/>
                  <a:gd name="T34" fmla="*/ 301 w 361"/>
                  <a:gd name="T35" fmla="*/ 255 h 420"/>
                  <a:gd name="T36" fmla="*/ 299 w 361"/>
                  <a:gd name="T37" fmla="*/ 275 h 420"/>
                  <a:gd name="T38" fmla="*/ 292 w 361"/>
                  <a:gd name="T39" fmla="*/ 295 h 420"/>
                  <a:gd name="T40" fmla="*/ 282 w 361"/>
                  <a:gd name="T41" fmla="*/ 313 h 420"/>
                  <a:gd name="T42" fmla="*/ 269 w 361"/>
                  <a:gd name="T43" fmla="*/ 329 h 420"/>
                  <a:gd name="T44" fmla="*/ 254 w 361"/>
                  <a:gd name="T45" fmla="*/ 342 h 420"/>
                  <a:gd name="T46" fmla="*/ 236 w 361"/>
                  <a:gd name="T47" fmla="*/ 351 h 420"/>
                  <a:gd name="T48" fmla="*/ 216 w 361"/>
                  <a:gd name="T49" fmla="*/ 358 h 420"/>
                  <a:gd name="T50" fmla="*/ 196 w 361"/>
                  <a:gd name="T51" fmla="*/ 360 h 420"/>
                  <a:gd name="T52" fmla="*/ 24 w 361"/>
                  <a:gd name="T53" fmla="*/ 361 h 420"/>
                  <a:gd name="T54" fmla="*/ 13 w 361"/>
                  <a:gd name="T55" fmla="*/ 365 h 420"/>
                  <a:gd name="T56" fmla="*/ 5 w 361"/>
                  <a:gd name="T57" fmla="*/ 374 h 420"/>
                  <a:gd name="T58" fmla="*/ 1 w 361"/>
                  <a:gd name="T59" fmla="*/ 384 h 420"/>
                  <a:gd name="T60" fmla="*/ 1 w 361"/>
                  <a:gd name="T61" fmla="*/ 396 h 420"/>
                  <a:gd name="T62" fmla="*/ 5 w 361"/>
                  <a:gd name="T63" fmla="*/ 407 h 420"/>
                  <a:gd name="T64" fmla="*/ 13 w 361"/>
                  <a:gd name="T65" fmla="*/ 416 h 420"/>
                  <a:gd name="T66" fmla="*/ 24 w 361"/>
                  <a:gd name="T67" fmla="*/ 420 h 420"/>
                  <a:gd name="T68" fmla="*/ 196 w 361"/>
                  <a:gd name="T69" fmla="*/ 420 h 420"/>
                  <a:gd name="T70" fmla="*/ 228 w 361"/>
                  <a:gd name="T71" fmla="*/ 417 h 420"/>
                  <a:gd name="T72" fmla="*/ 259 w 361"/>
                  <a:gd name="T73" fmla="*/ 407 h 420"/>
                  <a:gd name="T74" fmla="*/ 287 w 361"/>
                  <a:gd name="T75" fmla="*/ 392 h 420"/>
                  <a:gd name="T76" fmla="*/ 312 w 361"/>
                  <a:gd name="T77" fmla="*/ 372 h 420"/>
                  <a:gd name="T78" fmla="*/ 332 w 361"/>
                  <a:gd name="T79" fmla="*/ 347 h 420"/>
                  <a:gd name="T80" fmla="*/ 347 w 361"/>
                  <a:gd name="T81" fmla="*/ 319 h 420"/>
                  <a:gd name="T82" fmla="*/ 357 w 361"/>
                  <a:gd name="T83" fmla="*/ 288 h 420"/>
                  <a:gd name="T84" fmla="*/ 361 w 361"/>
                  <a:gd name="T85" fmla="*/ 255 h 420"/>
                  <a:gd name="T86" fmla="*/ 360 w 361"/>
                  <a:gd name="T87" fmla="*/ 163 h 420"/>
                  <a:gd name="T88" fmla="*/ 353 w 361"/>
                  <a:gd name="T89" fmla="*/ 130 h 420"/>
                  <a:gd name="T90" fmla="*/ 342 w 361"/>
                  <a:gd name="T91" fmla="*/ 99 h 420"/>
                  <a:gd name="T92" fmla="*/ 323 w 361"/>
                  <a:gd name="T93" fmla="*/ 70 h 420"/>
                  <a:gd name="T94" fmla="*/ 302 w 361"/>
                  <a:gd name="T95" fmla="*/ 45 h 420"/>
                  <a:gd name="T96" fmla="*/ 275 w 361"/>
                  <a:gd name="T97" fmla="*/ 24 h 420"/>
                  <a:gd name="T98" fmla="*/ 246 w 361"/>
                  <a:gd name="T99" fmla="*/ 9 h 420"/>
                  <a:gd name="T100" fmla="*/ 213 w 361"/>
                  <a:gd name="T101" fmla="*/ 1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1" h="420">
                    <a:moveTo>
                      <a:pt x="196" y="0"/>
                    </a:moveTo>
                    <a:lnTo>
                      <a:pt x="30" y="0"/>
                    </a:lnTo>
                    <a:lnTo>
                      <a:pt x="24" y="1"/>
                    </a:lnTo>
                    <a:lnTo>
                      <a:pt x="19" y="2"/>
                    </a:lnTo>
                    <a:lnTo>
                      <a:pt x="13" y="5"/>
                    </a:lnTo>
                    <a:lnTo>
                      <a:pt x="9" y="8"/>
                    </a:lnTo>
                    <a:lnTo>
                      <a:pt x="5" y="12"/>
                    </a:lnTo>
                    <a:lnTo>
                      <a:pt x="3" y="18"/>
                    </a:lnTo>
                    <a:lnTo>
                      <a:pt x="1" y="23"/>
                    </a:lnTo>
                    <a:lnTo>
                      <a:pt x="0" y="30"/>
                    </a:lnTo>
                    <a:lnTo>
                      <a:pt x="1" y="36"/>
                    </a:lnTo>
                    <a:lnTo>
                      <a:pt x="3" y="41"/>
                    </a:lnTo>
                    <a:lnTo>
                      <a:pt x="5" y="47"/>
                    </a:lnTo>
                    <a:lnTo>
                      <a:pt x="9" y="51"/>
                    </a:lnTo>
                    <a:lnTo>
                      <a:pt x="13" y="54"/>
                    </a:lnTo>
                    <a:lnTo>
                      <a:pt x="19" y="57"/>
                    </a:lnTo>
                    <a:lnTo>
                      <a:pt x="24" y="59"/>
                    </a:lnTo>
                    <a:lnTo>
                      <a:pt x="30" y="60"/>
                    </a:lnTo>
                    <a:lnTo>
                      <a:pt x="196" y="60"/>
                    </a:lnTo>
                    <a:lnTo>
                      <a:pt x="205" y="61"/>
                    </a:lnTo>
                    <a:lnTo>
                      <a:pt x="215" y="62"/>
                    </a:lnTo>
                    <a:lnTo>
                      <a:pt x="225" y="65"/>
                    </a:lnTo>
                    <a:lnTo>
                      <a:pt x="234" y="69"/>
                    </a:lnTo>
                    <a:lnTo>
                      <a:pt x="243" y="75"/>
                    </a:lnTo>
                    <a:lnTo>
                      <a:pt x="252" y="81"/>
                    </a:lnTo>
                    <a:lnTo>
                      <a:pt x="260" y="89"/>
                    </a:lnTo>
                    <a:lnTo>
                      <a:pt x="268" y="97"/>
                    </a:lnTo>
                    <a:lnTo>
                      <a:pt x="275" y="106"/>
                    </a:lnTo>
                    <a:lnTo>
                      <a:pt x="282" y="114"/>
                    </a:lnTo>
                    <a:lnTo>
                      <a:pt x="287" y="125"/>
                    </a:lnTo>
                    <a:lnTo>
                      <a:pt x="291" y="135"/>
                    </a:lnTo>
                    <a:lnTo>
                      <a:pt x="296" y="145"/>
                    </a:lnTo>
                    <a:lnTo>
                      <a:pt x="298" y="156"/>
                    </a:lnTo>
                    <a:lnTo>
                      <a:pt x="300" y="168"/>
                    </a:lnTo>
                    <a:lnTo>
                      <a:pt x="301" y="179"/>
                    </a:lnTo>
                    <a:lnTo>
                      <a:pt x="301" y="255"/>
                    </a:lnTo>
                    <a:lnTo>
                      <a:pt x="300" y="265"/>
                    </a:lnTo>
                    <a:lnTo>
                      <a:pt x="299" y="275"/>
                    </a:lnTo>
                    <a:lnTo>
                      <a:pt x="296" y="286"/>
                    </a:lnTo>
                    <a:lnTo>
                      <a:pt x="292" y="295"/>
                    </a:lnTo>
                    <a:lnTo>
                      <a:pt x="287" y="304"/>
                    </a:lnTo>
                    <a:lnTo>
                      <a:pt x="282" y="313"/>
                    </a:lnTo>
                    <a:lnTo>
                      <a:pt x="276" y="321"/>
                    </a:lnTo>
                    <a:lnTo>
                      <a:pt x="269" y="329"/>
                    </a:lnTo>
                    <a:lnTo>
                      <a:pt x="261" y="335"/>
                    </a:lnTo>
                    <a:lnTo>
                      <a:pt x="254" y="342"/>
                    </a:lnTo>
                    <a:lnTo>
                      <a:pt x="244" y="347"/>
                    </a:lnTo>
                    <a:lnTo>
                      <a:pt x="236" y="351"/>
                    </a:lnTo>
                    <a:lnTo>
                      <a:pt x="226" y="356"/>
                    </a:lnTo>
                    <a:lnTo>
                      <a:pt x="216" y="358"/>
                    </a:lnTo>
                    <a:lnTo>
                      <a:pt x="205" y="360"/>
                    </a:lnTo>
                    <a:lnTo>
                      <a:pt x="196" y="360"/>
                    </a:lnTo>
                    <a:lnTo>
                      <a:pt x="30" y="360"/>
                    </a:lnTo>
                    <a:lnTo>
                      <a:pt x="24" y="361"/>
                    </a:lnTo>
                    <a:lnTo>
                      <a:pt x="19" y="362"/>
                    </a:lnTo>
                    <a:lnTo>
                      <a:pt x="13" y="365"/>
                    </a:lnTo>
                    <a:lnTo>
                      <a:pt x="9" y="368"/>
                    </a:lnTo>
                    <a:lnTo>
                      <a:pt x="5" y="374"/>
                    </a:lnTo>
                    <a:lnTo>
                      <a:pt x="3" y="378"/>
                    </a:lnTo>
                    <a:lnTo>
                      <a:pt x="1" y="384"/>
                    </a:lnTo>
                    <a:lnTo>
                      <a:pt x="0" y="390"/>
                    </a:lnTo>
                    <a:lnTo>
                      <a:pt x="1" y="396"/>
                    </a:lnTo>
                    <a:lnTo>
                      <a:pt x="3" y="402"/>
                    </a:lnTo>
                    <a:lnTo>
                      <a:pt x="5" y="407"/>
                    </a:lnTo>
                    <a:lnTo>
                      <a:pt x="9" y="411"/>
                    </a:lnTo>
                    <a:lnTo>
                      <a:pt x="13" y="416"/>
                    </a:lnTo>
                    <a:lnTo>
                      <a:pt x="19" y="418"/>
                    </a:lnTo>
                    <a:lnTo>
                      <a:pt x="24" y="420"/>
                    </a:lnTo>
                    <a:lnTo>
                      <a:pt x="30" y="420"/>
                    </a:lnTo>
                    <a:lnTo>
                      <a:pt x="196" y="420"/>
                    </a:lnTo>
                    <a:lnTo>
                      <a:pt x="212" y="419"/>
                    </a:lnTo>
                    <a:lnTo>
                      <a:pt x="228" y="417"/>
                    </a:lnTo>
                    <a:lnTo>
                      <a:pt x="244" y="412"/>
                    </a:lnTo>
                    <a:lnTo>
                      <a:pt x="259" y="407"/>
                    </a:lnTo>
                    <a:lnTo>
                      <a:pt x="273" y="400"/>
                    </a:lnTo>
                    <a:lnTo>
                      <a:pt x="287" y="392"/>
                    </a:lnTo>
                    <a:lnTo>
                      <a:pt x="300" y="382"/>
                    </a:lnTo>
                    <a:lnTo>
                      <a:pt x="312" y="372"/>
                    </a:lnTo>
                    <a:lnTo>
                      <a:pt x="322" y="360"/>
                    </a:lnTo>
                    <a:lnTo>
                      <a:pt x="332" y="347"/>
                    </a:lnTo>
                    <a:lnTo>
                      <a:pt x="341" y="333"/>
                    </a:lnTo>
                    <a:lnTo>
                      <a:pt x="347" y="319"/>
                    </a:lnTo>
                    <a:lnTo>
                      <a:pt x="353" y="303"/>
                    </a:lnTo>
                    <a:lnTo>
                      <a:pt x="357" y="288"/>
                    </a:lnTo>
                    <a:lnTo>
                      <a:pt x="360" y="272"/>
                    </a:lnTo>
                    <a:lnTo>
                      <a:pt x="361" y="255"/>
                    </a:lnTo>
                    <a:lnTo>
                      <a:pt x="361" y="179"/>
                    </a:lnTo>
                    <a:lnTo>
                      <a:pt x="360" y="163"/>
                    </a:lnTo>
                    <a:lnTo>
                      <a:pt x="358" y="146"/>
                    </a:lnTo>
                    <a:lnTo>
                      <a:pt x="353" y="130"/>
                    </a:lnTo>
                    <a:lnTo>
                      <a:pt x="348" y="115"/>
                    </a:lnTo>
                    <a:lnTo>
                      <a:pt x="342" y="99"/>
                    </a:lnTo>
                    <a:lnTo>
                      <a:pt x="333" y="85"/>
                    </a:lnTo>
                    <a:lnTo>
                      <a:pt x="323" y="70"/>
                    </a:lnTo>
                    <a:lnTo>
                      <a:pt x="314" y="57"/>
                    </a:lnTo>
                    <a:lnTo>
                      <a:pt x="302" y="45"/>
                    </a:lnTo>
                    <a:lnTo>
                      <a:pt x="289" y="34"/>
                    </a:lnTo>
                    <a:lnTo>
                      <a:pt x="275" y="24"/>
                    </a:lnTo>
                    <a:lnTo>
                      <a:pt x="261" y="16"/>
                    </a:lnTo>
                    <a:lnTo>
                      <a:pt x="246" y="9"/>
                    </a:lnTo>
                    <a:lnTo>
                      <a:pt x="229" y="4"/>
                    </a:lnTo>
                    <a:lnTo>
                      <a:pt x="213" y="1"/>
                    </a:lnTo>
                    <a:lnTo>
                      <a:pt x="1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8" name="TextBox 107">
              <a:extLst>
                <a:ext uri="{FF2B5EF4-FFF2-40B4-BE49-F238E27FC236}">
                  <a16:creationId xmlns:a16="http://schemas.microsoft.com/office/drawing/2014/main" id="{64EF62FA-9F4B-4C51-A457-E075661C7549}"/>
                </a:ext>
              </a:extLst>
            </p:cNvPr>
            <p:cNvSpPr txBox="1"/>
            <p:nvPr/>
          </p:nvSpPr>
          <p:spPr>
            <a:xfrm>
              <a:off x="3461218" y="4392263"/>
              <a:ext cx="1300099" cy="276999"/>
            </a:xfrm>
            <a:prstGeom prst="rect">
              <a:avLst/>
            </a:prstGeom>
            <a:noFill/>
          </p:spPr>
          <p:txBody>
            <a:bodyPr wrap="none" lIns="0" tIns="0" rIns="0" bIns="0" rtlCol="0">
              <a:spAutoFit/>
            </a:bodyPr>
            <a:lstStyle/>
            <a:p>
              <a:r>
                <a:rPr lang="en-US" b="1" dirty="0">
                  <a:latin typeface="+mj-lt"/>
                </a:rPr>
                <a:t>WEAKNESS </a:t>
              </a:r>
            </a:p>
          </p:txBody>
        </p:sp>
        <p:sp>
          <p:nvSpPr>
            <p:cNvPr id="109" name="Text Placeholder 2">
              <a:extLst>
                <a:ext uri="{FF2B5EF4-FFF2-40B4-BE49-F238E27FC236}">
                  <a16:creationId xmlns:a16="http://schemas.microsoft.com/office/drawing/2014/main" id="{9B415C73-4BEE-44CD-A296-07D6CE4EF35F}"/>
                </a:ext>
              </a:extLst>
            </p:cNvPr>
            <p:cNvSpPr txBox="1">
              <a:spLocks/>
            </p:cNvSpPr>
            <p:nvPr/>
          </p:nvSpPr>
          <p:spPr>
            <a:xfrm>
              <a:off x="3461218" y="4807761"/>
              <a:ext cx="2416052" cy="110799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Lorem Ipsum is simply dummy text of the printing and typesetting industry. Lorem Ipsum has been the industry's standard dummy since the 1500s.</a:t>
              </a:r>
            </a:p>
          </p:txBody>
        </p:sp>
        <p:cxnSp>
          <p:nvCxnSpPr>
            <p:cNvPr id="110" name="Straight Connector 109">
              <a:extLst>
                <a:ext uri="{FF2B5EF4-FFF2-40B4-BE49-F238E27FC236}">
                  <a16:creationId xmlns:a16="http://schemas.microsoft.com/office/drawing/2014/main" id="{E7250207-8CC5-42E2-A76F-E4DBC90C4E6F}"/>
                </a:ext>
              </a:extLst>
            </p:cNvPr>
            <p:cNvCxnSpPr>
              <a:cxnSpLocks/>
            </p:cNvCxnSpPr>
            <p:nvPr/>
          </p:nvCxnSpPr>
          <p:spPr>
            <a:xfrm>
              <a:off x="3461218"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grpSp>
        <p:nvGrpSpPr>
          <p:cNvPr id="128" name="Group 127">
            <a:extLst>
              <a:ext uri="{FF2B5EF4-FFF2-40B4-BE49-F238E27FC236}">
                <a16:creationId xmlns:a16="http://schemas.microsoft.com/office/drawing/2014/main" id="{A416212C-1AF0-406C-AA3F-CDEF8648B2E6}"/>
              </a:ext>
            </a:extLst>
          </p:cNvPr>
          <p:cNvGrpSpPr/>
          <p:nvPr/>
        </p:nvGrpSpPr>
        <p:grpSpPr>
          <a:xfrm>
            <a:off x="6282162" y="3941674"/>
            <a:ext cx="2439458" cy="1974083"/>
            <a:chOff x="6238052" y="3941674"/>
            <a:chExt cx="2439458" cy="1974083"/>
          </a:xfrm>
        </p:grpSpPr>
        <p:sp>
          <p:nvSpPr>
            <p:cNvPr id="46" name="Freeform 4404">
              <a:extLst>
                <a:ext uri="{FF2B5EF4-FFF2-40B4-BE49-F238E27FC236}">
                  <a16:creationId xmlns:a16="http://schemas.microsoft.com/office/drawing/2014/main" id="{1F2722C4-D774-4523-A700-4B3DAF7DCC39}"/>
                </a:ext>
              </a:extLst>
            </p:cNvPr>
            <p:cNvSpPr>
              <a:spLocks noEditPoints="1"/>
            </p:cNvSpPr>
            <p:nvPr/>
          </p:nvSpPr>
          <p:spPr bwMode="auto">
            <a:xfrm>
              <a:off x="6238052" y="3941674"/>
              <a:ext cx="207963" cy="284163"/>
            </a:xfrm>
            <a:custGeom>
              <a:avLst/>
              <a:gdLst>
                <a:gd name="T0" fmla="*/ 337 w 658"/>
                <a:gd name="T1" fmla="*/ 615 h 896"/>
                <a:gd name="T2" fmla="*/ 327 w 658"/>
                <a:gd name="T3" fmla="*/ 613 h 896"/>
                <a:gd name="T4" fmla="*/ 219 w 658"/>
                <a:gd name="T5" fmla="*/ 717 h 896"/>
                <a:gd name="T6" fmla="*/ 106 w 658"/>
                <a:gd name="T7" fmla="*/ 664 h 896"/>
                <a:gd name="T8" fmla="*/ 115 w 658"/>
                <a:gd name="T9" fmla="*/ 619 h 896"/>
                <a:gd name="T10" fmla="*/ 143 w 658"/>
                <a:gd name="T11" fmla="*/ 562 h 896"/>
                <a:gd name="T12" fmla="*/ 203 w 658"/>
                <a:gd name="T13" fmla="*/ 501 h 896"/>
                <a:gd name="T14" fmla="*/ 261 w 658"/>
                <a:gd name="T15" fmla="*/ 473 h 896"/>
                <a:gd name="T16" fmla="*/ 306 w 658"/>
                <a:gd name="T17" fmla="*/ 464 h 896"/>
                <a:gd name="T18" fmla="*/ 352 w 658"/>
                <a:gd name="T19" fmla="*/ 464 h 896"/>
                <a:gd name="T20" fmla="*/ 397 w 658"/>
                <a:gd name="T21" fmla="*/ 473 h 896"/>
                <a:gd name="T22" fmla="*/ 438 w 658"/>
                <a:gd name="T23" fmla="*/ 489 h 896"/>
                <a:gd name="T24" fmla="*/ 489 w 658"/>
                <a:gd name="T25" fmla="*/ 527 h 896"/>
                <a:gd name="T26" fmla="*/ 536 w 658"/>
                <a:gd name="T27" fmla="*/ 599 h 896"/>
                <a:gd name="T28" fmla="*/ 549 w 658"/>
                <a:gd name="T29" fmla="*/ 641 h 896"/>
                <a:gd name="T30" fmla="*/ 554 w 658"/>
                <a:gd name="T31" fmla="*/ 687 h 896"/>
                <a:gd name="T32" fmla="*/ 127 w 658"/>
                <a:gd name="T33" fmla="*/ 308 h 896"/>
                <a:gd name="T34" fmla="*/ 109 w 658"/>
                <a:gd name="T35" fmla="*/ 253 h 896"/>
                <a:gd name="T36" fmla="*/ 105 w 658"/>
                <a:gd name="T37" fmla="*/ 29 h 896"/>
                <a:gd name="T38" fmla="*/ 551 w 658"/>
                <a:gd name="T39" fmla="*/ 238 h 896"/>
                <a:gd name="T40" fmla="*/ 537 w 658"/>
                <a:gd name="T41" fmla="*/ 295 h 896"/>
                <a:gd name="T42" fmla="*/ 643 w 658"/>
                <a:gd name="T43" fmla="*/ 866 h 896"/>
                <a:gd name="T44" fmla="*/ 582 w 658"/>
                <a:gd name="T45" fmla="*/ 666 h 896"/>
                <a:gd name="T46" fmla="*/ 564 w 658"/>
                <a:gd name="T47" fmla="*/ 588 h 896"/>
                <a:gd name="T48" fmla="*/ 526 w 658"/>
                <a:gd name="T49" fmla="*/ 523 h 896"/>
                <a:gd name="T50" fmla="*/ 469 w 658"/>
                <a:gd name="T51" fmla="*/ 473 h 896"/>
                <a:gd name="T52" fmla="*/ 436 w 658"/>
                <a:gd name="T53" fmla="*/ 441 h 896"/>
                <a:gd name="T54" fmla="*/ 504 w 658"/>
                <a:gd name="T55" fmla="*/ 395 h 896"/>
                <a:gd name="T56" fmla="*/ 554 w 658"/>
                <a:gd name="T57" fmla="*/ 333 h 896"/>
                <a:gd name="T58" fmla="*/ 578 w 658"/>
                <a:gd name="T59" fmla="*/ 264 h 896"/>
                <a:gd name="T60" fmla="*/ 584 w 658"/>
                <a:gd name="T61" fmla="*/ 29 h 896"/>
                <a:gd name="T62" fmla="*/ 652 w 658"/>
                <a:gd name="T63" fmla="*/ 27 h 896"/>
                <a:gd name="T64" fmla="*/ 658 w 658"/>
                <a:gd name="T65" fmla="*/ 17 h 896"/>
                <a:gd name="T66" fmla="*/ 655 w 658"/>
                <a:gd name="T67" fmla="*/ 6 h 896"/>
                <a:gd name="T68" fmla="*/ 647 w 658"/>
                <a:gd name="T69" fmla="*/ 0 h 896"/>
                <a:gd name="T70" fmla="*/ 15 w 658"/>
                <a:gd name="T71" fmla="*/ 0 h 896"/>
                <a:gd name="T72" fmla="*/ 5 w 658"/>
                <a:gd name="T73" fmla="*/ 4 h 896"/>
                <a:gd name="T74" fmla="*/ 0 w 658"/>
                <a:gd name="T75" fmla="*/ 14 h 896"/>
                <a:gd name="T76" fmla="*/ 5 w 658"/>
                <a:gd name="T77" fmla="*/ 26 h 896"/>
                <a:gd name="T78" fmla="*/ 15 w 658"/>
                <a:gd name="T79" fmla="*/ 29 h 896"/>
                <a:gd name="T80" fmla="*/ 77 w 658"/>
                <a:gd name="T81" fmla="*/ 245 h 896"/>
                <a:gd name="T82" fmla="*/ 96 w 658"/>
                <a:gd name="T83" fmla="*/ 312 h 896"/>
                <a:gd name="T84" fmla="*/ 137 w 658"/>
                <a:gd name="T85" fmla="*/ 378 h 896"/>
                <a:gd name="T86" fmla="*/ 204 w 658"/>
                <a:gd name="T87" fmla="*/ 431 h 896"/>
                <a:gd name="T88" fmla="*/ 207 w 658"/>
                <a:gd name="T89" fmla="*/ 464 h 896"/>
                <a:gd name="T90" fmla="*/ 146 w 658"/>
                <a:gd name="T91" fmla="*/ 510 h 896"/>
                <a:gd name="T92" fmla="*/ 102 w 658"/>
                <a:gd name="T93" fmla="*/ 572 h 896"/>
                <a:gd name="T94" fmla="*/ 78 w 658"/>
                <a:gd name="T95" fmla="*/ 647 h 896"/>
                <a:gd name="T96" fmla="*/ 75 w 658"/>
                <a:gd name="T97" fmla="*/ 866 h 896"/>
                <a:gd name="T98" fmla="*/ 7 w 658"/>
                <a:gd name="T99" fmla="*/ 870 h 896"/>
                <a:gd name="T100" fmla="*/ 0 w 658"/>
                <a:gd name="T101" fmla="*/ 879 h 896"/>
                <a:gd name="T102" fmla="*/ 2 w 658"/>
                <a:gd name="T103" fmla="*/ 890 h 896"/>
                <a:gd name="T104" fmla="*/ 12 w 658"/>
                <a:gd name="T105" fmla="*/ 896 h 896"/>
                <a:gd name="T106" fmla="*/ 643 w 658"/>
                <a:gd name="T107" fmla="*/ 896 h 896"/>
                <a:gd name="T108" fmla="*/ 654 w 658"/>
                <a:gd name="T109" fmla="*/ 892 h 896"/>
                <a:gd name="T110" fmla="*/ 658 w 658"/>
                <a:gd name="T111" fmla="*/ 881 h 896"/>
                <a:gd name="T112" fmla="*/ 654 w 658"/>
                <a:gd name="T113" fmla="*/ 872 h 896"/>
                <a:gd name="T114" fmla="*/ 643 w 658"/>
                <a:gd name="T115" fmla="*/ 866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58" h="896">
                  <a:moveTo>
                    <a:pt x="554" y="717"/>
                  </a:moveTo>
                  <a:lnTo>
                    <a:pt x="440" y="717"/>
                  </a:lnTo>
                  <a:lnTo>
                    <a:pt x="340" y="617"/>
                  </a:lnTo>
                  <a:lnTo>
                    <a:pt x="337" y="615"/>
                  </a:lnTo>
                  <a:lnTo>
                    <a:pt x="335" y="614"/>
                  </a:lnTo>
                  <a:lnTo>
                    <a:pt x="332" y="613"/>
                  </a:lnTo>
                  <a:lnTo>
                    <a:pt x="329" y="613"/>
                  </a:lnTo>
                  <a:lnTo>
                    <a:pt x="327" y="613"/>
                  </a:lnTo>
                  <a:lnTo>
                    <a:pt x="323" y="614"/>
                  </a:lnTo>
                  <a:lnTo>
                    <a:pt x="321" y="615"/>
                  </a:lnTo>
                  <a:lnTo>
                    <a:pt x="318" y="617"/>
                  </a:lnTo>
                  <a:lnTo>
                    <a:pt x="219" y="717"/>
                  </a:lnTo>
                  <a:lnTo>
                    <a:pt x="105" y="717"/>
                  </a:lnTo>
                  <a:lnTo>
                    <a:pt x="105" y="687"/>
                  </a:lnTo>
                  <a:lnTo>
                    <a:pt x="105" y="676"/>
                  </a:lnTo>
                  <a:lnTo>
                    <a:pt x="106" y="664"/>
                  </a:lnTo>
                  <a:lnTo>
                    <a:pt x="107" y="652"/>
                  </a:lnTo>
                  <a:lnTo>
                    <a:pt x="109" y="642"/>
                  </a:lnTo>
                  <a:lnTo>
                    <a:pt x="112" y="630"/>
                  </a:lnTo>
                  <a:lnTo>
                    <a:pt x="115" y="619"/>
                  </a:lnTo>
                  <a:lnTo>
                    <a:pt x="118" y="610"/>
                  </a:lnTo>
                  <a:lnTo>
                    <a:pt x="122" y="599"/>
                  </a:lnTo>
                  <a:lnTo>
                    <a:pt x="132" y="580"/>
                  </a:lnTo>
                  <a:lnTo>
                    <a:pt x="143" y="562"/>
                  </a:lnTo>
                  <a:lnTo>
                    <a:pt x="156" y="543"/>
                  </a:lnTo>
                  <a:lnTo>
                    <a:pt x="169" y="528"/>
                  </a:lnTo>
                  <a:lnTo>
                    <a:pt x="185" y="513"/>
                  </a:lnTo>
                  <a:lnTo>
                    <a:pt x="203" y="501"/>
                  </a:lnTo>
                  <a:lnTo>
                    <a:pt x="222" y="490"/>
                  </a:lnTo>
                  <a:lnTo>
                    <a:pt x="241" y="480"/>
                  </a:lnTo>
                  <a:lnTo>
                    <a:pt x="252" y="476"/>
                  </a:lnTo>
                  <a:lnTo>
                    <a:pt x="261" y="473"/>
                  </a:lnTo>
                  <a:lnTo>
                    <a:pt x="272" y="470"/>
                  </a:lnTo>
                  <a:lnTo>
                    <a:pt x="284" y="467"/>
                  </a:lnTo>
                  <a:lnTo>
                    <a:pt x="295" y="465"/>
                  </a:lnTo>
                  <a:lnTo>
                    <a:pt x="306" y="464"/>
                  </a:lnTo>
                  <a:lnTo>
                    <a:pt x="317" y="463"/>
                  </a:lnTo>
                  <a:lnTo>
                    <a:pt x="329" y="463"/>
                  </a:lnTo>
                  <a:lnTo>
                    <a:pt x="341" y="463"/>
                  </a:lnTo>
                  <a:lnTo>
                    <a:pt x="352" y="464"/>
                  </a:lnTo>
                  <a:lnTo>
                    <a:pt x="364" y="465"/>
                  </a:lnTo>
                  <a:lnTo>
                    <a:pt x="376" y="467"/>
                  </a:lnTo>
                  <a:lnTo>
                    <a:pt x="387" y="470"/>
                  </a:lnTo>
                  <a:lnTo>
                    <a:pt x="397" y="473"/>
                  </a:lnTo>
                  <a:lnTo>
                    <a:pt x="408" y="476"/>
                  </a:lnTo>
                  <a:lnTo>
                    <a:pt x="418" y="480"/>
                  </a:lnTo>
                  <a:lnTo>
                    <a:pt x="428" y="485"/>
                  </a:lnTo>
                  <a:lnTo>
                    <a:pt x="438" y="489"/>
                  </a:lnTo>
                  <a:lnTo>
                    <a:pt x="447" y="494"/>
                  </a:lnTo>
                  <a:lnTo>
                    <a:pt x="456" y="501"/>
                  </a:lnTo>
                  <a:lnTo>
                    <a:pt x="473" y="513"/>
                  </a:lnTo>
                  <a:lnTo>
                    <a:pt x="489" y="527"/>
                  </a:lnTo>
                  <a:lnTo>
                    <a:pt x="503" y="543"/>
                  </a:lnTo>
                  <a:lnTo>
                    <a:pt x="516" y="560"/>
                  </a:lnTo>
                  <a:lnTo>
                    <a:pt x="527" y="579"/>
                  </a:lnTo>
                  <a:lnTo>
                    <a:pt x="536" y="599"/>
                  </a:lnTo>
                  <a:lnTo>
                    <a:pt x="540" y="609"/>
                  </a:lnTo>
                  <a:lnTo>
                    <a:pt x="544" y="619"/>
                  </a:lnTo>
                  <a:lnTo>
                    <a:pt x="546" y="630"/>
                  </a:lnTo>
                  <a:lnTo>
                    <a:pt x="549" y="641"/>
                  </a:lnTo>
                  <a:lnTo>
                    <a:pt x="551" y="652"/>
                  </a:lnTo>
                  <a:lnTo>
                    <a:pt x="552" y="664"/>
                  </a:lnTo>
                  <a:lnTo>
                    <a:pt x="554" y="675"/>
                  </a:lnTo>
                  <a:lnTo>
                    <a:pt x="554" y="687"/>
                  </a:lnTo>
                  <a:lnTo>
                    <a:pt x="554" y="717"/>
                  </a:lnTo>
                  <a:close/>
                  <a:moveTo>
                    <a:pt x="135" y="321"/>
                  </a:moveTo>
                  <a:lnTo>
                    <a:pt x="133" y="321"/>
                  </a:lnTo>
                  <a:lnTo>
                    <a:pt x="127" y="308"/>
                  </a:lnTo>
                  <a:lnTo>
                    <a:pt x="121" y="295"/>
                  </a:lnTo>
                  <a:lnTo>
                    <a:pt x="116" y="281"/>
                  </a:lnTo>
                  <a:lnTo>
                    <a:pt x="113" y="267"/>
                  </a:lnTo>
                  <a:lnTo>
                    <a:pt x="109" y="253"/>
                  </a:lnTo>
                  <a:lnTo>
                    <a:pt x="106" y="238"/>
                  </a:lnTo>
                  <a:lnTo>
                    <a:pt x="105" y="223"/>
                  </a:lnTo>
                  <a:lnTo>
                    <a:pt x="105" y="208"/>
                  </a:lnTo>
                  <a:lnTo>
                    <a:pt x="105" y="29"/>
                  </a:lnTo>
                  <a:lnTo>
                    <a:pt x="554" y="29"/>
                  </a:lnTo>
                  <a:lnTo>
                    <a:pt x="554" y="208"/>
                  </a:lnTo>
                  <a:lnTo>
                    <a:pt x="554" y="223"/>
                  </a:lnTo>
                  <a:lnTo>
                    <a:pt x="551" y="238"/>
                  </a:lnTo>
                  <a:lnTo>
                    <a:pt x="549" y="253"/>
                  </a:lnTo>
                  <a:lnTo>
                    <a:pt x="546" y="267"/>
                  </a:lnTo>
                  <a:lnTo>
                    <a:pt x="542" y="281"/>
                  </a:lnTo>
                  <a:lnTo>
                    <a:pt x="537" y="295"/>
                  </a:lnTo>
                  <a:lnTo>
                    <a:pt x="531" y="308"/>
                  </a:lnTo>
                  <a:lnTo>
                    <a:pt x="525" y="321"/>
                  </a:lnTo>
                  <a:lnTo>
                    <a:pt x="135" y="321"/>
                  </a:lnTo>
                  <a:close/>
                  <a:moveTo>
                    <a:pt x="643" y="866"/>
                  </a:moveTo>
                  <a:lnTo>
                    <a:pt x="584" y="866"/>
                  </a:lnTo>
                  <a:lnTo>
                    <a:pt x="584" y="732"/>
                  </a:lnTo>
                  <a:lnTo>
                    <a:pt x="584" y="687"/>
                  </a:lnTo>
                  <a:lnTo>
                    <a:pt x="582" y="666"/>
                  </a:lnTo>
                  <a:lnTo>
                    <a:pt x="580" y="646"/>
                  </a:lnTo>
                  <a:lnTo>
                    <a:pt x="576" y="626"/>
                  </a:lnTo>
                  <a:lnTo>
                    <a:pt x="571" y="606"/>
                  </a:lnTo>
                  <a:lnTo>
                    <a:pt x="564" y="588"/>
                  </a:lnTo>
                  <a:lnTo>
                    <a:pt x="557" y="570"/>
                  </a:lnTo>
                  <a:lnTo>
                    <a:pt x="547" y="554"/>
                  </a:lnTo>
                  <a:lnTo>
                    <a:pt x="537" y="538"/>
                  </a:lnTo>
                  <a:lnTo>
                    <a:pt x="526" y="523"/>
                  </a:lnTo>
                  <a:lnTo>
                    <a:pt x="513" y="509"/>
                  </a:lnTo>
                  <a:lnTo>
                    <a:pt x="499" y="496"/>
                  </a:lnTo>
                  <a:lnTo>
                    <a:pt x="485" y="483"/>
                  </a:lnTo>
                  <a:lnTo>
                    <a:pt x="469" y="473"/>
                  </a:lnTo>
                  <a:lnTo>
                    <a:pt x="453" y="463"/>
                  </a:lnTo>
                  <a:lnTo>
                    <a:pt x="435" y="455"/>
                  </a:lnTo>
                  <a:lnTo>
                    <a:pt x="417" y="448"/>
                  </a:lnTo>
                  <a:lnTo>
                    <a:pt x="436" y="441"/>
                  </a:lnTo>
                  <a:lnTo>
                    <a:pt x="455" y="431"/>
                  </a:lnTo>
                  <a:lnTo>
                    <a:pt x="472" y="420"/>
                  </a:lnTo>
                  <a:lnTo>
                    <a:pt x="489" y="409"/>
                  </a:lnTo>
                  <a:lnTo>
                    <a:pt x="504" y="395"/>
                  </a:lnTo>
                  <a:lnTo>
                    <a:pt x="519" y="381"/>
                  </a:lnTo>
                  <a:lnTo>
                    <a:pt x="532" y="365"/>
                  </a:lnTo>
                  <a:lnTo>
                    <a:pt x="544" y="348"/>
                  </a:lnTo>
                  <a:lnTo>
                    <a:pt x="554" y="333"/>
                  </a:lnTo>
                  <a:lnTo>
                    <a:pt x="561" y="317"/>
                  </a:lnTo>
                  <a:lnTo>
                    <a:pt x="567" y="299"/>
                  </a:lnTo>
                  <a:lnTo>
                    <a:pt x="573" y="282"/>
                  </a:lnTo>
                  <a:lnTo>
                    <a:pt x="578" y="264"/>
                  </a:lnTo>
                  <a:lnTo>
                    <a:pt x="580" y="246"/>
                  </a:lnTo>
                  <a:lnTo>
                    <a:pt x="582" y="228"/>
                  </a:lnTo>
                  <a:lnTo>
                    <a:pt x="584" y="208"/>
                  </a:lnTo>
                  <a:lnTo>
                    <a:pt x="584" y="29"/>
                  </a:lnTo>
                  <a:lnTo>
                    <a:pt x="643" y="29"/>
                  </a:lnTo>
                  <a:lnTo>
                    <a:pt x="647" y="29"/>
                  </a:lnTo>
                  <a:lnTo>
                    <a:pt x="649" y="28"/>
                  </a:lnTo>
                  <a:lnTo>
                    <a:pt x="652" y="27"/>
                  </a:lnTo>
                  <a:lnTo>
                    <a:pt x="654" y="26"/>
                  </a:lnTo>
                  <a:lnTo>
                    <a:pt x="655" y="23"/>
                  </a:lnTo>
                  <a:lnTo>
                    <a:pt x="657" y="20"/>
                  </a:lnTo>
                  <a:lnTo>
                    <a:pt x="658" y="17"/>
                  </a:lnTo>
                  <a:lnTo>
                    <a:pt x="658" y="14"/>
                  </a:lnTo>
                  <a:lnTo>
                    <a:pt x="658" y="12"/>
                  </a:lnTo>
                  <a:lnTo>
                    <a:pt x="657" y="8"/>
                  </a:lnTo>
                  <a:lnTo>
                    <a:pt x="655" y="6"/>
                  </a:lnTo>
                  <a:lnTo>
                    <a:pt x="654" y="4"/>
                  </a:lnTo>
                  <a:lnTo>
                    <a:pt x="652" y="2"/>
                  </a:lnTo>
                  <a:lnTo>
                    <a:pt x="649" y="1"/>
                  </a:lnTo>
                  <a:lnTo>
                    <a:pt x="647" y="0"/>
                  </a:lnTo>
                  <a:lnTo>
                    <a:pt x="643" y="0"/>
                  </a:lnTo>
                  <a:lnTo>
                    <a:pt x="569" y="0"/>
                  </a:lnTo>
                  <a:lnTo>
                    <a:pt x="90" y="0"/>
                  </a:lnTo>
                  <a:lnTo>
                    <a:pt x="15" y="0"/>
                  </a:lnTo>
                  <a:lnTo>
                    <a:pt x="12" y="0"/>
                  </a:lnTo>
                  <a:lnTo>
                    <a:pt x="9" y="1"/>
                  </a:lnTo>
                  <a:lnTo>
                    <a:pt x="7" y="2"/>
                  </a:lnTo>
                  <a:lnTo>
                    <a:pt x="5" y="4"/>
                  </a:lnTo>
                  <a:lnTo>
                    <a:pt x="2" y="6"/>
                  </a:lnTo>
                  <a:lnTo>
                    <a:pt x="1" y="8"/>
                  </a:lnTo>
                  <a:lnTo>
                    <a:pt x="0" y="12"/>
                  </a:lnTo>
                  <a:lnTo>
                    <a:pt x="0" y="14"/>
                  </a:lnTo>
                  <a:lnTo>
                    <a:pt x="0" y="17"/>
                  </a:lnTo>
                  <a:lnTo>
                    <a:pt x="1" y="20"/>
                  </a:lnTo>
                  <a:lnTo>
                    <a:pt x="2" y="23"/>
                  </a:lnTo>
                  <a:lnTo>
                    <a:pt x="5" y="26"/>
                  </a:lnTo>
                  <a:lnTo>
                    <a:pt x="7" y="27"/>
                  </a:lnTo>
                  <a:lnTo>
                    <a:pt x="9" y="28"/>
                  </a:lnTo>
                  <a:lnTo>
                    <a:pt x="12" y="29"/>
                  </a:lnTo>
                  <a:lnTo>
                    <a:pt x="15" y="29"/>
                  </a:lnTo>
                  <a:lnTo>
                    <a:pt x="75" y="29"/>
                  </a:lnTo>
                  <a:lnTo>
                    <a:pt x="75" y="208"/>
                  </a:lnTo>
                  <a:lnTo>
                    <a:pt x="75" y="227"/>
                  </a:lnTo>
                  <a:lnTo>
                    <a:pt x="77" y="245"/>
                  </a:lnTo>
                  <a:lnTo>
                    <a:pt x="81" y="263"/>
                  </a:lnTo>
                  <a:lnTo>
                    <a:pt x="85" y="280"/>
                  </a:lnTo>
                  <a:lnTo>
                    <a:pt x="89" y="296"/>
                  </a:lnTo>
                  <a:lnTo>
                    <a:pt x="96" y="312"/>
                  </a:lnTo>
                  <a:lnTo>
                    <a:pt x="103" y="328"/>
                  </a:lnTo>
                  <a:lnTo>
                    <a:pt x="112" y="343"/>
                  </a:lnTo>
                  <a:lnTo>
                    <a:pt x="124" y="361"/>
                  </a:lnTo>
                  <a:lnTo>
                    <a:pt x="137" y="378"/>
                  </a:lnTo>
                  <a:lnTo>
                    <a:pt x="152" y="394"/>
                  </a:lnTo>
                  <a:lnTo>
                    <a:pt x="168" y="407"/>
                  </a:lnTo>
                  <a:lnTo>
                    <a:pt x="185" y="420"/>
                  </a:lnTo>
                  <a:lnTo>
                    <a:pt x="204" y="431"/>
                  </a:lnTo>
                  <a:lnTo>
                    <a:pt x="222" y="441"/>
                  </a:lnTo>
                  <a:lnTo>
                    <a:pt x="242" y="448"/>
                  </a:lnTo>
                  <a:lnTo>
                    <a:pt x="224" y="456"/>
                  </a:lnTo>
                  <a:lnTo>
                    <a:pt x="207" y="464"/>
                  </a:lnTo>
                  <a:lnTo>
                    <a:pt x="190" y="474"/>
                  </a:lnTo>
                  <a:lnTo>
                    <a:pt x="175" y="485"/>
                  </a:lnTo>
                  <a:lnTo>
                    <a:pt x="160" y="497"/>
                  </a:lnTo>
                  <a:lnTo>
                    <a:pt x="146" y="510"/>
                  </a:lnTo>
                  <a:lnTo>
                    <a:pt x="133" y="524"/>
                  </a:lnTo>
                  <a:lnTo>
                    <a:pt x="121" y="539"/>
                  </a:lnTo>
                  <a:lnTo>
                    <a:pt x="112" y="555"/>
                  </a:lnTo>
                  <a:lnTo>
                    <a:pt x="102" y="572"/>
                  </a:lnTo>
                  <a:lnTo>
                    <a:pt x="93" y="589"/>
                  </a:lnTo>
                  <a:lnTo>
                    <a:pt x="87" y="609"/>
                  </a:lnTo>
                  <a:lnTo>
                    <a:pt x="82" y="627"/>
                  </a:lnTo>
                  <a:lnTo>
                    <a:pt x="78" y="647"/>
                  </a:lnTo>
                  <a:lnTo>
                    <a:pt x="76" y="666"/>
                  </a:lnTo>
                  <a:lnTo>
                    <a:pt x="75" y="687"/>
                  </a:lnTo>
                  <a:lnTo>
                    <a:pt x="75" y="732"/>
                  </a:lnTo>
                  <a:lnTo>
                    <a:pt x="75" y="866"/>
                  </a:lnTo>
                  <a:lnTo>
                    <a:pt x="15" y="866"/>
                  </a:lnTo>
                  <a:lnTo>
                    <a:pt x="12" y="866"/>
                  </a:lnTo>
                  <a:lnTo>
                    <a:pt x="9" y="868"/>
                  </a:lnTo>
                  <a:lnTo>
                    <a:pt x="7" y="870"/>
                  </a:lnTo>
                  <a:lnTo>
                    <a:pt x="5" y="872"/>
                  </a:lnTo>
                  <a:lnTo>
                    <a:pt x="2" y="874"/>
                  </a:lnTo>
                  <a:lnTo>
                    <a:pt x="1" y="876"/>
                  </a:lnTo>
                  <a:lnTo>
                    <a:pt x="0" y="879"/>
                  </a:lnTo>
                  <a:lnTo>
                    <a:pt x="0" y="881"/>
                  </a:lnTo>
                  <a:lnTo>
                    <a:pt x="0" y="885"/>
                  </a:lnTo>
                  <a:lnTo>
                    <a:pt x="1" y="888"/>
                  </a:lnTo>
                  <a:lnTo>
                    <a:pt x="2" y="890"/>
                  </a:lnTo>
                  <a:lnTo>
                    <a:pt x="5" y="892"/>
                  </a:lnTo>
                  <a:lnTo>
                    <a:pt x="7" y="894"/>
                  </a:lnTo>
                  <a:lnTo>
                    <a:pt x="9" y="895"/>
                  </a:lnTo>
                  <a:lnTo>
                    <a:pt x="12" y="896"/>
                  </a:lnTo>
                  <a:lnTo>
                    <a:pt x="15" y="896"/>
                  </a:lnTo>
                  <a:lnTo>
                    <a:pt x="90" y="896"/>
                  </a:lnTo>
                  <a:lnTo>
                    <a:pt x="569" y="896"/>
                  </a:lnTo>
                  <a:lnTo>
                    <a:pt x="643" y="896"/>
                  </a:lnTo>
                  <a:lnTo>
                    <a:pt x="647" y="896"/>
                  </a:lnTo>
                  <a:lnTo>
                    <a:pt x="649" y="895"/>
                  </a:lnTo>
                  <a:lnTo>
                    <a:pt x="652" y="894"/>
                  </a:lnTo>
                  <a:lnTo>
                    <a:pt x="654" y="892"/>
                  </a:lnTo>
                  <a:lnTo>
                    <a:pt x="655" y="890"/>
                  </a:lnTo>
                  <a:lnTo>
                    <a:pt x="657" y="888"/>
                  </a:lnTo>
                  <a:lnTo>
                    <a:pt x="658" y="885"/>
                  </a:lnTo>
                  <a:lnTo>
                    <a:pt x="658" y="881"/>
                  </a:lnTo>
                  <a:lnTo>
                    <a:pt x="658" y="879"/>
                  </a:lnTo>
                  <a:lnTo>
                    <a:pt x="657" y="876"/>
                  </a:lnTo>
                  <a:lnTo>
                    <a:pt x="655" y="874"/>
                  </a:lnTo>
                  <a:lnTo>
                    <a:pt x="654" y="872"/>
                  </a:lnTo>
                  <a:lnTo>
                    <a:pt x="652" y="870"/>
                  </a:lnTo>
                  <a:lnTo>
                    <a:pt x="649" y="868"/>
                  </a:lnTo>
                  <a:lnTo>
                    <a:pt x="647" y="866"/>
                  </a:lnTo>
                  <a:lnTo>
                    <a:pt x="643" y="866"/>
                  </a:lnTo>
                  <a:close/>
                </a:path>
              </a:pathLst>
            </a:custGeom>
            <a:solidFill>
              <a:srgbClr val="17B580"/>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TextBox 114">
              <a:extLst>
                <a:ext uri="{FF2B5EF4-FFF2-40B4-BE49-F238E27FC236}">
                  <a16:creationId xmlns:a16="http://schemas.microsoft.com/office/drawing/2014/main" id="{B4B626FB-3026-4ACB-A5FB-77D68225115C}"/>
                </a:ext>
              </a:extLst>
            </p:cNvPr>
            <p:cNvSpPr txBox="1"/>
            <p:nvPr/>
          </p:nvSpPr>
          <p:spPr>
            <a:xfrm>
              <a:off x="6261458" y="4392263"/>
              <a:ext cx="1614224" cy="276999"/>
            </a:xfrm>
            <a:prstGeom prst="rect">
              <a:avLst/>
            </a:prstGeom>
            <a:noFill/>
          </p:spPr>
          <p:txBody>
            <a:bodyPr wrap="none" lIns="0" tIns="0" rIns="0" bIns="0" rtlCol="0">
              <a:spAutoFit/>
            </a:bodyPr>
            <a:lstStyle/>
            <a:p>
              <a:r>
                <a:rPr lang="en-US" b="1" dirty="0">
                  <a:latin typeface="+mj-lt"/>
                </a:rPr>
                <a:t>OPPORTUNITY</a:t>
              </a:r>
            </a:p>
          </p:txBody>
        </p:sp>
        <p:sp>
          <p:nvSpPr>
            <p:cNvPr id="116" name="Text Placeholder 2">
              <a:extLst>
                <a:ext uri="{FF2B5EF4-FFF2-40B4-BE49-F238E27FC236}">
                  <a16:creationId xmlns:a16="http://schemas.microsoft.com/office/drawing/2014/main" id="{65A7B63D-4921-48FF-AEC1-128611B160D5}"/>
                </a:ext>
              </a:extLst>
            </p:cNvPr>
            <p:cNvSpPr txBox="1">
              <a:spLocks/>
            </p:cNvSpPr>
            <p:nvPr/>
          </p:nvSpPr>
          <p:spPr>
            <a:xfrm>
              <a:off x="6261458" y="4807761"/>
              <a:ext cx="2416052" cy="110799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Lorem Ipsum is simply dummy text of the printing and typesetting industry. Lorem Ipsum has been the industry's standard dummy since the 1500s.</a:t>
              </a:r>
            </a:p>
          </p:txBody>
        </p:sp>
        <p:cxnSp>
          <p:nvCxnSpPr>
            <p:cNvPr id="117" name="Straight Connector 116">
              <a:extLst>
                <a:ext uri="{FF2B5EF4-FFF2-40B4-BE49-F238E27FC236}">
                  <a16:creationId xmlns:a16="http://schemas.microsoft.com/office/drawing/2014/main" id="{DC5871A2-A2A6-4204-B34B-F83C7009EBC7}"/>
                </a:ext>
              </a:extLst>
            </p:cNvPr>
            <p:cNvCxnSpPr>
              <a:cxnSpLocks/>
            </p:cNvCxnSpPr>
            <p:nvPr/>
          </p:nvCxnSpPr>
          <p:spPr>
            <a:xfrm>
              <a:off x="6261458"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grpSp>
        <p:nvGrpSpPr>
          <p:cNvPr id="127" name="Group 126">
            <a:extLst>
              <a:ext uri="{FF2B5EF4-FFF2-40B4-BE49-F238E27FC236}">
                <a16:creationId xmlns:a16="http://schemas.microsoft.com/office/drawing/2014/main" id="{9712206F-B405-4FAF-AEC3-AE186117BC78}"/>
              </a:ext>
            </a:extLst>
          </p:cNvPr>
          <p:cNvGrpSpPr/>
          <p:nvPr/>
        </p:nvGrpSpPr>
        <p:grpSpPr>
          <a:xfrm>
            <a:off x="9088335" y="3968014"/>
            <a:ext cx="2416052" cy="1947743"/>
            <a:chOff x="9061699" y="3968014"/>
            <a:chExt cx="2416052" cy="1947743"/>
          </a:xfrm>
        </p:grpSpPr>
        <p:sp>
          <p:nvSpPr>
            <p:cNvPr id="39" name="Freeform 3763">
              <a:extLst>
                <a:ext uri="{FF2B5EF4-FFF2-40B4-BE49-F238E27FC236}">
                  <a16:creationId xmlns:a16="http://schemas.microsoft.com/office/drawing/2014/main" id="{7E16444D-6450-4CFD-B394-AECD64DF0FDE}"/>
                </a:ext>
              </a:extLst>
            </p:cNvPr>
            <p:cNvSpPr>
              <a:spLocks/>
            </p:cNvSpPr>
            <p:nvPr/>
          </p:nvSpPr>
          <p:spPr bwMode="auto">
            <a:xfrm>
              <a:off x="9093988" y="3968014"/>
              <a:ext cx="142875" cy="285750"/>
            </a:xfrm>
            <a:custGeom>
              <a:avLst/>
              <a:gdLst>
                <a:gd name="T0" fmla="*/ 435 w 450"/>
                <a:gd name="T1" fmla="*/ 300 h 901"/>
                <a:gd name="T2" fmla="*/ 268 w 450"/>
                <a:gd name="T3" fmla="*/ 300 h 901"/>
                <a:gd name="T4" fmla="*/ 448 w 450"/>
                <a:gd name="T5" fmla="*/ 22 h 901"/>
                <a:gd name="T6" fmla="*/ 449 w 450"/>
                <a:gd name="T7" fmla="*/ 19 h 901"/>
                <a:gd name="T8" fmla="*/ 450 w 450"/>
                <a:gd name="T9" fmla="*/ 15 h 901"/>
                <a:gd name="T10" fmla="*/ 449 w 450"/>
                <a:gd name="T11" fmla="*/ 11 h 901"/>
                <a:gd name="T12" fmla="*/ 448 w 450"/>
                <a:gd name="T13" fmla="*/ 7 h 901"/>
                <a:gd name="T14" fmla="*/ 446 w 450"/>
                <a:gd name="T15" fmla="*/ 4 h 901"/>
                <a:gd name="T16" fmla="*/ 443 w 450"/>
                <a:gd name="T17" fmla="*/ 2 h 901"/>
                <a:gd name="T18" fmla="*/ 439 w 450"/>
                <a:gd name="T19" fmla="*/ 0 h 901"/>
                <a:gd name="T20" fmla="*/ 435 w 450"/>
                <a:gd name="T21" fmla="*/ 0 h 901"/>
                <a:gd name="T22" fmla="*/ 120 w 450"/>
                <a:gd name="T23" fmla="*/ 0 h 901"/>
                <a:gd name="T24" fmla="*/ 115 w 450"/>
                <a:gd name="T25" fmla="*/ 0 h 901"/>
                <a:gd name="T26" fmla="*/ 110 w 450"/>
                <a:gd name="T27" fmla="*/ 3 h 901"/>
                <a:gd name="T28" fmla="*/ 107 w 450"/>
                <a:gd name="T29" fmla="*/ 6 h 901"/>
                <a:gd name="T30" fmla="*/ 105 w 450"/>
                <a:gd name="T31" fmla="*/ 11 h 901"/>
                <a:gd name="T32" fmla="*/ 0 w 450"/>
                <a:gd name="T33" fmla="*/ 462 h 901"/>
                <a:gd name="T34" fmla="*/ 0 w 450"/>
                <a:gd name="T35" fmla="*/ 465 h 901"/>
                <a:gd name="T36" fmla="*/ 0 w 450"/>
                <a:gd name="T37" fmla="*/ 469 h 901"/>
                <a:gd name="T38" fmla="*/ 1 w 450"/>
                <a:gd name="T39" fmla="*/ 472 h 901"/>
                <a:gd name="T40" fmla="*/ 3 w 450"/>
                <a:gd name="T41" fmla="*/ 475 h 901"/>
                <a:gd name="T42" fmla="*/ 5 w 450"/>
                <a:gd name="T43" fmla="*/ 477 h 901"/>
                <a:gd name="T44" fmla="*/ 7 w 450"/>
                <a:gd name="T45" fmla="*/ 479 h 901"/>
                <a:gd name="T46" fmla="*/ 10 w 450"/>
                <a:gd name="T47" fmla="*/ 480 h 901"/>
                <a:gd name="T48" fmla="*/ 15 w 450"/>
                <a:gd name="T49" fmla="*/ 480 h 901"/>
                <a:gd name="T50" fmla="*/ 145 w 450"/>
                <a:gd name="T51" fmla="*/ 480 h 901"/>
                <a:gd name="T52" fmla="*/ 30 w 450"/>
                <a:gd name="T53" fmla="*/ 881 h 901"/>
                <a:gd name="T54" fmla="*/ 30 w 450"/>
                <a:gd name="T55" fmla="*/ 887 h 901"/>
                <a:gd name="T56" fmla="*/ 31 w 450"/>
                <a:gd name="T57" fmla="*/ 892 h 901"/>
                <a:gd name="T58" fmla="*/ 34 w 450"/>
                <a:gd name="T59" fmla="*/ 896 h 901"/>
                <a:gd name="T60" fmla="*/ 38 w 450"/>
                <a:gd name="T61" fmla="*/ 900 h 901"/>
                <a:gd name="T62" fmla="*/ 42 w 450"/>
                <a:gd name="T63" fmla="*/ 901 h 901"/>
                <a:gd name="T64" fmla="*/ 45 w 450"/>
                <a:gd name="T65" fmla="*/ 901 h 901"/>
                <a:gd name="T66" fmla="*/ 48 w 450"/>
                <a:gd name="T67" fmla="*/ 901 h 901"/>
                <a:gd name="T68" fmla="*/ 51 w 450"/>
                <a:gd name="T69" fmla="*/ 900 h 901"/>
                <a:gd name="T70" fmla="*/ 54 w 450"/>
                <a:gd name="T71" fmla="*/ 897 h 901"/>
                <a:gd name="T72" fmla="*/ 57 w 450"/>
                <a:gd name="T73" fmla="*/ 894 h 901"/>
                <a:gd name="T74" fmla="*/ 447 w 450"/>
                <a:gd name="T75" fmla="*/ 324 h 901"/>
                <a:gd name="T76" fmla="*/ 449 w 450"/>
                <a:gd name="T77" fmla="*/ 319 h 901"/>
                <a:gd name="T78" fmla="*/ 450 w 450"/>
                <a:gd name="T79" fmla="*/ 316 h 901"/>
                <a:gd name="T80" fmla="*/ 450 w 450"/>
                <a:gd name="T81" fmla="*/ 312 h 901"/>
                <a:gd name="T82" fmla="*/ 448 w 450"/>
                <a:gd name="T83" fmla="*/ 308 h 901"/>
                <a:gd name="T84" fmla="*/ 446 w 450"/>
                <a:gd name="T85" fmla="*/ 304 h 901"/>
                <a:gd name="T86" fmla="*/ 443 w 450"/>
                <a:gd name="T87" fmla="*/ 302 h 901"/>
                <a:gd name="T88" fmla="*/ 439 w 450"/>
                <a:gd name="T89" fmla="*/ 300 h 901"/>
                <a:gd name="T90" fmla="*/ 435 w 450"/>
                <a:gd name="T91" fmla="*/ 300 h 901"/>
                <a:gd name="T92" fmla="*/ 435 w 450"/>
                <a:gd name="T93" fmla="*/ 30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50" h="901">
                  <a:moveTo>
                    <a:pt x="435" y="300"/>
                  </a:moveTo>
                  <a:lnTo>
                    <a:pt x="268" y="300"/>
                  </a:lnTo>
                  <a:lnTo>
                    <a:pt x="448" y="22"/>
                  </a:lnTo>
                  <a:lnTo>
                    <a:pt x="449" y="19"/>
                  </a:lnTo>
                  <a:lnTo>
                    <a:pt x="450" y="15"/>
                  </a:lnTo>
                  <a:lnTo>
                    <a:pt x="449" y="11"/>
                  </a:lnTo>
                  <a:lnTo>
                    <a:pt x="448" y="7"/>
                  </a:lnTo>
                  <a:lnTo>
                    <a:pt x="446" y="4"/>
                  </a:lnTo>
                  <a:lnTo>
                    <a:pt x="443" y="2"/>
                  </a:lnTo>
                  <a:lnTo>
                    <a:pt x="439" y="0"/>
                  </a:lnTo>
                  <a:lnTo>
                    <a:pt x="435" y="0"/>
                  </a:lnTo>
                  <a:lnTo>
                    <a:pt x="120" y="0"/>
                  </a:lnTo>
                  <a:lnTo>
                    <a:pt x="115" y="0"/>
                  </a:lnTo>
                  <a:lnTo>
                    <a:pt x="110" y="3"/>
                  </a:lnTo>
                  <a:lnTo>
                    <a:pt x="107" y="6"/>
                  </a:lnTo>
                  <a:lnTo>
                    <a:pt x="105" y="11"/>
                  </a:lnTo>
                  <a:lnTo>
                    <a:pt x="0" y="462"/>
                  </a:lnTo>
                  <a:lnTo>
                    <a:pt x="0" y="465"/>
                  </a:lnTo>
                  <a:lnTo>
                    <a:pt x="0" y="469"/>
                  </a:lnTo>
                  <a:lnTo>
                    <a:pt x="1" y="472"/>
                  </a:lnTo>
                  <a:lnTo>
                    <a:pt x="3" y="475"/>
                  </a:lnTo>
                  <a:lnTo>
                    <a:pt x="5" y="477"/>
                  </a:lnTo>
                  <a:lnTo>
                    <a:pt x="7" y="479"/>
                  </a:lnTo>
                  <a:lnTo>
                    <a:pt x="10" y="480"/>
                  </a:lnTo>
                  <a:lnTo>
                    <a:pt x="15" y="480"/>
                  </a:lnTo>
                  <a:lnTo>
                    <a:pt x="145" y="480"/>
                  </a:lnTo>
                  <a:lnTo>
                    <a:pt x="30" y="881"/>
                  </a:lnTo>
                  <a:lnTo>
                    <a:pt x="30" y="887"/>
                  </a:lnTo>
                  <a:lnTo>
                    <a:pt x="31" y="892"/>
                  </a:lnTo>
                  <a:lnTo>
                    <a:pt x="34" y="896"/>
                  </a:lnTo>
                  <a:lnTo>
                    <a:pt x="38" y="900"/>
                  </a:lnTo>
                  <a:lnTo>
                    <a:pt x="42" y="901"/>
                  </a:lnTo>
                  <a:lnTo>
                    <a:pt x="45" y="901"/>
                  </a:lnTo>
                  <a:lnTo>
                    <a:pt x="48" y="901"/>
                  </a:lnTo>
                  <a:lnTo>
                    <a:pt x="51" y="900"/>
                  </a:lnTo>
                  <a:lnTo>
                    <a:pt x="54" y="897"/>
                  </a:lnTo>
                  <a:lnTo>
                    <a:pt x="57" y="894"/>
                  </a:lnTo>
                  <a:lnTo>
                    <a:pt x="447" y="324"/>
                  </a:lnTo>
                  <a:lnTo>
                    <a:pt x="449" y="319"/>
                  </a:lnTo>
                  <a:lnTo>
                    <a:pt x="450" y="316"/>
                  </a:lnTo>
                  <a:lnTo>
                    <a:pt x="450" y="312"/>
                  </a:lnTo>
                  <a:lnTo>
                    <a:pt x="448" y="308"/>
                  </a:lnTo>
                  <a:lnTo>
                    <a:pt x="446" y="304"/>
                  </a:lnTo>
                  <a:lnTo>
                    <a:pt x="443" y="302"/>
                  </a:lnTo>
                  <a:lnTo>
                    <a:pt x="439" y="300"/>
                  </a:lnTo>
                  <a:lnTo>
                    <a:pt x="435" y="300"/>
                  </a:lnTo>
                  <a:lnTo>
                    <a:pt x="435" y="300"/>
                  </a:lnTo>
                  <a:close/>
                </a:path>
              </a:pathLst>
            </a:custGeom>
            <a:solidFill>
              <a:srgbClr val="17B580"/>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TextBox 121">
              <a:extLst>
                <a:ext uri="{FF2B5EF4-FFF2-40B4-BE49-F238E27FC236}">
                  <a16:creationId xmlns:a16="http://schemas.microsoft.com/office/drawing/2014/main" id="{C7CD4585-E807-408A-BC21-30FAD081E5B8}"/>
                </a:ext>
              </a:extLst>
            </p:cNvPr>
            <p:cNvSpPr txBox="1"/>
            <p:nvPr/>
          </p:nvSpPr>
          <p:spPr>
            <a:xfrm>
              <a:off x="9061699" y="4392263"/>
              <a:ext cx="868828" cy="276999"/>
            </a:xfrm>
            <a:prstGeom prst="rect">
              <a:avLst/>
            </a:prstGeom>
            <a:noFill/>
          </p:spPr>
          <p:txBody>
            <a:bodyPr wrap="none" lIns="0" tIns="0" rIns="0" bIns="0" rtlCol="0">
              <a:spAutoFit/>
            </a:bodyPr>
            <a:lstStyle/>
            <a:p>
              <a:r>
                <a:rPr lang="en-US" b="1" dirty="0">
                  <a:latin typeface="+mj-lt"/>
                </a:rPr>
                <a:t>THREAT</a:t>
              </a:r>
            </a:p>
          </p:txBody>
        </p:sp>
        <p:sp>
          <p:nvSpPr>
            <p:cNvPr id="123" name="Text Placeholder 2">
              <a:extLst>
                <a:ext uri="{FF2B5EF4-FFF2-40B4-BE49-F238E27FC236}">
                  <a16:creationId xmlns:a16="http://schemas.microsoft.com/office/drawing/2014/main" id="{B04E3EEA-4F58-4851-B3B5-40A406C7B308}"/>
                </a:ext>
              </a:extLst>
            </p:cNvPr>
            <p:cNvSpPr txBox="1">
              <a:spLocks/>
            </p:cNvSpPr>
            <p:nvPr/>
          </p:nvSpPr>
          <p:spPr>
            <a:xfrm>
              <a:off x="9061699" y="4807761"/>
              <a:ext cx="2416052" cy="110799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Lorem Ipsum is simply dummy text of the printing and typesetting industry. Lorem Ipsum has been the industry's standard dummy since the 1500s.</a:t>
              </a:r>
            </a:p>
          </p:txBody>
        </p:sp>
        <p:cxnSp>
          <p:nvCxnSpPr>
            <p:cNvPr id="124" name="Straight Connector 123">
              <a:extLst>
                <a:ext uri="{FF2B5EF4-FFF2-40B4-BE49-F238E27FC236}">
                  <a16:creationId xmlns:a16="http://schemas.microsoft.com/office/drawing/2014/main" id="{FD473291-BB88-44B9-A5BD-A2F81FBA6101}"/>
                </a:ext>
              </a:extLst>
            </p:cNvPr>
            <p:cNvCxnSpPr>
              <a:cxnSpLocks/>
            </p:cNvCxnSpPr>
            <p:nvPr/>
          </p:nvCxnSpPr>
          <p:spPr>
            <a:xfrm>
              <a:off x="9061699" y="4738511"/>
              <a:ext cx="392036"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7565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Macro image shot of blueberries">
            <a:extLst>
              <a:ext uri="{FF2B5EF4-FFF2-40B4-BE49-F238E27FC236}">
                <a16:creationId xmlns:a16="http://schemas.microsoft.com/office/drawing/2014/main" id="{B91E9AAA-EADA-9800-BE30-5569A0D3C3FF}"/>
              </a:ext>
            </a:extLst>
          </p:cNvPr>
          <p:cNvPicPr>
            <a:picLocks noChangeAspect="1"/>
          </p:cNvPicPr>
          <p:nvPr/>
        </p:nvPicPr>
        <p:blipFill rotWithShape="1">
          <a:blip r:embed="rId3">
            <a:extLst>
              <a:ext uri="{28A0092B-C50C-407E-A947-70E740481C1C}">
                <a14:useLocalDpi xmlns:a14="http://schemas.microsoft.com/office/drawing/2010/main" val="0"/>
              </a:ext>
            </a:extLst>
          </a:blip>
          <a:srcRect l="28460" r="19408" b="-261"/>
          <a:stretch/>
        </p:blipFill>
        <p:spPr>
          <a:xfrm>
            <a:off x="-34435" y="0"/>
            <a:ext cx="5136013" cy="6876000"/>
          </a:xfrm>
          <a:prstGeom prst="rect">
            <a:avLst/>
          </a:prstGeom>
        </p:spPr>
      </p:pic>
      <p:sp>
        <p:nvSpPr>
          <p:cNvPr id="18" name="Rectangle 17">
            <a:extLst>
              <a:ext uri="{FF2B5EF4-FFF2-40B4-BE49-F238E27FC236}">
                <a16:creationId xmlns:a16="http://schemas.microsoft.com/office/drawing/2014/main" id="{96550E3B-0177-D5F9-3AD0-40C31A9BF34C}"/>
              </a:ext>
            </a:extLst>
          </p:cNvPr>
          <p:cNvSpPr/>
          <p:nvPr/>
        </p:nvSpPr>
        <p:spPr>
          <a:xfrm>
            <a:off x="-31557" y="0"/>
            <a:ext cx="5136013" cy="6858000"/>
          </a:xfrm>
          <a:prstGeom prst="rect">
            <a:avLst/>
          </a:prstGeom>
          <a:solidFill>
            <a:schemeClr val="accent4">
              <a:alpha val="7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b="1" dirty="0">
                <a:solidFill>
                  <a:schemeClr val="bg1"/>
                </a:solidFill>
              </a:rPr>
              <a:t>SWOT Analysis</a:t>
            </a:r>
          </a:p>
        </p:txBody>
      </p:sp>
      <p:sp>
        <p:nvSpPr>
          <p:cNvPr id="3" name="Slide Number Placeholder 2"/>
          <p:cNvSpPr>
            <a:spLocks noGrp="1"/>
          </p:cNvSpPr>
          <p:nvPr>
            <p:ph type="sldNum" sz="quarter" idx="12"/>
          </p:nvPr>
        </p:nvSpPr>
        <p:spPr/>
        <p:txBody>
          <a:bodyPr/>
          <a:lstStyle/>
          <a:p>
            <a:fld id="{72A83A2B-3358-44F8-83A0-4598795D8FB5}" type="slidenum">
              <a:rPr lang="en-GB" smtClean="0">
                <a:solidFill>
                  <a:srgbClr val="FFFFFF"/>
                </a:solidFill>
              </a:rPr>
              <a:pPr/>
              <a:t>6</a:t>
            </a:fld>
            <a:endParaRPr lang="en-GB" dirty="0">
              <a:solidFill>
                <a:srgbClr val="FFFFFF"/>
              </a:solidFill>
            </a:endParaRPr>
          </a:p>
        </p:txBody>
      </p:sp>
      <p:grpSp>
        <p:nvGrpSpPr>
          <p:cNvPr id="5" name="Group 4"/>
          <p:cNvGrpSpPr/>
          <p:nvPr/>
        </p:nvGrpSpPr>
        <p:grpSpPr>
          <a:xfrm>
            <a:off x="5257440" y="136525"/>
            <a:ext cx="6706319" cy="5324312"/>
            <a:chOff x="1130557" y="955287"/>
            <a:chExt cx="4461631" cy="2942203"/>
          </a:xfrm>
        </p:grpSpPr>
        <p:sp>
          <p:nvSpPr>
            <p:cNvPr id="6" name="Rectangle 5"/>
            <p:cNvSpPr/>
            <p:nvPr/>
          </p:nvSpPr>
          <p:spPr>
            <a:xfrm>
              <a:off x="1130557" y="955287"/>
              <a:ext cx="2174156" cy="141467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585">
                <a:defRPr/>
              </a:pPr>
              <a:r>
                <a:rPr lang="en-GB" sz="1600" b="1" kern="0" dirty="0">
                  <a:solidFill>
                    <a:prstClr val="white"/>
                  </a:solidFill>
                  <a:cs typeface="Arial" panose="020B0604020202020204" pitchFamily="34" charset="0"/>
                </a:rPr>
                <a:t>STRENGHTS</a:t>
              </a:r>
              <a:endParaRPr lang="en-GB" sz="1100" b="1" kern="0" dirty="0">
                <a:solidFill>
                  <a:prstClr val="white"/>
                </a:solidFill>
                <a:cs typeface="Arial" panose="020B0604020202020204" pitchFamily="34" charset="0"/>
              </a:endParaRPr>
            </a:p>
          </p:txBody>
        </p:sp>
        <p:sp>
          <p:nvSpPr>
            <p:cNvPr id="7" name="Rectangle 6"/>
            <p:cNvSpPr/>
            <p:nvPr/>
          </p:nvSpPr>
          <p:spPr>
            <a:xfrm>
              <a:off x="3409146" y="955287"/>
              <a:ext cx="2174156" cy="141467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585"/>
              <a:r>
                <a:rPr lang="en-GB" sz="1600" b="1" kern="0" dirty="0">
                  <a:solidFill>
                    <a:prstClr val="white"/>
                  </a:solidFill>
                  <a:cs typeface="Arial" panose="020B0604020202020204" pitchFamily="34" charset="0"/>
                </a:rPr>
                <a:t>WEAKNESESS</a:t>
              </a:r>
              <a:endParaRPr lang="en-GB" sz="1100" b="1" kern="0" dirty="0">
                <a:solidFill>
                  <a:prstClr val="white"/>
                </a:solidFill>
                <a:cs typeface="Arial" panose="020B0604020202020204" pitchFamily="34" charset="0"/>
              </a:endParaRPr>
            </a:p>
          </p:txBody>
        </p:sp>
        <p:sp>
          <p:nvSpPr>
            <p:cNvPr id="8" name="Rectangle 7"/>
            <p:cNvSpPr/>
            <p:nvPr/>
          </p:nvSpPr>
          <p:spPr>
            <a:xfrm>
              <a:off x="1130557" y="2482811"/>
              <a:ext cx="2174156" cy="141467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585"/>
              <a:r>
                <a:rPr lang="en-GB" sz="1600" b="1" kern="0" dirty="0">
                  <a:solidFill>
                    <a:prstClr val="white"/>
                  </a:solidFill>
                  <a:cs typeface="Arial" panose="020B0604020202020204" pitchFamily="34" charset="0"/>
                </a:rPr>
                <a:t>OPPORTUNITIES</a:t>
              </a:r>
              <a:endParaRPr lang="en-GB" sz="1100" b="1" kern="0" dirty="0">
                <a:solidFill>
                  <a:prstClr val="white"/>
                </a:solidFill>
                <a:cs typeface="Arial" panose="020B0604020202020204" pitchFamily="34" charset="0"/>
              </a:endParaRPr>
            </a:p>
            <a:p>
              <a:pPr algn="ctr" defTabSz="609585"/>
              <a:endParaRPr lang="en-GB" sz="1600" b="1" kern="0" dirty="0">
                <a:solidFill>
                  <a:prstClr val="white"/>
                </a:solidFill>
                <a:cs typeface="Arial" panose="020B0604020202020204" pitchFamily="34" charset="0"/>
              </a:endParaRPr>
            </a:p>
          </p:txBody>
        </p:sp>
        <p:sp>
          <p:nvSpPr>
            <p:cNvPr id="9" name="Rectangle 8"/>
            <p:cNvSpPr/>
            <p:nvPr/>
          </p:nvSpPr>
          <p:spPr>
            <a:xfrm>
              <a:off x="3418032" y="2482811"/>
              <a:ext cx="2174156" cy="141467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585"/>
              <a:r>
                <a:rPr lang="en-GB" sz="1600" b="1" kern="0" dirty="0">
                  <a:solidFill>
                    <a:prstClr val="white"/>
                  </a:solidFill>
                  <a:cs typeface="Arial" panose="020B0604020202020204" pitchFamily="34" charset="0"/>
                </a:rPr>
                <a:t>THREATS</a:t>
              </a:r>
              <a:endParaRPr lang="en-GB" sz="1100" b="1" kern="0" dirty="0">
                <a:solidFill>
                  <a:prstClr val="white"/>
                </a:solidFill>
                <a:cs typeface="Arial" panose="020B0604020202020204" pitchFamily="34" charset="0"/>
              </a:endParaRPr>
            </a:p>
            <a:p>
              <a:pPr algn="ctr" defTabSz="609585"/>
              <a:endParaRPr lang="en-GB" sz="1600" b="1" kern="0" dirty="0">
                <a:solidFill>
                  <a:prstClr val="white"/>
                </a:solidFill>
                <a:cs typeface="Arial" panose="020B0604020202020204" pitchFamily="34" charset="0"/>
              </a:endParaRPr>
            </a:p>
          </p:txBody>
        </p:sp>
      </p:grpSp>
      <p:sp>
        <p:nvSpPr>
          <p:cNvPr id="19" name="Text Placeholder 2">
            <a:extLst>
              <a:ext uri="{FF2B5EF4-FFF2-40B4-BE49-F238E27FC236}">
                <a16:creationId xmlns:a16="http://schemas.microsoft.com/office/drawing/2014/main" id="{94237F83-D437-2315-F17A-B45C1E57FF38}"/>
              </a:ext>
            </a:extLst>
          </p:cNvPr>
          <p:cNvSpPr txBox="1">
            <a:spLocks/>
          </p:cNvSpPr>
          <p:nvPr/>
        </p:nvSpPr>
        <p:spPr>
          <a:xfrm>
            <a:off x="838200" y="3708549"/>
            <a:ext cx="4187571" cy="2739211"/>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dirty="0">
                <a:solidFill>
                  <a:schemeClr val="bg1"/>
                </a:solidFill>
              </a:rPr>
              <a:t>State here the highlights of your analysis.</a:t>
            </a:r>
          </a:p>
          <a:p>
            <a:pPr>
              <a:lnSpc>
                <a:spcPct val="100000"/>
              </a:lnSpc>
            </a:pPr>
            <a:endParaRPr lang="en-US" sz="2400" dirty="0">
              <a:solidFill>
                <a:schemeClr val="bg1"/>
              </a:solidFill>
            </a:endParaRPr>
          </a:p>
          <a:p>
            <a:pPr>
              <a:lnSpc>
                <a:spcPct val="100000"/>
              </a:lnSpc>
            </a:pPr>
            <a:r>
              <a:rPr lang="en-US" sz="2400" dirty="0">
                <a:solidFill>
                  <a:schemeClr val="bg1"/>
                </a:solidFill>
              </a:rPr>
              <a:t>Remember that the synopsis is what your audience reads first, so spend time to make the message clear and short.</a:t>
            </a:r>
          </a:p>
        </p:txBody>
      </p:sp>
      <p:sp>
        <p:nvSpPr>
          <p:cNvPr id="24" name="TextBox 23">
            <a:extLst>
              <a:ext uri="{FF2B5EF4-FFF2-40B4-BE49-F238E27FC236}">
                <a16:creationId xmlns:a16="http://schemas.microsoft.com/office/drawing/2014/main" id="{282D0F62-DE4B-33EE-D309-868A39D2EF41}"/>
              </a:ext>
            </a:extLst>
          </p:cNvPr>
          <p:cNvSpPr txBox="1"/>
          <p:nvPr/>
        </p:nvSpPr>
        <p:spPr>
          <a:xfrm>
            <a:off x="5257439" y="5665045"/>
            <a:ext cx="2406833" cy="276999"/>
          </a:xfrm>
          <a:prstGeom prst="rect">
            <a:avLst/>
          </a:prstGeom>
          <a:noFill/>
        </p:spPr>
        <p:txBody>
          <a:bodyPr wrap="square" lIns="0" tIns="0" rIns="0" bIns="0" rtlCol="0">
            <a:spAutoFit/>
          </a:bodyPr>
          <a:lstStyle/>
          <a:p>
            <a:r>
              <a:rPr lang="en-US" b="1" dirty="0">
                <a:latin typeface="+mj-lt"/>
              </a:rPr>
              <a:t>Notes</a:t>
            </a:r>
          </a:p>
        </p:txBody>
      </p:sp>
      <p:sp>
        <p:nvSpPr>
          <p:cNvPr id="25" name="Text Placeholder 2">
            <a:extLst>
              <a:ext uri="{FF2B5EF4-FFF2-40B4-BE49-F238E27FC236}">
                <a16:creationId xmlns:a16="http://schemas.microsoft.com/office/drawing/2014/main" id="{908D60B9-CF7E-4A5C-4881-811E6E2EA932}"/>
              </a:ext>
            </a:extLst>
          </p:cNvPr>
          <p:cNvSpPr txBox="1">
            <a:spLocks/>
          </p:cNvSpPr>
          <p:nvPr/>
        </p:nvSpPr>
        <p:spPr>
          <a:xfrm>
            <a:off x="5257440" y="6080543"/>
            <a:ext cx="6692962" cy="525400"/>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100" kern="1200">
                <a:solidFill>
                  <a:schemeClr val="tx1"/>
                </a:solidFill>
                <a:latin typeface="+mn-lt"/>
                <a:ea typeface="+mn-ea"/>
                <a:cs typeface="+mn-cs"/>
              </a:defRPr>
            </a:lvl1pPr>
            <a:lvl2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2pPr>
            <a:lvl3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3pPr>
            <a:lvl4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4pPr>
            <a:lvl5pPr marL="234000" indent="-234000"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200" dirty="0"/>
              <a:t>Lorem Ipsum is simply dummy text of the printing and typesetting industry. Lorem Ipsum has been the industry's standard dummy since the 1500s.</a:t>
            </a:r>
          </a:p>
        </p:txBody>
      </p:sp>
      <p:cxnSp>
        <p:nvCxnSpPr>
          <p:cNvPr id="26" name="Straight Connector 25">
            <a:extLst>
              <a:ext uri="{FF2B5EF4-FFF2-40B4-BE49-F238E27FC236}">
                <a16:creationId xmlns:a16="http://schemas.microsoft.com/office/drawing/2014/main" id="{665160DD-E159-E89A-498F-5D18103FDD51}"/>
              </a:ext>
            </a:extLst>
          </p:cNvPr>
          <p:cNvCxnSpPr>
            <a:cxnSpLocks/>
          </p:cNvCxnSpPr>
          <p:nvPr/>
        </p:nvCxnSpPr>
        <p:spPr>
          <a:xfrm>
            <a:off x="5257440" y="6011293"/>
            <a:ext cx="1086021" cy="0"/>
          </a:xfrm>
          <a:prstGeom prst="line">
            <a:avLst/>
          </a:prstGeom>
          <a:ln>
            <a:solidFill>
              <a:srgbClr val="45C2C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898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ight Arrow 19"/>
          <p:cNvSpPr/>
          <p:nvPr/>
        </p:nvSpPr>
        <p:spPr>
          <a:xfrm>
            <a:off x="1324690" y="2320325"/>
            <a:ext cx="5556792" cy="376997"/>
          </a:xfrm>
          <a:prstGeom prst="rightArrow">
            <a:avLst/>
          </a:prstGeom>
          <a:gradFill>
            <a:gsLst>
              <a:gs pos="0">
                <a:schemeClr val="accent1"/>
              </a:gs>
              <a:gs pos="100000">
                <a:schemeClr val="tx2"/>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dirty="0"/>
              <a:t>Scenarios (3)</a:t>
            </a:r>
          </a:p>
        </p:txBody>
      </p:sp>
      <p:sp>
        <p:nvSpPr>
          <p:cNvPr id="5" name="TextBox 4"/>
          <p:cNvSpPr txBox="1"/>
          <p:nvPr/>
        </p:nvSpPr>
        <p:spPr>
          <a:xfrm>
            <a:off x="1324690" y="3634140"/>
            <a:ext cx="3124463" cy="65665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lIns="243840" tIns="121920" rIns="243840" bIns="121920" rtlCol="0" anchor="b" anchorCtr="0">
            <a:spAutoFit/>
          </a:bodyPr>
          <a:lstStyle/>
          <a:p>
            <a:r>
              <a:rPr lang="en-US" sz="2667" baseline="30000" dirty="0">
                <a:solidFill>
                  <a:srgbClr val="FFFFFF"/>
                </a:solidFill>
              </a:rPr>
              <a:t>1 </a:t>
            </a:r>
            <a:endParaRPr lang="en-US" sz="2667" dirty="0">
              <a:solidFill>
                <a:srgbClr val="FFFFFF"/>
              </a:solidFill>
            </a:endParaRPr>
          </a:p>
        </p:txBody>
      </p:sp>
      <p:sp>
        <p:nvSpPr>
          <p:cNvPr id="8" name="TextBox 7"/>
          <p:cNvSpPr txBox="1"/>
          <p:nvPr/>
        </p:nvSpPr>
        <p:spPr>
          <a:xfrm>
            <a:off x="4492170" y="2977233"/>
            <a:ext cx="3124463" cy="656655"/>
          </a:xfrm>
          <a:prstGeom prst="rect">
            <a:avLst/>
          </a:prstGeom>
          <a:solidFill>
            <a:schemeClr val="accent5"/>
          </a:solidFill>
        </p:spPr>
        <p:txBody>
          <a:bodyPr wrap="square" lIns="243840" tIns="121920" rIns="243840" bIns="121920" rtlCol="0" anchor="b" anchorCtr="0">
            <a:spAutoFit/>
          </a:bodyPr>
          <a:lstStyle/>
          <a:p>
            <a:r>
              <a:rPr lang="en-US" sz="2667" dirty="0">
                <a:solidFill>
                  <a:srgbClr val="FFFFFF"/>
                </a:solidFill>
              </a:rPr>
              <a:t>2</a:t>
            </a:r>
            <a:r>
              <a:rPr lang="en-US" sz="2667" baseline="30000" dirty="0">
                <a:solidFill>
                  <a:srgbClr val="FFFFFF"/>
                </a:solidFill>
              </a:rPr>
              <a:t> </a:t>
            </a:r>
            <a:endParaRPr lang="en-US" sz="2667" dirty="0">
              <a:solidFill>
                <a:srgbClr val="FFFFFF"/>
              </a:solidFill>
            </a:endParaRPr>
          </a:p>
        </p:txBody>
      </p:sp>
      <p:sp>
        <p:nvSpPr>
          <p:cNvPr id="9" name="TextBox 8"/>
          <p:cNvSpPr txBox="1"/>
          <p:nvPr/>
        </p:nvSpPr>
        <p:spPr>
          <a:xfrm>
            <a:off x="7659650" y="2320325"/>
            <a:ext cx="3124463" cy="656655"/>
          </a:xfrm>
          <a:prstGeom prst="rect">
            <a:avLst/>
          </a:prstGeom>
          <a:solidFill>
            <a:schemeClr val="tx2"/>
          </a:solidFill>
        </p:spPr>
        <p:txBody>
          <a:bodyPr wrap="square" lIns="243840" tIns="121920" rIns="243840" bIns="121920" rtlCol="0" anchor="b" anchorCtr="0">
            <a:spAutoFit/>
          </a:bodyPr>
          <a:lstStyle/>
          <a:p>
            <a:r>
              <a:rPr lang="en-US" sz="2667" dirty="0">
                <a:solidFill>
                  <a:srgbClr val="FFFFFF"/>
                </a:solidFill>
              </a:rPr>
              <a:t>3 </a:t>
            </a:r>
          </a:p>
        </p:txBody>
      </p:sp>
      <p:sp>
        <p:nvSpPr>
          <p:cNvPr id="11" name="TextBox 10"/>
          <p:cNvSpPr txBox="1"/>
          <p:nvPr/>
        </p:nvSpPr>
        <p:spPr>
          <a:xfrm>
            <a:off x="1324690" y="4290795"/>
            <a:ext cx="3124463" cy="2184943"/>
          </a:xfrm>
          <a:prstGeom prst="rect">
            <a:avLst/>
          </a:prstGeom>
          <a:solidFill>
            <a:schemeClr val="accent3">
              <a:alpha val="20000"/>
            </a:schemeClr>
          </a:solidFill>
        </p:spPr>
        <p:txBody>
          <a:bodyPr wrap="square" lIns="243840" tIns="121920" rIns="243840" bIns="121920" rtlCol="0">
            <a:noAutofit/>
          </a:bodyPr>
          <a:lstStyle/>
          <a:p>
            <a:r>
              <a:rPr lang="en-US" sz="1467" dirty="0" err="1"/>
              <a:t>Xxxxx</a:t>
            </a:r>
            <a:r>
              <a:rPr lang="en-US" sz="1467" dirty="0"/>
              <a:t> </a:t>
            </a:r>
            <a:r>
              <a:rPr lang="en-US" sz="1467" dirty="0" err="1"/>
              <a:t>xxxxxx</a:t>
            </a:r>
            <a:r>
              <a:rPr lang="en-US" sz="1467" dirty="0"/>
              <a:t> </a:t>
            </a:r>
            <a:r>
              <a:rPr lang="en-US" sz="1467" dirty="0" err="1"/>
              <a:t>xxxxx</a:t>
            </a:r>
            <a:r>
              <a:rPr lang="en-US" sz="1467" dirty="0"/>
              <a:t> </a:t>
            </a:r>
            <a:r>
              <a:rPr lang="en-US" sz="1467" dirty="0" err="1"/>
              <a:t>xxxxxxxx</a:t>
            </a:r>
            <a:r>
              <a:rPr lang="en-US" sz="1467" dirty="0"/>
              <a:t> xxx </a:t>
            </a:r>
            <a:r>
              <a:rPr lang="en-US" sz="1467" dirty="0" err="1"/>
              <a:t>xxx</a:t>
            </a:r>
            <a:r>
              <a:rPr lang="en-US" sz="1467" dirty="0"/>
              <a:t> xx </a:t>
            </a:r>
            <a:r>
              <a:rPr lang="en-US" sz="1467" dirty="0" err="1"/>
              <a:t>xx</a:t>
            </a:r>
            <a:r>
              <a:rPr lang="en-US" sz="1467" dirty="0"/>
              <a:t> </a:t>
            </a:r>
            <a:r>
              <a:rPr lang="en-US" sz="1467" dirty="0" err="1"/>
              <a:t>Xxxxx</a:t>
            </a:r>
            <a:r>
              <a:rPr lang="en-US" sz="1467" dirty="0"/>
              <a:t> x </a:t>
            </a:r>
            <a:r>
              <a:rPr lang="en-US" sz="1467" dirty="0" err="1"/>
              <a:t>xxxx</a:t>
            </a:r>
            <a:r>
              <a:rPr lang="en-US" sz="1467" dirty="0"/>
              <a:t> </a:t>
            </a:r>
            <a:r>
              <a:rPr lang="en-US" sz="1467" dirty="0" err="1"/>
              <a:t>xxxxx</a:t>
            </a:r>
            <a:r>
              <a:rPr lang="en-US" sz="1467" dirty="0"/>
              <a:t> </a:t>
            </a:r>
            <a:r>
              <a:rPr lang="en-US" sz="1467" dirty="0" err="1"/>
              <a:t>xxxxx</a:t>
            </a:r>
            <a:r>
              <a:rPr lang="en-US" sz="1467" dirty="0"/>
              <a:t> x </a:t>
            </a:r>
            <a:r>
              <a:rPr lang="en-US" sz="1467" dirty="0" err="1"/>
              <a:t>xxxx</a:t>
            </a:r>
            <a:r>
              <a:rPr lang="en-US" sz="1467" dirty="0"/>
              <a:t> x xxx </a:t>
            </a:r>
            <a:r>
              <a:rPr lang="en-US" sz="1467" dirty="0" err="1"/>
              <a:t>xxxxxxx</a:t>
            </a:r>
            <a:r>
              <a:rPr lang="en-US" sz="1467" dirty="0"/>
              <a:t> </a:t>
            </a:r>
            <a:r>
              <a:rPr lang="en-US" sz="1467" dirty="0" err="1"/>
              <a:t>xxxx</a:t>
            </a:r>
            <a:r>
              <a:rPr lang="en-US" sz="1467" dirty="0"/>
              <a:t> </a:t>
            </a:r>
          </a:p>
        </p:txBody>
      </p:sp>
      <p:sp>
        <p:nvSpPr>
          <p:cNvPr id="12" name="TextBox 11"/>
          <p:cNvSpPr txBox="1"/>
          <p:nvPr/>
        </p:nvSpPr>
        <p:spPr>
          <a:xfrm>
            <a:off x="4492170" y="3633570"/>
            <a:ext cx="3124463" cy="2842168"/>
          </a:xfrm>
          <a:prstGeom prst="rect">
            <a:avLst/>
          </a:prstGeom>
          <a:solidFill>
            <a:schemeClr val="accent5">
              <a:alpha val="20000"/>
            </a:schemeClr>
          </a:solidFill>
        </p:spPr>
        <p:txBody>
          <a:bodyPr wrap="square" lIns="243840" tIns="121920" rIns="243840" bIns="121920" rtlCol="0">
            <a:noAutofit/>
          </a:bodyPr>
          <a:lstStyle/>
          <a:p>
            <a:r>
              <a:rPr lang="en-US" sz="1467" dirty="0" err="1"/>
              <a:t>Xxxx</a:t>
            </a:r>
            <a:r>
              <a:rPr lang="en-US" sz="1467" dirty="0"/>
              <a:t> </a:t>
            </a:r>
            <a:r>
              <a:rPr lang="en-US" sz="1467" dirty="0" err="1"/>
              <a:t>xxxxx</a:t>
            </a:r>
            <a:r>
              <a:rPr lang="en-US" sz="1467" dirty="0"/>
              <a:t> xxx </a:t>
            </a:r>
            <a:r>
              <a:rPr lang="en-US" sz="1467" dirty="0" err="1"/>
              <a:t>xxxxxxxxx</a:t>
            </a:r>
            <a:r>
              <a:rPr lang="en-US" sz="1467" dirty="0"/>
              <a:t> xxx x </a:t>
            </a:r>
            <a:r>
              <a:rPr lang="en-US" sz="1467" dirty="0" err="1"/>
              <a:t>xxxxxxxx</a:t>
            </a:r>
            <a:r>
              <a:rPr lang="en-US" sz="1467" dirty="0"/>
              <a:t> Xx </a:t>
            </a:r>
            <a:r>
              <a:rPr lang="en-US" sz="1467" dirty="0" err="1"/>
              <a:t>xx</a:t>
            </a:r>
            <a:r>
              <a:rPr lang="en-US" sz="1467" dirty="0"/>
              <a:t> </a:t>
            </a:r>
            <a:r>
              <a:rPr lang="en-US" sz="1467" dirty="0" err="1"/>
              <a:t>xxxxx</a:t>
            </a:r>
            <a:r>
              <a:rPr lang="en-US" sz="1467" dirty="0"/>
              <a:t> xx </a:t>
            </a:r>
            <a:r>
              <a:rPr lang="en-US" sz="1467" dirty="0" err="1"/>
              <a:t>xxxxx</a:t>
            </a:r>
            <a:r>
              <a:rPr lang="en-US" sz="1467" dirty="0"/>
              <a:t> </a:t>
            </a:r>
            <a:r>
              <a:rPr lang="en-US" sz="1467" dirty="0" err="1"/>
              <a:t>xxxxxxxxx</a:t>
            </a:r>
            <a:r>
              <a:rPr lang="en-US" sz="1467" dirty="0"/>
              <a:t> </a:t>
            </a:r>
            <a:r>
              <a:rPr lang="en-US" sz="1467" dirty="0" err="1"/>
              <a:t>xxxxx</a:t>
            </a:r>
            <a:r>
              <a:rPr lang="en-US" sz="1467" dirty="0"/>
              <a:t> xx </a:t>
            </a:r>
            <a:r>
              <a:rPr lang="en-US" sz="1467" dirty="0" err="1"/>
              <a:t>xxxxx</a:t>
            </a:r>
            <a:r>
              <a:rPr lang="en-US" sz="1467" dirty="0"/>
              <a:t> </a:t>
            </a:r>
            <a:r>
              <a:rPr lang="en-US" sz="1467" dirty="0" err="1"/>
              <a:t>xxxxx</a:t>
            </a:r>
            <a:r>
              <a:rPr lang="en-US" sz="1467" dirty="0"/>
              <a:t> xxx </a:t>
            </a:r>
            <a:r>
              <a:rPr lang="en-US" sz="1467" dirty="0" err="1"/>
              <a:t>xxxxxxxxx</a:t>
            </a:r>
            <a:r>
              <a:rPr lang="en-US" sz="1467" dirty="0"/>
              <a:t> x </a:t>
            </a:r>
            <a:r>
              <a:rPr lang="en-US" sz="1467" dirty="0" err="1"/>
              <a:t>xxxxxxxx</a:t>
            </a:r>
            <a:r>
              <a:rPr lang="en-US" sz="1467" dirty="0"/>
              <a:t> </a:t>
            </a:r>
            <a:r>
              <a:rPr lang="en-US" sz="1467" dirty="0" err="1"/>
              <a:t>xxxxx</a:t>
            </a:r>
            <a:r>
              <a:rPr lang="en-US" sz="1467" dirty="0"/>
              <a:t> </a:t>
            </a:r>
          </a:p>
        </p:txBody>
      </p:sp>
      <p:sp>
        <p:nvSpPr>
          <p:cNvPr id="13" name="TextBox 12"/>
          <p:cNvSpPr txBox="1"/>
          <p:nvPr/>
        </p:nvSpPr>
        <p:spPr>
          <a:xfrm>
            <a:off x="7659650" y="2976981"/>
            <a:ext cx="3124463" cy="3498757"/>
          </a:xfrm>
          <a:prstGeom prst="rect">
            <a:avLst/>
          </a:prstGeom>
          <a:solidFill>
            <a:schemeClr val="tx2">
              <a:alpha val="20000"/>
            </a:schemeClr>
          </a:solidFill>
        </p:spPr>
        <p:txBody>
          <a:bodyPr wrap="square" lIns="243840" tIns="121920" rIns="243840" bIns="121920" rtlCol="0">
            <a:noAutofit/>
          </a:bodyPr>
          <a:lstStyle/>
          <a:p>
            <a:r>
              <a:rPr lang="en-US" sz="1467" dirty="0" err="1"/>
              <a:t>Xxxx</a:t>
            </a:r>
            <a:r>
              <a:rPr lang="en-US" sz="1467" dirty="0"/>
              <a:t> xx </a:t>
            </a:r>
            <a:r>
              <a:rPr lang="en-US" sz="1467" dirty="0" err="1"/>
              <a:t>xxxxxx</a:t>
            </a:r>
            <a:r>
              <a:rPr lang="en-US" sz="1467" dirty="0"/>
              <a:t> </a:t>
            </a:r>
            <a:r>
              <a:rPr lang="en-US" sz="1467" dirty="0" err="1"/>
              <a:t>xxxx</a:t>
            </a:r>
            <a:r>
              <a:rPr lang="en-US" sz="1467" dirty="0"/>
              <a:t> Xx </a:t>
            </a:r>
            <a:r>
              <a:rPr lang="en-US" sz="1467" dirty="0" err="1"/>
              <a:t>xx</a:t>
            </a:r>
            <a:r>
              <a:rPr lang="en-US" sz="1467" dirty="0"/>
              <a:t> xxx xx </a:t>
            </a:r>
            <a:r>
              <a:rPr lang="en-US" sz="1467" dirty="0" err="1"/>
              <a:t>xxxxx</a:t>
            </a:r>
            <a:r>
              <a:rPr lang="en-US" sz="1467" dirty="0"/>
              <a:t> </a:t>
            </a:r>
            <a:r>
              <a:rPr lang="en-US" sz="1467" dirty="0" err="1"/>
              <a:t>xxxxxx</a:t>
            </a:r>
            <a:r>
              <a:rPr lang="en-US" sz="1467" dirty="0"/>
              <a:t> </a:t>
            </a:r>
            <a:r>
              <a:rPr lang="en-US" sz="1467" dirty="0" err="1"/>
              <a:t>Xxxxxxxx</a:t>
            </a:r>
            <a:r>
              <a:rPr lang="en-US" sz="1467" dirty="0"/>
              <a:t> x </a:t>
            </a:r>
            <a:r>
              <a:rPr lang="en-US" sz="1467" dirty="0" err="1"/>
              <a:t>xxxx</a:t>
            </a:r>
            <a:r>
              <a:rPr lang="en-US" sz="1467" dirty="0"/>
              <a:t> </a:t>
            </a:r>
            <a:r>
              <a:rPr lang="en-US" sz="1467" dirty="0" err="1"/>
              <a:t>xxxxxx</a:t>
            </a:r>
            <a:r>
              <a:rPr lang="en-US" sz="1467" dirty="0"/>
              <a:t> xxx </a:t>
            </a:r>
            <a:r>
              <a:rPr lang="en-US" sz="1467" dirty="0" err="1"/>
              <a:t>xxx</a:t>
            </a:r>
            <a:r>
              <a:rPr lang="en-US" sz="1467" dirty="0"/>
              <a:t> </a:t>
            </a:r>
            <a:r>
              <a:rPr lang="en-US" sz="1467" dirty="0" err="1"/>
              <a:t>xxxxx</a:t>
            </a:r>
            <a:r>
              <a:rPr lang="en-US" sz="1467" dirty="0"/>
              <a:t> xxx xx </a:t>
            </a:r>
            <a:r>
              <a:rPr lang="en-US" sz="1467" dirty="0" err="1"/>
              <a:t>xx</a:t>
            </a:r>
            <a:r>
              <a:rPr lang="en-US" sz="1467" dirty="0"/>
              <a:t> x </a:t>
            </a:r>
            <a:r>
              <a:rPr lang="en-US" sz="1467" dirty="0" err="1"/>
              <a:t>xxxxxx</a:t>
            </a:r>
            <a:r>
              <a:rPr lang="en-US" sz="1467" dirty="0"/>
              <a:t> xx </a:t>
            </a:r>
            <a:r>
              <a:rPr lang="en-US" sz="1467" dirty="0" err="1"/>
              <a:t>xx</a:t>
            </a:r>
            <a:r>
              <a:rPr lang="en-US" sz="1467" dirty="0"/>
              <a:t> </a:t>
            </a:r>
            <a:r>
              <a:rPr lang="en-US" sz="1467" dirty="0" err="1"/>
              <a:t>Xxxxx</a:t>
            </a:r>
            <a:r>
              <a:rPr lang="en-US" sz="1467" dirty="0"/>
              <a:t> xx xxx </a:t>
            </a:r>
            <a:r>
              <a:rPr lang="en-US" sz="1467" dirty="0" err="1"/>
              <a:t>xxxxx</a:t>
            </a:r>
            <a:r>
              <a:rPr lang="en-US" sz="1467" dirty="0"/>
              <a:t> </a:t>
            </a:r>
            <a:r>
              <a:rPr lang="en-US" sz="1467" dirty="0" err="1"/>
              <a:t>xxxxxxx</a:t>
            </a:r>
            <a:r>
              <a:rPr lang="en-US" sz="1467" dirty="0"/>
              <a:t> </a:t>
            </a:r>
            <a:r>
              <a:rPr lang="en-US" sz="1467" dirty="0" err="1"/>
              <a:t>xxxxx</a:t>
            </a:r>
            <a:r>
              <a:rPr lang="en-US" sz="1467" dirty="0"/>
              <a:t> </a:t>
            </a:r>
            <a:r>
              <a:rPr lang="en-US" sz="1467" dirty="0" err="1"/>
              <a:t>xxxxxx</a:t>
            </a:r>
            <a:r>
              <a:rPr lang="en-US" sz="1467" dirty="0"/>
              <a:t> </a:t>
            </a:r>
          </a:p>
        </p:txBody>
      </p:sp>
      <p:sp>
        <p:nvSpPr>
          <p:cNvPr id="23" name="Rectangle 22">
            <a:extLst>
              <a:ext uri="{FF2B5EF4-FFF2-40B4-BE49-F238E27FC236}">
                <a16:creationId xmlns:a16="http://schemas.microsoft.com/office/drawing/2014/main" id="{CF6B2C0C-7C54-2B49-C57A-23228D1C8AB0}"/>
              </a:ext>
            </a:extLst>
          </p:cNvPr>
          <p:cNvSpPr/>
          <p:nvPr/>
        </p:nvSpPr>
        <p:spPr>
          <a:xfrm>
            <a:off x="1214978" y="1117804"/>
            <a:ext cx="9569136" cy="864096"/>
          </a:xfrm>
          <a:prstGeom prst="rect">
            <a:avLst/>
          </a:prstGeom>
          <a:solidFill>
            <a:schemeClr val="bg1">
              <a:lumMod val="75000"/>
              <a:lumOff val="25000"/>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tx1"/>
                </a:solidFill>
              </a:rPr>
              <a:t>Include here your recommendations for the scenario to pursue.</a:t>
            </a:r>
          </a:p>
          <a:p>
            <a:r>
              <a:rPr lang="en-US" sz="2000" dirty="0">
                <a:solidFill>
                  <a:schemeClr val="tx1"/>
                </a:solidFill>
              </a:rPr>
              <a:t>You can include key timelines to review the progress or dependencies on decision</a:t>
            </a:r>
          </a:p>
        </p:txBody>
      </p:sp>
    </p:spTree>
    <p:extLst>
      <p:ext uri="{BB962C8B-B14F-4D97-AF65-F5344CB8AC3E}">
        <p14:creationId xmlns:p14="http://schemas.microsoft.com/office/powerpoint/2010/main" val="1190238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Scenarios (4)</a:t>
            </a:r>
          </a:p>
        </p:txBody>
      </p:sp>
      <p:grpSp>
        <p:nvGrpSpPr>
          <p:cNvPr id="93" name="Group 92"/>
          <p:cNvGrpSpPr/>
          <p:nvPr/>
        </p:nvGrpSpPr>
        <p:grpSpPr>
          <a:xfrm>
            <a:off x="852139" y="2548224"/>
            <a:ext cx="2542444" cy="3808548"/>
            <a:chOff x="656326" y="1059582"/>
            <a:chExt cx="1906833" cy="1980223"/>
          </a:xfrm>
        </p:grpSpPr>
        <p:sp useBgFill="1">
          <p:nvSpPr>
            <p:cNvPr id="4" name="TextBox 3"/>
            <p:cNvSpPr txBox="1"/>
            <p:nvPr/>
          </p:nvSpPr>
          <p:spPr>
            <a:xfrm>
              <a:off x="1171909" y="1059582"/>
              <a:ext cx="1391250" cy="1980222"/>
            </a:xfrm>
            <a:prstGeom prst="rect">
              <a:avLst/>
            </a:prstGeom>
            <a:ln w="3175">
              <a:solidFill>
                <a:schemeClr val="accent1"/>
              </a:solidFill>
            </a:ln>
          </p:spPr>
          <p:txBody>
            <a:bodyPr wrap="square" lIns="182880" tIns="121920" rIns="182880" bIns="121920" rtlCol="0">
              <a:noAutofit/>
            </a:bodyPr>
            <a:lstStyle/>
            <a:p>
              <a:r>
                <a:rPr lang="en-US" sz="1333" dirty="0" err="1"/>
                <a:t>Xxxxx</a:t>
              </a:r>
              <a:r>
                <a:rPr lang="en-US" sz="1333" dirty="0"/>
                <a:t> </a:t>
              </a:r>
              <a:r>
                <a:rPr lang="en-US" sz="1333" dirty="0" err="1"/>
                <a:t>xxxxx</a:t>
              </a:r>
              <a:r>
                <a:rPr lang="en-US" sz="1333" dirty="0"/>
                <a:t> </a:t>
              </a:r>
              <a:r>
                <a:rPr lang="en-US" sz="1333" dirty="0" err="1"/>
                <a:t>xxxx</a:t>
              </a:r>
              <a:r>
                <a:rPr lang="en-US" sz="1333" dirty="0"/>
                <a:t> xxx </a:t>
              </a:r>
              <a:r>
                <a:rPr lang="en-US" sz="1333" dirty="0" err="1"/>
                <a:t>xxx</a:t>
              </a:r>
              <a:r>
                <a:rPr lang="en-US" sz="1333" dirty="0"/>
                <a:t>, x </a:t>
              </a:r>
              <a:r>
                <a:rPr lang="en-US" sz="1333" dirty="0" err="1"/>
                <a:t>xxxx</a:t>
              </a:r>
              <a:r>
                <a:rPr lang="en-US" sz="1333" dirty="0"/>
                <a:t> xx </a:t>
              </a:r>
              <a:r>
                <a:rPr lang="en-US" sz="1333" dirty="0" err="1"/>
                <a:t>xxxxxxxx</a:t>
              </a:r>
              <a:r>
                <a:rPr lang="en-US" sz="1333" dirty="0"/>
                <a:t> </a:t>
              </a:r>
              <a:r>
                <a:rPr lang="en-US" sz="1333" dirty="0" err="1"/>
                <a:t>xxxx</a:t>
              </a:r>
              <a:r>
                <a:rPr lang="en-US" sz="1333" dirty="0"/>
                <a:t> </a:t>
              </a:r>
              <a:r>
                <a:rPr lang="en-US" sz="1333" dirty="0" err="1"/>
                <a:t>xxxxxx</a:t>
              </a:r>
              <a:r>
                <a:rPr lang="en-US" sz="1333" dirty="0"/>
                <a:t> x </a:t>
              </a:r>
              <a:r>
                <a:rPr lang="en-US" sz="1333" dirty="0" err="1"/>
                <a:t>xxxx</a:t>
              </a:r>
              <a:r>
                <a:rPr lang="en-US" sz="1333" dirty="0"/>
                <a:t>. Xx </a:t>
              </a:r>
              <a:r>
                <a:rPr lang="en-US" sz="1333" dirty="0" err="1"/>
                <a:t>xx</a:t>
              </a:r>
              <a:r>
                <a:rPr lang="en-US" sz="1333" dirty="0"/>
                <a:t> xx x xx, xx </a:t>
              </a:r>
              <a:r>
                <a:rPr lang="en-US" sz="1333" dirty="0" err="1"/>
                <a:t>xx</a:t>
              </a:r>
              <a:r>
                <a:rPr lang="en-US" sz="1333" dirty="0"/>
                <a:t> x </a:t>
              </a:r>
              <a:r>
                <a:rPr lang="en-US" sz="1333" dirty="0" err="1"/>
                <a:t>x</a:t>
              </a:r>
              <a:r>
                <a:rPr lang="en-US" sz="1333" dirty="0"/>
                <a:t> xx </a:t>
              </a:r>
              <a:r>
                <a:rPr lang="en-US" sz="1333" dirty="0" err="1"/>
                <a:t>xxxxxx</a:t>
              </a:r>
              <a:r>
                <a:rPr lang="en-US" sz="1333" dirty="0"/>
                <a:t> xx, x </a:t>
              </a:r>
              <a:r>
                <a:rPr lang="en-US" sz="1333" dirty="0" err="1"/>
                <a:t>xxxxxx</a:t>
              </a:r>
              <a:r>
                <a:rPr lang="en-US" sz="1333" dirty="0"/>
                <a:t> </a:t>
              </a:r>
              <a:r>
                <a:rPr lang="en-US" sz="1333" dirty="0" err="1"/>
                <a:t>xxxx</a:t>
              </a:r>
              <a:r>
                <a:rPr lang="en-US" sz="1333" dirty="0"/>
                <a:t> xxx. Xx </a:t>
              </a:r>
              <a:r>
                <a:rPr lang="en-US" sz="1333" dirty="0" err="1"/>
                <a:t>xxxxx</a:t>
              </a:r>
              <a:r>
                <a:rPr lang="en-US" sz="1333" dirty="0"/>
                <a:t> xxx </a:t>
              </a:r>
              <a:r>
                <a:rPr lang="en-US" sz="1333" dirty="0" err="1"/>
                <a:t>xxx</a:t>
              </a:r>
              <a:r>
                <a:rPr lang="en-US" sz="1333" dirty="0"/>
                <a:t> xx x </a:t>
              </a:r>
              <a:r>
                <a:rPr lang="en-US" sz="1333" dirty="0" err="1"/>
                <a:t>x</a:t>
              </a:r>
              <a:r>
                <a:rPr lang="en-US" sz="1333" dirty="0"/>
                <a:t> </a:t>
              </a:r>
              <a:r>
                <a:rPr lang="en-US" sz="1333" dirty="0" err="1"/>
                <a:t>xxxxxxxx</a:t>
              </a:r>
              <a:endParaRPr lang="en-US" sz="1333" dirty="0"/>
            </a:p>
          </p:txBody>
        </p:sp>
        <p:sp>
          <p:nvSpPr>
            <p:cNvPr id="5" name="TextBox 4"/>
            <p:cNvSpPr txBox="1"/>
            <p:nvPr/>
          </p:nvSpPr>
          <p:spPr>
            <a:xfrm rot="16200000">
              <a:off x="-114493" y="1830404"/>
              <a:ext cx="1980220" cy="438581"/>
            </a:xfrm>
            <a:prstGeom prst="rect">
              <a:avLst/>
            </a:prstGeom>
            <a:solidFill>
              <a:schemeClr val="bg1">
                <a:lumMod val="90000"/>
                <a:lumOff val="10000"/>
              </a:schemeClr>
            </a:solidFill>
            <a:ln w="3175">
              <a:solidFill>
                <a:schemeClr val="bg1">
                  <a:lumMod val="90000"/>
                  <a:lumOff val="10000"/>
                </a:schemeClr>
              </a:solidFill>
            </a:ln>
          </p:spPr>
          <p:txBody>
            <a:bodyPr wrap="square" rtlCol="0">
              <a:spAutoFit/>
            </a:bodyPr>
            <a:lstStyle/>
            <a:p>
              <a:r>
                <a:rPr lang="en-US" sz="3200" dirty="0"/>
                <a:t>01 Scenario name</a:t>
              </a:r>
            </a:p>
          </p:txBody>
        </p:sp>
        <p:sp>
          <p:nvSpPr>
            <p:cNvPr id="6" name="TextBox 5"/>
            <p:cNvSpPr txBox="1"/>
            <p:nvPr/>
          </p:nvSpPr>
          <p:spPr>
            <a:xfrm rot="16200000">
              <a:off x="126440" y="1993427"/>
              <a:ext cx="1980221" cy="112533"/>
            </a:xfrm>
            <a:prstGeom prst="rect">
              <a:avLst/>
            </a:prstGeom>
            <a:solidFill>
              <a:schemeClr val="accent1"/>
            </a:solidFill>
            <a:ln w="3175">
              <a:solidFill>
                <a:schemeClr val="accent1"/>
              </a:solidFill>
            </a:ln>
          </p:spPr>
          <p:txBody>
            <a:bodyPr wrap="square" rtlCol="0">
              <a:noAutofit/>
            </a:bodyPr>
            <a:lstStyle/>
            <a:p>
              <a:endParaRPr lang="en-US" sz="3200" dirty="0">
                <a:solidFill>
                  <a:schemeClr val="bg1"/>
                </a:solidFill>
              </a:endParaRPr>
            </a:p>
          </p:txBody>
        </p:sp>
        <p:sp>
          <p:nvSpPr>
            <p:cNvPr id="7" name="Isosceles Triangle 6"/>
            <p:cNvSpPr/>
            <p:nvPr/>
          </p:nvSpPr>
          <p:spPr>
            <a:xfrm rot="5400000">
              <a:off x="1007001" y="1241353"/>
              <a:ext cx="216024" cy="115607"/>
            </a:xfrm>
            <a:prstGeom prst="triangle">
              <a:avLst/>
            </a:prstGeom>
            <a:solidFill>
              <a:schemeClr val="bg1">
                <a:lumMod val="90000"/>
                <a:lumOff val="10000"/>
              </a:schemeClr>
            </a:solidFill>
            <a:ln>
              <a:solidFill>
                <a:schemeClr val="bg1">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grpSp>
      <p:grpSp>
        <p:nvGrpSpPr>
          <p:cNvPr id="94" name="Group 93"/>
          <p:cNvGrpSpPr/>
          <p:nvPr/>
        </p:nvGrpSpPr>
        <p:grpSpPr>
          <a:xfrm>
            <a:off x="3534127" y="2548224"/>
            <a:ext cx="2542444" cy="3808548"/>
            <a:chOff x="2667818" y="1059582"/>
            <a:chExt cx="1906833" cy="1980223"/>
          </a:xfrm>
        </p:grpSpPr>
        <p:sp useBgFill="1">
          <p:nvSpPr>
            <p:cNvPr id="8" name="TextBox 7"/>
            <p:cNvSpPr txBox="1"/>
            <p:nvPr/>
          </p:nvSpPr>
          <p:spPr>
            <a:xfrm>
              <a:off x="3183401" y="1059582"/>
              <a:ext cx="1391250" cy="1980222"/>
            </a:xfrm>
            <a:prstGeom prst="rect">
              <a:avLst/>
            </a:prstGeom>
            <a:ln w="3175">
              <a:solidFill>
                <a:schemeClr val="accent3"/>
              </a:solidFill>
            </a:ln>
          </p:spPr>
          <p:txBody>
            <a:bodyPr wrap="square" lIns="182880" tIns="121920" rIns="182880" bIns="121920" rtlCol="0">
              <a:noAutofit/>
            </a:bodyPr>
            <a:lstStyle/>
            <a:p>
              <a:r>
                <a:rPr lang="en-US" sz="1333" dirty="0"/>
                <a:t>Xx xxx x </a:t>
              </a:r>
              <a:r>
                <a:rPr lang="en-US" sz="1333" dirty="0" err="1"/>
                <a:t>xxxxxx</a:t>
              </a:r>
              <a:r>
                <a:rPr lang="en-US" sz="1333" dirty="0"/>
                <a:t> x </a:t>
              </a:r>
              <a:r>
                <a:rPr lang="en-US" sz="1333" dirty="0" err="1"/>
                <a:t>xxxxx</a:t>
              </a:r>
              <a:r>
                <a:rPr lang="en-US" sz="1333" dirty="0"/>
                <a:t> x xx , xx </a:t>
              </a:r>
              <a:r>
                <a:rPr lang="en-US" sz="1333" dirty="0" err="1"/>
                <a:t>xx</a:t>
              </a:r>
              <a:r>
                <a:rPr lang="en-US" sz="1333" dirty="0"/>
                <a:t> xxx </a:t>
              </a:r>
              <a:r>
                <a:rPr lang="en-US" sz="1333" dirty="0" err="1"/>
                <a:t>xxx</a:t>
              </a:r>
              <a:r>
                <a:rPr lang="en-US" sz="1333" dirty="0"/>
                <a:t> </a:t>
              </a:r>
              <a:r>
                <a:rPr lang="en-US" sz="1333" dirty="0" err="1"/>
                <a:t>xxx</a:t>
              </a:r>
              <a:r>
                <a:rPr lang="en-US" sz="1333" dirty="0"/>
                <a:t> </a:t>
              </a:r>
              <a:r>
                <a:rPr lang="en-US" sz="1333" dirty="0" err="1"/>
                <a:t>xxxxx</a:t>
              </a:r>
              <a:r>
                <a:rPr lang="en-US" sz="1333" dirty="0"/>
                <a:t> x . Xx x xxx x </a:t>
              </a:r>
              <a:r>
                <a:rPr lang="en-US" sz="1333" dirty="0" err="1"/>
                <a:t>xxxx</a:t>
              </a:r>
              <a:r>
                <a:rPr lang="en-US" sz="1333" dirty="0"/>
                <a:t> xx </a:t>
              </a:r>
              <a:r>
                <a:rPr lang="en-US" sz="1333" dirty="0" err="1"/>
                <a:t>xx</a:t>
              </a:r>
              <a:r>
                <a:rPr lang="en-US" sz="1333" dirty="0"/>
                <a:t> x </a:t>
              </a:r>
              <a:r>
                <a:rPr lang="en-US" sz="1333" dirty="0" err="1"/>
                <a:t>x</a:t>
              </a:r>
              <a:r>
                <a:rPr lang="en-US" sz="1333" dirty="0"/>
                <a:t> xxx . </a:t>
              </a:r>
              <a:r>
                <a:rPr lang="en-US" sz="1333" dirty="0" err="1"/>
                <a:t>Xxxx</a:t>
              </a:r>
              <a:r>
                <a:rPr lang="en-US" sz="1333" dirty="0"/>
                <a:t> x </a:t>
              </a:r>
              <a:r>
                <a:rPr lang="en-US" sz="1333" dirty="0" err="1"/>
                <a:t>xxxxxx</a:t>
              </a:r>
              <a:r>
                <a:rPr lang="en-US" sz="1333" dirty="0"/>
                <a:t> xx </a:t>
              </a:r>
              <a:r>
                <a:rPr lang="en-US" sz="1333" dirty="0" err="1"/>
                <a:t>xxxxx</a:t>
              </a:r>
              <a:r>
                <a:rPr lang="en-US" sz="1333" dirty="0"/>
                <a:t> xxx </a:t>
              </a:r>
              <a:r>
                <a:rPr lang="en-US" sz="1333" dirty="0" err="1"/>
                <a:t>xxx</a:t>
              </a:r>
              <a:r>
                <a:rPr lang="en-US" sz="1333" dirty="0"/>
                <a:t> x </a:t>
              </a:r>
              <a:r>
                <a:rPr lang="en-US" sz="1333" dirty="0" err="1"/>
                <a:t>xxxx</a:t>
              </a:r>
              <a:r>
                <a:rPr lang="en-US" sz="1333" dirty="0"/>
                <a:t>. Xxx x </a:t>
              </a:r>
              <a:r>
                <a:rPr lang="en-US" sz="1333" dirty="0" err="1"/>
                <a:t>x</a:t>
              </a:r>
              <a:r>
                <a:rPr lang="en-US" sz="1333" dirty="0"/>
                <a:t> </a:t>
              </a:r>
              <a:r>
                <a:rPr lang="en-US" sz="1333" dirty="0" err="1"/>
                <a:t>xxxx</a:t>
              </a:r>
              <a:r>
                <a:rPr lang="en-US" sz="1333" dirty="0"/>
                <a:t> xxx </a:t>
              </a:r>
              <a:r>
                <a:rPr lang="en-US" sz="1333" dirty="0" err="1"/>
                <a:t>xxxxx</a:t>
              </a:r>
              <a:endParaRPr lang="en-US" sz="1333" dirty="0"/>
            </a:p>
          </p:txBody>
        </p:sp>
        <p:sp>
          <p:nvSpPr>
            <p:cNvPr id="9" name="TextBox 8"/>
            <p:cNvSpPr txBox="1"/>
            <p:nvPr/>
          </p:nvSpPr>
          <p:spPr>
            <a:xfrm rot="16200000">
              <a:off x="1896999" y="1830404"/>
              <a:ext cx="1980220" cy="438581"/>
            </a:xfrm>
            <a:prstGeom prst="rect">
              <a:avLst/>
            </a:prstGeom>
            <a:solidFill>
              <a:schemeClr val="bg1">
                <a:lumMod val="90000"/>
                <a:lumOff val="10000"/>
              </a:schemeClr>
            </a:solidFill>
            <a:ln w="3175">
              <a:solidFill>
                <a:schemeClr val="bg1">
                  <a:lumMod val="90000"/>
                  <a:lumOff val="10000"/>
                </a:schemeClr>
              </a:solidFill>
            </a:ln>
          </p:spPr>
          <p:txBody>
            <a:bodyPr wrap="square" rtlCol="0">
              <a:spAutoFit/>
            </a:bodyPr>
            <a:lstStyle/>
            <a:p>
              <a:r>
                <a:rPr lang="en-US" sz="3200" dirty="0"/>
                <a:t>02 Scenario name</a:t>
              </a:r>
            </a:p>
          </p:txBody>
        </p:sp>
        <p:sp>
          <p:nvSpPr>
            <p:cNvPr id="10" name="TextBox 9"/>
            <p:cNvSpPr txBox="1"/>
            <p:nvPr/>
          </p:nvSpPr>
          <p:spPr>
            <a:xfrm rot="16200000">
              <a:off x="2137932" y="1993427"/>
              <a:ext cx="1980221" cy="112533"/>
            </a:xfrm>
            <a:prstGeom prst="rect">
              <a:avLst/>
            </a:prstGeom>
            <a:solidFill>
              <a:schemeClr val="accent3"/>
            </a:solidFill>
            <a:ln w="3175">
              <a:solidFill>
                <a:schemeClr val="accent3"/>
              </a:solidFill>
            </a:ln>
          </p:spPr>
          <p:txBody>
            <a:bodyPr wrap="square" rtlCol="0">
              <a:noAutofit/>
            </a:bodyPr>
            <a:lstStyle/>
            <a:p>
              <a:endParaRPr lang="en-US" sz="3200" dirty="0">
                <a:solidFill>
                  <a:schemeClr val="bg1"/>
                </a:solidFill>
              </a:endParaRPr>
            </a:p>
          </p:txBody>
        </p:sp>
        <p:sp>
          <p:nvSpPr>
            <p:cNvPr id="11" name="Isosceles Triangle 10"/>
            <p:cNvSpPr/>
            <p:nvPr/>
          </p:nvSpPr>
          <p:spPr>
            <a:xfrm rot="5400000">
              <a:off x="3018493" y="1241353"/>
              <a:ext cx="216024" cy="115607"/>
            </a:xfrm>
            <a:prstGeom prst="triangle">
              <a:avLst/>
            </a:prstGeom>
            <a:solidFill>
              <a:schemeClr val="bg1">
                <a:lumMod val="90000"/>
                <a:lumOff val="10000"/>
              </a:schemeClr>
            </a:solidFill>
            <a:ln>
              <a:solidFill>
                <a:schemeClr val="bg1">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grpSp>
      <p:grpSp>
        <p:nvGrpSpPr>
          <p:cNvPr id="95" name="Group 94"/>
          <p:cNvGrpSpPr/>
          <p:nvPr/>
        </p:nvGrpSpPr>
        <p:grpSpPr>
          <a:xfrm>
            <a:off x="6216116" y="2548224"/>
            <a:ext cx="2542444" cy="3808548"/>
            <a:chOff x="4679310" y="1059582"/>
            <a:chExt cx="1906833" cy="1980223"/>
          </a:xfrm>
        </p:grpSpPr>
        <p:sp useBgFill="1">
          <p:nvSpPr>
            <p:cNvPr id="12" name="TextBox 11"/>
            <p:cNvSpPr txBox="1"/>
            <p:nvPr/>
          </p:nvSpPr>
          <p:spPr>
            <a:xfrm>
              <a:off x="5194893" y="1059582"/>
              <a:ext cx="1391250" cy="1980222"/>
            </a:xfrm>
            <a:prstGeom prst="rect">
              <a:avLst/>
            </a:prstGeom>
            <a:ln w="3175">
              <a:solidFill>
                <a:schemeClr val="accent5"/>
              </a:solidFill>
            </a:ln>
          </p:spPr>
          <p:txBody>
            <a:bodyPr wrap="square" lIns="182880" tIns="121920" rIns="182880" bIns="121920" rtlCol="0">
              <a:noAutofit/>
            </a:bodyPr>
            <a:lstStyle/>
            <a:p>
              <a:r>
                <a:rPr lang="en-US" sz="1333" dirty="0"/>
                <a:t>Xxx </a:t>
              </a:r>
              <a:r>
                <a:rPr lang="en-US" sz="1333" dirty="0" err="1"/>
                <a:t>xxxxxx</a:t>
              </a:r>
              <a:r>
                <a:rPr lang="en-US" sz="1333" dirty="0"/>
                <a:t> </a:t>
              </a:r>
              <a:r>
                <a:rPr lang="en-US" sz="1333" dirty="0" err="1"/>
                <a:t>xxxxx</a:t>
              </a:r>
              <a:r>
                <a:rPr lang="en-US" sz="1333" dirty="0"/>
                <a:t> xx </a:t>
              </a:r>
              <a:r>
                <a:rPr lang="en-US" sz="1333" dirty="0" err="1"/>
                <a:t>xxxxx</a:t>
              </a:r>
              <a:r>
                <a:rPr lang="en-US" sz="1333" dirty="0"/>
                <a:t> xx </a:t>
              </a:r>
              <a:r>
                <a:rPr lang="en-US" sz="1333" dirty="0" err="1"/>
                <a:t>xxxxx</a:t>
              </a:r>
              <a:r>
                <a:rPr lang="en-US" sz="1333" dirty="0"/>
                <a:t> x </a:t>
              </a:r>
              <a:r>
                <a:rPr lang="en-US" sz="1333" dirty="0" err="1"/>
                <a:t>x</a:t>
              </a:r>
              <a:r>
                <a:rPr lang="en-US" sz="1333" dirty="0"/>
                <a:t> xx </a:t>
              </a:r>
              <a:r>
                <a:rPr lang="en-US" sz="1333" dirty="0" err="1"/>
                <a:t>xx</a:t>
              </a:r>
              <a:r>
                <a:rPr lang="en-US" sz="1333" dirty="0"/>
                <a:t> </a:t>
              </a:r>
              <a:r>
                <a:rPr lang="en-US" sz="1333" dirty="0" err="1"/>
                <a:t>xxxxx</a:t>
              </a:r>
              <a:r>
                <a:rPr lang="en-US" sz="1333" dirty="0"/>
                <a:t> x </a:t>
              </a:r>
              <a:r>
                <a:rPr lang="en-US" sz="1333" dirty="0" err="1"/>
                <a:t>xxxxxx</a:t>
              </a:r>
              <a:r>
                <a:rPr lang="en-US" sz="1333" dirty="0"/>
                <a:t> x xx xxx, </a:t>
              </a:r>
              <a:r>
                <a:rPr lang="en-US" sz="1333" dirty="0" err="1"/>
                <a:t>xxxxxx</a:t>
              </a:r>
              <a:r>
                <a:rPr lang="en-US" sz="1333" dirty="0"/>
                <a:t> xx </a:t>
              </a:r>
              <a:r>
                <a:rPr lang="en-US" sz="1333" dirty="0" err="1"/>
                <a:t>xxxxxx</a:t>
              </a:r>
              <a:r>
                <a:rPr lang="en-US" sz="1333" dirty="0"/>
                <a:t> xxx. </a:t>
              </a:r>
              <a:r>
                <a:rPr lang="en-US" sz="1333" dirty="0" err="1"/>
                <a:t>Xxxx</a:t>
              </a:r>
              <a:r>
                <a:rPr lang="en-US" sz="1333" dirty="0"/>
                <a:t> x </a:t>
              </a:r>
              <a:r>
                <a:rPr lang="en-US" sz="1333" dirty="0" err="1"/>
                <a:t>xxxx</a:t>
              </a:r>
              <a:r>
                <a:rPr lang="en-US" sz="1333" dirty="0"/>
                <a:t> xxx </a:t>
              </a:r>
              <a:r>
                <a:rPr lang="en-US" sz="1333" dirty="0" err="1"/>
                <a:t>xxx</a:t>
              </a:r>
              <a:r>
                <a:rPr lang="en-US" sz="1333" dirty="0"/>
                <a:t>. x </a:t>
              </a:r>
              <a:r>
                <a:rPr lang="en-US" sz="1333" dirty="0" err="1"/>
                <a:t>xxxxx</a:t>
              </a:r>
              <a:r>
                <a:rPr lang="en-US" sz="1333" dirty="0"/>
                <a:t> x </a:t>
              </a:r>
              <a:r>
                <a:rPr lang="en-US" sz="1333" dirty="0" err="1"/>
                <a:t>xxxx</a:t>
              </a:r>
              <a:r>
                <a:rPr lang="en-US" sz="1333" dirty="0"/>
                <a:t> </a:t>
              </a:r>
              <a:r>
                <a:rPr lang="en-US" sz="1333" dirty="0" err="1"/>
                <a:t>xxxx</a:t>
              </a:r>
              <a:r>
                <a:rPr lang="en-US" sz="1333" dirty="0"/>
                <a:t> xx xx . </a:t>
              </a:r>
              <a:r>
                <a:rPr lang="en-US" sz="1333" dirty="0" err="1"/>
                <a:t>xxxxx</a:t>
              </a:r>
              <a:r>
                <a:rPr lang="en-US" sz="1333" dirty="0"/>
                <a:t> </a:t>
              </a:r>
              <a:r>
                <a:rPr lang="en-US" sz="1333" dirty="0" err="1"/>
                <a:t>xxxxxxxx</a:t>
              </a:r>
              <a:r>
                <a:rPr lang="en-US" sz="1333" dirty="0"/>
                <a:t> xxx</a:t>
              </a:r>
            </a:p>
          </p:txBody>
        </p:sp>
        <p:sp>
          <p:nvSpPr>
            <p:cNvPr id="13" name="TextBox 12"/>
            <p:cNvSpPr txBox="1"/>
            <p:nvPr/>
          </p:nvSpPr>
          <p:spPr>
            <a:xfrm rot="16200000">
              <a:off x="3908491" y="1830404"/>
              <a:ext cx="1980220" cy="438581"/>
            </a:xfrm>
            <a:prstGeom prst="rect">
              <a:avLst/>
            </a:prstGeom>
            <a:solidFill>
              <a:schemeClr val="bg1">
                <a:lumMod val="90000"/>
                <a:lumOff val="10000"/>
              </a:schemeClr>
            </a:solidFill>
            <a:ln w="3175">
              <a:solidFill>
                <a:schemeClr val="bg1">
                  <a:lumMod val="90000"/>
                  <a:lumOff val="10000"/>
                </a:schemeClr>
              </a:solidFill>
            </a:ln>
          </p:spPr>
          <p:txBody>
            <a:bodyPr wrap="square" rtlCol="0">
              <a:spAutoFit/>
            </a:bodyPr>
            <a:lstStyle/>
            <a:p>
              <a:r>
                <a:rPr lang="en-US" sz="3200" dirty="0"/>
                <a:t>03 Scenario name</a:t>
              </a:r>
            </a:p>
          </p:txBody>
        </p:sp>
        <p:sp>
          <p:nvSpPr>
            <p:cNvPr id="14" name="TextBox 13"/>
            <p:cNvSpPr txBox="1"/>
            <p:nvPr/>
          </p:nvSpPr>
          <p:spPr>
            <a:xfrm rot="16200000">
              <a:off x="4149424" y="1993427"/>
              <a:ext cx="1980221" cy="112533"/>
            </a:xfrm>
            <a:prstGeom prst="rect">
              <a:avLst/>
            </a:prstGeom>
            <a:solidFill>
              <a:schemeClr val="accent5"/>
            </a:solidFill>
            <a:ln w="3175">
              <a:solidFill>
                <a:schemeClr val="accent5"/>
              </a:solidFill>
            </a:ln>
          </p:spPr>
          <p:txBody>
            <a:bodyPr wrap="square" rtlCol="0">
              <a:noAutofit/>
            </a:bodyPr>
            <a:lstStyle/>
            <a:p>
              <a:endParaRPr lang="en-US" sz="3200" dirty="0">
                <a:solidFill>
                  <a:schemeClr val="bg1"/>
                </a:solidFill>
              </a:endParaRPr>
            </a:p>
          </p:txBody>
        </p:sp>
        <p:sp>
          <p:nvSpPr>
            <p:cNvPr id="15" name="Isosceles Triangle 14"/>
            <p:cNvSpPr/>
            <p:nvPr/>
          </p:nvSpPr>
          <p:spPr>
            <a:xfrm rot="5400000">
              <a:off x="5029985" y="1241353"/>
              <a:ext cx="216024" cy="115607"/>
            </a:xfrm>
            <a:prstGeom prst="triangle">
              <a:avLst/>
            </a:prstGeom>
            <a:solidFill>
              <a:schemeClr val="bg1">
                <a:lumMod val="90000"/>
                <a:lumOff val="10000"/>
              </a:schemeClr>
            </a:solidFill>
            <a:ln>
              <a:solidFill>
                <a:schemeClr val="bg1">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grpSp>
      <p:grpSp>
        <p:nvGrpSpPr>
          <p:cNvPr id="96" name="Group 95"/>
          <p:cNvGrpSpPr/>
          <p:nvPr/>
        </p:nvGrpSpPr>
        <p:grpSpPr>
          <a:xfrm>
            <a:off x="8898107" y="2534194"/>
            <a:ext cx="2542444" cy="3808548"/>
            <a:chOff x="6690803" y="1059582"/>
            <a:chExt cx="1906833" cy="1980223"/>
          </a:xfrm>
        </p:grpSpPr>
        <p:sp useBgFill="1">
          <p:nvSpPr>
            <p:cNvPr id="16" name="TextBox 15"/>
            <p:cNvSpPr txBox="1"/>
            <p:nvPr/>
          </p:nvSpPr>
          <p:spPr>
            <a:xfrm>
              <a:off x="7206386" y="1059582"/>
              <a:ext cx="1391250" cy="1980222"/>
            </a:xfrm>
            <a:prstGeom prst="rect">
              <a:avLst/>
            </a:prstGeom>
            <a:ln w="3175">
              <a:solidFill>
                <a:schemeClr val="tx2"/>
              </a:solidFill>
            </a:ln>
          </p:spPr>
          <p:txBody>
            <a:bodyPr wrap="square" lIns="182880" tIns="121920" rIns="182880" bIns="121920" rtlCol="0">
              <a:noAutofit/>
            </a:bodyPr>
            <a:lstStyle/>
            <a:p>
              <a:r>
                <a:rPr lang="en-US" sz="1333" dirty="0" err="1"/>
                <a:t>Xxxx</a:t>
              </a:r>
              <a:r>
                <a:rPr lang="en-US" sz="1333" dirty="0"/>
                <a:t> </a:t>
              </a:r>
              <a:r>
                <a:rPr lang="en-US" sz="1333" dirty="0" err="1"/>
                <a:t>xxxxxxxxx</a:t>
              </a:r>
              <a:r>
                <a:rPr lang="en-US" sz="1333" dirty="0"/>
                <a:t> </a:t>
              </a:r>
              <a:r>
                <a:rPr lang="en-US" sz="1333" dirty="0" err="1"/>
                <a:t>xxxx</a:t>
              </a:r>
              <a:r>
                <a:rPr lang="en-US" sz="1333" dirty="0"/>
                <a:t> </a:t>
              </a:r>
              <a:r>
                <a:rPr lang="en-US" sz="1333" dirty="0" err="1"/>
                <a:t>xxxxx</a:t>
              </a:r>
              <a:r>
                <a:rPr lang="en-US" sz="1333" dirty="0"/>
                <a:t> </a:t>
              </a:r>
              <a:r>
                <a:rPr lang="en-US" sz="1333" dirty="0" err="1"/>
                <a:t>xxxxx</a:t>
              </a:r>
              <a:r>
                <a:rPr lang="en-US" sz="1333" dirty="0"/>
                <a:t>, xx </a:t>
              </a:r>
              <a:r>
                <a:rPr lang="en-US" sz="1333" dirty="0" err="1"/>
                <a:t>xxxxxxxxx</a:t>
              </a:r>
              <a:r>
                <a:rPr lang="en-US" sz="1333" dirty="0"/>
                <a:t> x xxx </a:t>
              </a:r>
              <a:r>
                <a:rPr lang="en-US" sz="1333" dirty="0" err="1"/>
                <a:t>xxx</a:t>
              </a:r>
              <a:r>
                <a:rPr lang="en-US" sz="1333" dirty="0"/>
                <a:t> </a:t>
              </a:r>
              <a:r>
                <a:rPr lang="en-US" sz="1333" dirty="0" err="1"/>
                <a:t>xxxxxxxxx</a:t>
              </a:r>
              <a:r>
                <a:rPr lang="en-US" sz="1333" dirty="0"/>
                <a:t> x </a:t>
              </a:r>
              <a:r>
                <a:rPr lang="en-US" sz="1333" dirty="0" err="1"/>
                <a:t>x</a:t>
              </a:r>
              <a:r>
                <a:rPr lang="en-US" sz="1333" dirty="0"/>
                <a:t> </a:t>
              </a:r>
              <a:r>
                <a:rPr lang="en-US" sz="1333" dirty="0" err="1"/>
                <a:t>xxxx</a:t>
              </a:r>
              <a:r>
                <a:rPr lang="en-US" sz="1333" dirty="0"/>
                <a:t>. X </a:t>
              </a:r>
              <a:r>
                <a:rPr lang="en-US" sz="1333" dirty="0" err="1"/>
                <a:t>xxxx</a:t>
              </a:r>
              <a:r>
                <a:rPr lang="en-US" sz="1333" dirty="0"/>
                <a:t> </a:t>
              </a:r>
              <a:r>
                <a:rPr lang="en-US" sz="1333" dirty="0" err="1"/>
                <a:t>xxxxxx</a:t>
              </a:r>
              <a:r>
                <a:rPr lang="en-US" sz="1333" dirty="0"/>
                <a:t> xx </a:t>
              </a:r>
              <a:r>
                <a:rPr lang="en-US" sz="1333" dirty="0" err="1"/>
                <a:t>xxxxxxx</a:t>
              </a:r>
              <a:r>
                <a:rPr lang="en-US" sz="1333" dirty="0"/>
                <a:t> </a:t>
              </a:r>
              <a:r>
                <a:rPr lang="en-US" sz="1333" dirty="0" err="1"/>
                <a:t>xxxxx</a:t>
              </a:r>
              <a:r>
                <a:rPr lang="en-US" sz="1333" dirty="0"/>
                <a:t> </a:t>
              </a:r>
              <a:r>
                <a:rPr lang="en-US" sz="1333" dirty="0" err="1"/>
                <a:t>xxxx</a:t>
              </a:r>
              <a:r>
                <a:rPr lang="en-US" sz="1333" dirty="0"/>
                <a:t> xx </a:t>
              </a:r>
              <a:r>
                <a:rPr lang="en-US" sz="1333" dirty="0" err="1"/>
                <a:t>xx</a:t>
              </a:r>
              <a:r>
                <a:rPr lang="en-US" sz="1333" dirty="0"/>
                <a:t>. </a:t>
              </a:r>
              <a:r>
                <a:rPr lang="en-US" sz="1333" dirty="0" err="1"/>
                <a:t>Xxxx</a:t>
              </a:r>
              <a:r>
                <a:rPr lang="en-US" sz="1333" dirty="0"/>
                <a:t> xxx </a:t>
              </a:r>
              <a:r>
                <a:rPr lang="en-US" sz="1333" dirty="0" err="1"/>
                <a:t>xxxx</a:t>
              </a:r>
              <a:r>
                <a:rPr lang="en-US" sz="1333" dirty="0"/>
                <a:t> xx x xx, xx xxx </a:t>
              </a:r>
              <a:r>
                <a:rPr lang="en-US" sz="1333" dirty="0" err="1"/>
                <a:t>xxx</a:t>
              </a:r>
              <a:r>
                <a:rPr lang="en-US" sz="1333" dirty="0"/>
                <a:t> x xx </a:t>
              </a:r>
              <a:r>
                <a:rPr lang="en-US" sz="1333" dirty="0" err="1"/>
                <a:t>xxxxx</a:t>
              </a:r>
              <a:r>
                <a:rPr lang="en-US" sz="1333" dirty="0"/>
                <a:t> x xxx</a:t>
              </a:r>
            </a:p>
          </p:txBody>
        </p:sp>
        <p:sp>
          <p:nvSpPr>
            <p:cNvPr id="17" name="TextBox 16"/>
            <p:cNvSpPr txBox="1"/>
            <p:nvPr/>
          </p:nvSpPr>
          <p:spPr>
            <a:xfrm rot="16200000">
              <a:off x="5919984" y="1830404"/>
              <a:ext cx="1980220" cy="438581"/>
            </a:xfrm>
            <a:prstGeom prst="rect">
              <a:avLst/>
            </a:prstGeom>
            <a:solidFill>
              <a:schemeClr val="bg1">
                <a:lumMod val="90000"/>
                <a:lumOff val="10000"/>
              </a:schemeClr>
            </a:solidFill>
            <a:ln w="3175">
              <a:solidFill>
                <a:schemeClr val="bg1">
                  <a:lumMod val="90000"/>
                  <a:lumOff val="10000"/>
                </a:schemeClr>
              </a:solidFill>
            </a:ln>
          </p:spPr>
          <p:txBody>
            <a:bodyPr wrap="square" rtlCol="0">
              <a:spAutoFit/>
            </a:bodyPr>
            <a:lstStyle/>
            <a:p>
              <a:r>
                <a:rPr lang="en-US" sz="3200" dirty="0"/>
                <a:t>04 Scenario name</a:t>
              </a:r>
            </a:p>
          </p:txBody>
        </p:sp>
        <p:sp>
          <p:nvSpPr>
            <p:cNvPr id="18" name="TextBox 17"/>
            <p:cNvSpPr txBox="1"/>
            <p:nvPr/>
          </p:nvSpPr>
          <p:spPr>
            <a:xfrm rot="16200000">
              <a:off x="6160917" y="1993427"/>
              <a:ext cx="1980221" cy="112533"/>
            </a:xfrm>
            <a:prstGeom prst="rect">
              <a:avLst/>
            </a:prstGeom>
            <a:solidFill>
              <a:schemeClr val="tx2"/>
            </a:solidFill>
            <a:ln w="3175">
              <a:solidFill>
                <a:schemeClr val="tx2"/>
              </a:solidFill>
            </a:ln>
          </p:spPr>
          <p:txBody>
            <a:bodyPr wrap="square" rtlCol="0">
              <a:noAutofit/>
            </a:bodyPr>
            <a:lstStyle/>
            <a:p>
              <a:endParaRPr lang="en-US" sz="3200" dirty="0">
                <a:solidFill>
                  <a:schemeClr val="bg1"/>
                </a:solidFill>
              </a:endParaRPr>
            </a:p>
          </p:txBody>
        </p:sp>
        <p:sp>
          <p:nvSpPr>
            <p:cNvPr id="19" name="Isosceles Triangle 18"/>
            <p:cNvSpPr/>
            <p:nvPr/>
          </p:nvSpPr>
          <p:spPr>
            <a:xfrm rot="5400000">
              <a:off x="7041478" y="1241353"/>
              <a:ext cx="216024" cy="115607"/>
            </a:xfrm>
            <a:prstGeom prst="triangle">
              <a:avLst/>
            </a:prstGeom>
            <a:solidFill>
              <a:schemeClr val="bg1">
                <a:lumMod val="90000"/>
                <a:lumOff val="10000"/>
              </a:schemeClr>
            </a:solidFill>
            <a:ln>
              <a:solidFill>
                <a:schemeClr val="bg1">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grpSp>
      <p:sp>
        <p:nvSpPr>
          <p:cNvPr id="137" name="Rectangle 136"/>
          <p:cNvSpPr/>
          <p:nvPr/>
        </p:nvSpPr>
        <p:spPr>
          <a:xfrm>
            <a:off x="838200" y="1252078"/>
            <a:ext cx="10602351" cy="864096"/>
          </a:xfrm>
          <a:prstGeom prst="rect">
            <a:avLst/>
          </a:prstGeom>
          <a:solidFill>
            <a:schemeClr val="bg1">
              <a:lumMod val="75000"/>
              <a:lumOff val="25000"/>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dirty="0">
                <a:solidFill>
                  <a:schemeClr val="tx1"/>
                </a:solidFill>
              </a:rPr>
              <a:t>Include here your recommendations for the scenario to pursue.</a:t>
            </a:r>
          </a:p>
          <a:p>
            <a:r>
              <a:rPr lang="en-US" sz="2400" dirty="0">
                <a:solidFill>
                  <a:schemeClr val="tx1"/>
                </a:solidFill>
              </a:rPr>
              <a:t>You can include key timelines to review the progress or dependencies on decision</a:t>
            </a:r>
          </a:p>
        </p:txBody>
      </p:sp>
    </p:spTree>
    <p:extLst>
      <p:ext uri="{BB962C8B-B14F-4D97-AF65-F5344CB8AC3E}">
        <p14:creationId xmlns:p14="http://schemas.microsoft.com/office/powerpoint/2010/main" val="4248155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1916"/>
            <a:ext cx="10515600" cy="701731"/>
          </a:xfrm>
        </p:spPr>
        <p:txBody>
          <a:bodyPr wrap="square">
            <a:spAutoFit/>
          </a:bodyPr>
          <a:lstStyle/>
          <a:p>
            <a:r>
              <a:rPr lang="en-GB" dirty="0"/>
              <a:t>Macro-environment factors impacting us</a:t>
            </a:r>
          </a:p>
        </p:txBody>
      </p:sp>
      <p:sp>
        <p:nvSpPr>
          <p:cNvPr id="39" name="Rectangle 38">
            <a:extLst>
              <a:ext uri="{FF2B5EF4-FFF2-40B4-BE49-F238E27FC236}">
                <a16:creationId xmlns:a16="http://schemas.microsoft.com/office/drawing/2014/main" id="{D17693D0-23FE-FD9B-EFC7-D7BF19468169}"/>
              </a:ext>
            </a:extLst>
          </p:cNvPr>
          <p:cNvSpPr/>
          <p:nvPr/>
        </p:nvSpPr>
        <p:spPr>
          <a:xfrm>
            <a:off x="8130712" y="1823742"/>
            <a:ext cx="3175061" cy="20009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40" name="Rectangle 39">
            <a:extLst>
              <a:ext uri="{FF2B5EF4-FFF2-40B4-BE49-F238E27FC236}">
                <a16:creationId xmlns:a16="http://schemas.microsoft.com/office/drawing/2014/main" id="{7853D31A-AB9A-A2EA-781E-EBE5DEE6AA58}"/>
              </a:ext>
            </a:extLst>
          </p:cNvPr>
          <p:cNvSpPr/>
          <p:nvPr/>
        </p:nvSpPr>
        <p:spPr>
          <a:xfrm>
            <a:off x="8177106" y="4659451"/>
            <a:ext cx="3175061" cy="20009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41" name="Rectangle 40">
            <a:extLst>
              <a:ext uri="{FF2B5EF4-FFF2-40B4-BE49-F238E27FC236}">
                <a16:creationId xmlns:a16="http://schemas.microsoft.com/office/drawing/2014/main" id="{25FA763F-F00D-E0A4-A9DC-BBAF10E9185F}"/>
              </a:ext>
            </a:extLst>
          </p:cNvPr>
          <p:cNvSpPr/>
          <p:nvPr/>
        </p:nvSpPr>
        <p:spPr>
          <a:xfrm>
            <a:off x="900454" y="1741671"/>
            <a:ext cx="3175061" cy="20009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43" name="Rectangle 42">
            <a:extLst>
              <a:ext uri="{FF2B5EF4-FFF2-40B4-BE49-F238E27FC236}">
                <a16:creationId xmlns:a16="http://schemas.microsoft.com/office/drawing/2014/main" id="{28A0D241-1FE5-0076-DB17-65EACDEBAADA}"/>
              </a:ext>
            </a:extLst>
          </p:cNvPr>
          <p:cNvSpPr/>
          <p:nvPr/>
        </p:nvSpPr>
        <p:spPr>
          <a:xfrm>
            <a:off x="882508" y="4634182"/>
            <a:ext cx="3175061" cy="20009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44" name="Rectangle 43">
            <a:extLst>
              <a:ext uri="{FF2B5EF4-FFF2-40B4-BE49-F238E27FC236}">
                <a16:creationId xmlns:a16="http://schemas.microsoft.com/office/drawing/2014/main" id="{4FBB1DAB-9F91-B838-3F19-9C0DFD12AE42}"/>
              </a:ext>
            </a:extLst>
          </p:cNvPr>
          <p:cNvSpPr/>
          <p:nvPr/>
        </p:nvSpPr>
        <p:spPr>
          <a:xfrm>
            <a:off x="4523622" y="1757970"/>
            <a:ext cx="3175061" cy="20009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11" name="Rounded Rectangle 10"/>
          <p:cNvSpPr/>
          <p:nvPr/>
        </p:nvSpPr>
        <p:spPr>
          <a:xfrm>
            <a:off x="900454" y="1325563"/>
            <a:ext cx="3160836" cy="471041"/>
          </a:xfrm>
          <a:prstGeom prst="roundRect">
            <a:avLst/>
          </a:prstGeom>
          <a:solidFill>
            <a:schemeClr val="accent1"/>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400" b="1" kern="0" dirty="0">
                <a:solidFill>
                  <a:prstClr val="white"/>
                </a:solidFill>
                <a:latin typeface="Arial" pitchFamily="34" charset="0"/>
                <a:cs typeface="Arial" pitchFamily="34" charset="0"/>
              </a:rPr>
              <a:t>Ethical</a:t>
            </a:r>
          </a:p>
        </p:txBody>
      </p:sp>
      <p:sp>
        <p:nvSpPr>
          <p:cNvPr id="46" name="Rounded Rectangle 10">
            <a:extLst>
              <a:ext uri="{FF2B5EF4-FFF2-40B4-BE49-F238E27FC236}">
                <a16:creationId xmlns:a16="http://schemas.microsoft.com/office/drawing/2014/main" id="{0799A04F-A0BD-DBD7-1A82-1A22EC13E7BA}"/>
              </a:ext>
            </a:extLst>
          </p:cNvPr>
          <p:cNvSpPr/>
          <p:nvPr/>
        </p:nvSpPr>
        <p:spPr>
          <a:xfrm>
            <a:off x="4537847" y="1325563"/>
            <a:ext cx="3160836" cy="471041"/>
          </a:xfrm>
          <a:prstGeom prst="roundRect">
            <a:avLst/>
          </a:prstGeom>
          <a:solidFill>
            <a:schemeClr val="accent2"/>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400" b="1" kern="0" dirty="0">
                <a:solidFill>
                  <a:prstClr val="white"/>
                </a:solidFill>
                <a:latin typeface="Arial" pitchFamily="34" charset="0"/>
                <a:cs typeface="Arial" pitchFamily="34" charset="0"/>
              </a:rPr>
              <a:t>Political</a:t>
            </a:r>
          </a:p>
        </p:txBody>
      </p:sp>
      <p:sp>
        <p:nvSpPr>
          <p:cNvPr id="47" name="Rounded Rectangle 10">
            <a:extLst>
              <a:ext uri="{FF2B5EF4-FFF2-40B4-BE49-F238E27FC236}">
                <a16:creationId xmlns:a16="http://schemas.microsoft.com/office/drawing/2014/main" id="{956BA3F1-6C9E-2C43-3D04-F8E8CF4F8465}"/>
              </a:ext>
            </a:extLst>
          </p:cNvPr>
          <p:cNvSpPr/>
          <p:nvPr/>
        </p:nvSpPr>
        <p:spPr>
          <a:xfrm>
            <a:off x="8116487" y="1325563"/>
            <a:ext cx="3160836" cy="471041"/>
          </a:xfrm>
          <a:prstGeom prst="roundRect">
            <a:avLst/>
          </a:prstGeom>
          <a:solidFill>
            <a:schemeClr val="accent3"/>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400" b="1" kern="0" dirty="0">
                <a:solidFill>
                  <a:prstClr val="white"/>
                </a:solidFill>
                <a:latin typeface="Arial" pitchFamily="34" charset="0"/>
                <a:cs typeface="Arial" pitchFamily="34" charset="0"/>
              </a:rPr>
              <a:t>Economic</a:t>
            </a:r>
          </a:p>
        </p:txBody>
      </p:sp>
      <p:sp>
        <p:nvSpPr>
          <p:cNvPr id="48" name="Rounded Rectangle 10">
            <a:extLst>
              <a:ext uri="{FF2B5EF4-FFF2-40B4-BE49-F238E27FC236}">
                <a16:creationId xmlns:a16="http://schemas.microsoft.com/office/drawing/2014/main" id="{38BC43A8-E88B-8BDF-E32A-F06D446F7582}"/>
              </a:ext>
            </a:extLst>
          </p:cNvPr>
          <p:cNvSpPr/>
          <p:nvPr/>
        </p:nvSpPr>
        <p:spPr>
          <a:xfrm>
            <a:off x="914677" y="4213134"/>
            <a:ext cx="3160836" cy="471041"/>
          </a:xfrm>
          <a:prstGeom prst="roundRect">
            <a:avLst/>
          </a:prstGeom>
          <a:solidFill>
            <a:schemeClr val="accent3"/>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400" b="1" kern="0" dirty="0">
                <a:solidFill>
                  <a:prstClr val="white"/>
                </a:solidFill>
                <a:latin typeface="Arial" pitchFamily="34" charset="0"/>
                <a:cs typeface="Arial" pitchFamily="34" charset="0"/>
              </a:rPr>
              <a:t>Legal</a:t>
            </a:r>
          </a:p>
        </p:txBody>
      </p:sp>
      <p:sp>
        <p:nvSpPr>
          <p:cNvPr id="49" name="Rounded Rectangle 10">
            <a:extLst>
              <a:ext uri="{FF2B5EF4-FFF2-40B4-BE49-F238E27FC236}">
                <a16:creationId xmlns:a16="http://schemas.microsoft.com/office/drawing/2014/main" id="{A5E13835-8F4B-6B01-ED2F-EDDA639E03A1}"/>
              </a:ext>
            </a:extLst>
          </p:cNvPr>
          <p:cNvSpPr/>
          <p:nvPr/>
        </p:nvSpPr>
        <p:spPr>
          <a:xfrm>
            <a:off x="8177106" y="4229432"/>
            <a:ext cx="3160836" cy="471041"/>
          </a:xfrm>
          <a:prstGeom prst="roundRect">
            <a:avLst/>
          </a:prstGeom>
          <a:solidFill>
            <a:schemeClr val="accent5"/>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400" b="1" kern="0" dirty="0">
                <a:solidFill>
                  <a:prstClr val="white"/>
                </a:solidFill>
                <a:latin typeface="Arial" pitchFamily="34" charset="0"/>
                <a:cs typeface="Arial" pitchFamily="34" charset="0"/>
              </a:rPr>
              <a:t>Sociological</a:t>
            </a:r>
          </a:p>
        </p:txBody>
      </p:sp>
      <p:sp>
        <p:nvSpPr>
          <p:cNvPr id="50" name="Rectangle 49">
            <a:extLst>
              <a:ext uri="{FF2B5EF4-FFF2-40B4-BE49-F238E27FC236}">
                <a16:creationId xmlns:a16="http://schemas.microsoft.com/office/drawing/2014/main" id="{B6B4F679-0CF7-F0C0-F191-0A1246663175}"/>
              </a:ext>
            </a:extLst>
          </p:cNvPr>
          <p:cNvSpPr/>
          <p:nvPr/>
        </p:nvSpPr>
        <p:spPr>
          <a:xfrm>
            <a:off x="4544795" y="4661839"/>
            <a:ext cx="3175061" cy="20009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51" name="Rounded Rectangle 10">
            <a:extLst>
              <a:ext uri="{FF2B5EF4-FFF2-40B4-BE49-F238E27FC236}">
                <a16:creationId xmlns:a16="http://schemas.microsoft.com/office/drawing/2014/main" id="{1BD559D1-7A2C-7FF9-DFE9-64EEE70B26FF}"/>
              </a:ext>
            </a:extLst>
          </p:cNvPr>
          <p:cNvSpPr/>
          <p:nvPr/>
        </p:nvSpPr>
        <p:spPr>
          <a:xfrm>
            <a:off x="4559020" y="4229432"/>
            <a:ext cx="3160836" cy="471041"/>
          </a:xfrm>
          <a:prstGeom prst="roundRect">
            <a:avLst/>
          </a:prstGeom>
          <a:solidFill>
            <a:schemeClr val="accent4"/>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400" b="1" kern="0" dirty="0">
                <a:solidFill>
                  <a:prstClr val="white"/>
                </a:solidFill>
                <a:latin typeface="Arial" pitchFamily="34" charset="0"/>
                <a:cs typeface="Arial" pitchFamily="34" charset="0"/>
              </a:rPr>
              <a:t>Technical</a:t>
            </a:r>
          </a:p>
        </p:txBody>
      </p:sp>
    </p:spTree>
    <p:extLst>
      <p:ext uri="{BB962C8B-B14F-4D97-AF65-F5344CB8AC3E}">
        <p14:creationId xmlns:p14="http://schemas.microsoft.com/office/powerpoint/2010/main" val="4019559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1916"/>
            <a:ext cx="10515600" cy="701731"/>
          </a:xfrm>
        </p:spPr>
        <p:txBody>
          <a:bodyPr wrap="square">
            <a:spAutoFit/>
          </a:bodyPr>
          <a:lstStyle/>
          <a:p>
            <a:r>
              <a:rPr lang="en-GB" dirty="0"/>
              <a:t>Macro-environment factors impacting us</a:t>
            </a:r>
          </a:p>
        </p:txBody>
      </p:sp>
      <p:sp>
        <p:nvSpPr>
          <p:cNvPr id="39" name="Rectangle 38">
            <a:extLst>
              <a:ext uri="{FF2B5EF4-FFF2-40B4-BE49-F238E27FC236}">
                <a16:creationId xmlns:a16="http://schemas.microsoft.com/office/drawing/2014/main" id="{D17693D0-23FE-FD9B-EFC7-D7BF19468169}"/>
              </a:ext>
            </a:extLst>
          </p:cNvPr>
          <p:cNvSpPr/>
          <p:nvPr/>
        </p:nvSpPr>
        <p:spPr>
          <a:xfrm>
            <a:off x="6096543" y="2453908"/>
            <a:ext cx="1828879" cy="290400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40" name="Rectangle 39">
            <a:extLst>
              <a:ext uri="{FF2B5EF4-FFF2-40B4-BE49-F238E27FC236}">
                <a16:creationId xmlns:a16="http://schemas.microsoft.com/office/drawing/2014/main" id="{7853D31A-AB9A-A2EA-781E-EBE5DEE6AA58}"/>
              </a:ext>
            </a:extLst>
          </p:cNvPr>
          <p:cNvSpPr/>
          <p:nvPr/>
        </p:nvSpPr>
        <p:spPr>
          <a:xfrm>
            <a:off x="8021699" y="1914707"/>
            <a:ext cx="1828879" cy="290400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41" name="Rectangle 40">
            <a:extLst>
              <a:ext uri="{FF2B5EF4-FFF2-40B4-BE49-F238E27FC236}">
                <a16:creationId xmlns:a16="http://schemas.microsoft.com/office/drawing/2014/main" id="{25FA763F-F00D-E0A4-A9DC-BBAF10E9185F}"/>
              </a:ext>
            </a:extLst>
          </p:cNvPr>
          <p:cNvSpPr/>
          <p:nvPr/>
        </p:nvSpPr>
        <p:spPr>
          <a:xfrm>
            <a:off x="232229" y="3784960"/>
            <a:ext cx="1828879" cy="290400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43" name="Rectangle 42">
            <a:extLst>
              <a:ext uri="{FF2B5EF4-FFF2-40B4-BE49-F238E27FC236}">
                <a16:creationId xmlns:a16="http://schemas.microsoft.com/office/drawing/2014/main" id="{28A0D241-1FE5-0076-DB17-65EACDEBAADA}"/>
              </a:ext>
            </a:extLst>
          </p:cNvPr>
          <p:cNvSpPr/>
          <p:nvPr/>
        </p:nvSpPr>
        <p:spPr>
          <a:xfrm>
            <a:off x="2206321" y="3318859"/>
            <a:ext cx="1828879" cy="290400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44" name="Rectangle 43">
            <a:extLst>
              <a:ext uri="{FF2B5EF4-FFF2-40B4-BE49-F238E27FC236}">
                <a16:creationId xmlns:a16="http://schemas.microsoft.com/office/drawing/2014/main" id="{4FBB1DAB-9F91-B838-3F19-9C0DFD12AE42}"/>
              </a:ext>
            </a:extLst>
          </p:cNvPr>
          <p:cNvSpPr/>
          <p:nvPr/>
        </p:nvSpPr>
        <p:spPr>
          <a:xfrm>
            <a:off x="4167020" y="2859177"/>
            <a:ext cx="1828879" cy="290400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11" name="Rounded Rectangle 10"/>
          <p:cNvSpPr/>
          <p:nvPr/>
        </p:nvSpPr>
        <p:spPr>
          <a:xfrm>
            <a:off x="231397" y="3368852"/>
            <a:ext cx="1820685" cy="471041"/>
          </a:xfrm>
          <a:prstGeom prst="roundRect">
            <a:avLst/>
          </a:prstGeom>
          <a:solidFill>
            <a:schemeClr val="accent1"/>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000" b="1" kern="0" dirty="0">
                <a:solidFill>
                  <a:prstClr val="white"/>
                </a:solidFill>
                <a:latin typeface="Arial" pitchFamily="34" charset="0"/>
                <a:cs typeface="Arial" pitchFamily="34" charset="0"/>
              </a:rPr>
              <a:t>Ethical</a:t>
            </a:r>
          </a:p>
        </p:txBody>
      </p:sp>
      <p:sp>
        <p:nvSpPr>
          <p:cNvPr id="46" name="Rounded Rectangle 10">
            <a:extLst>
              <a:ext uri="{FF2B5EF4-FFF2-40B4-BE49-F238E27FC236}">
                <a16:creationId xmlns:a16="http://schemas.microsoft.com/office/drawing/2014/main" id="{0799A04F-A0BD-DBD7-1A82-1A22EC13E7BA}"/>
              </a:ext>
            </a:extLst>
          </p:cNvPr>
          <p:cNvSpPr/>
          <p:nvPr/>
        </p:nvSpPr>
        <p:spPr>
          <a:xfrm>
            <a:off x="4180413" y="2426770"/>
            <a:ext cx="1820685" cy="471041"/>
          </a:xfrm>
          <a:prstGeom prst="roundRect">
            <a:avLst/>
          </a:prstGeom>
          <a:solidFill>
            <a:schemeClr val="accent3"/>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000" b="1" kern="0" dirty="0">
                <a:solidFill>
                  <a:prstClr val="white"/>
                </a:solidFill>
                <a:latin typeface="Arial" pitchFamily="34" charset="0"/>
                <a:cs typeface="Arial" pitchFamily="34" charset="0"/>
              </a:rPr>
              <a:t>Political</a:t>
            </a:r>
          </a:p>
        </p:txBody>
      </p:sp>
      <p:sp>
        <p:nvSpPr>
          <p:cNvPr id="47" name="Rounded Rectangle 10">
            <a:extLst>
              <a:ext uri="{FF2B5EF4-FFF2-40B4-BE49-F238E27FC236}">
                <a16:creationId xmlns:a16="http://schemas.microsoft.com/office/drawing/2014/main" id="{956BA3F1-6C9E-2C43-3D04-F8E8CF4F8465}"/>
              </a:ext>
            </a:extLst>
          </p:cNvPr>
          <p:cNvSpPr/>
          <p:nvPr/>
        </p:nvSpPr>
        <p:spPr>
          <a:xfrm>
            <a:off x="6081486" y="1955729"/>
            <a:ext cx="1820685" cy="471041"/>
          </a:xfrm>
          <a:prstGeom prst="roundRect">
            <a:avLst/>
          </a:prstGeom>
          <a:solidFill>
            <a:schemeClr val="accent4"/>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000" b="1" kern="0" dirty="0">
                <a:solidFill>
                  <a:prstClr val="white"/>
                </a:solidFill>
                <a:latin typeface="Arial" pitchFamily="34" charset="0"/>
                <a:cs typeface="Arial" pitchFamily="34" charset="0"/>
              </a:rPr>
              <a:t>Economic</a:t>
            </a:r>
          </a:p>
        </p:txBody>
      </p:sp>
      <p:sp>
        <p:nvSpPr>
          <p:cNvPr id="48" name="Rounded Rectangle 10">
            <a:extLst>
              <a:ext uri="{FF2B5EF4-FFF2-40B4-BE49-F238E27FC236}">
                <a16:creationId xmlns:a16="http://schemas.microsoft.com/office/drawing/2014/main" id="{38BC43A8-E88B-8BDF-E32A-F06D446F7582}"/>
              </a:ext>
            </a:extLst>
          </p:cNvPr>
          <p:cNvSpPr/>
          <p:nvPr/>
        </p:nvSpPr>
        <p:spPr>
          <a:xfrm>
            <a:off x="2237658" y="2897811"/>
            <a:ext cx="1820685" cy="471041"/>
          </a:xfrm>
          <a:prstGeom prst="roundRect">
            <a:avLst/>
          </a:prstGeom>
          <a:solidFill>
            <a:schemeClr val="accent2"/>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000" b="1" kern="0" dirty="0">
                <a:solidFill>
                  <a:prstClr val="white"/>
                </a:solidFill>
                <a:latin typeface="Arial" pitchFamily="34" charset="0"/>
                <a:cs typeface="Arial" pitchFamily="34" charset="0"/>
              </a:rPr>
              <a:t>Legal</a:t>
            </a:r>
          </a:p>
        </p:txBody>
      </p:sp>
      <p:sp>
        <p:nvSpPr>
          <p:cNvPr id="49" name="Rounded Rectangle 10">
            <a:extLst>
              <a:ext uri="{FF2B5EF4-FFF2-40B4-BE49-F238E27FC236}">
                <a16:creationId xmlns:a16="http://schemas.microsoft.com/office/drawing/2014/main" id="{A5E13835-8F4B-6B01-ED2F-EDDA639E03A1}"/>
              </a:ext>
            </a:extLst>
          </p:cNvPr>
          <p:cNvSpPr/>
          <p:nvPr/>
        </p:nvSpPr>
        <p:spPr>
          <a:xfrm>
            <a:off x="8020867" y="1484688"/>
            <a:ext cx="1820685" cy="471041"/>
          </a:xfrm>
          <a:prstGeom prst="roundRect">
            <a:avLst/>
          </a:prstGeom>
          <a:solidFill>
            <a:schemeClr val="accent5"/>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000" b="1" kern="0" dirty="0">
                <a:solidFill>
                  <a:prstClr val="white"/>
                </a:solidFill>
                <a:latin typeface="Arial" pitchFamily="34" charset="0"/>
                <a:cs typeface="Arial" pitchFamily="34" charset="0"/>
              </a:rPr>
              <a:t>Sociological</a:t>
            </a:r>
          </a:p>
        </p:txBody>
      </p:sp>
      <p:sp>
        <p:nvSpPr>
          <p:cNvPr id="50" name="Rectangle 49">
            <a:extLst>
              <a:ext uri="{FF2B5EF4-FFF2-40B4-BE49-F238E27FC236}">
                <a16:creationId xmlns:a16="http://schemas.microsoft.com/office/drawing/2014/main" id="{B6B4F679-0CF7-F0C0-F191-0A1246663175}"/>
              </a:ext>
            </a:extLst>
          </p:cNvPr>
          <p:cNvSpPr/>
          <p:nvPr/>
        </p:nvSpPr>
        <p:spPr>
          <a:xfrm>
            <a:off x="9937829" y="1446054"/>
            <a:ext cx="1828879" cy="290400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a:t>
            </a:r>
            <a:endParaRPr lang="en-US" sz="1467" dirty="0"/>
          </a:p>
        </p:txBody>
      </p:sp>
      <p:sp>
        <p:nvSpPr>
          <p:cNvPr id="51" name="Rounded Rectangle 10">
            <a:extLst>
              <a:ext uri="{FF2B5EF4-FFF2-40B4-BE49-F238E27FC236}">
                <a16:creationId xmlns:a16="http://schemas.microsoft.com/office/drawing/2014/main" id="{1BD559D1-7A2C-7FF9-DFE9-64EEE70B26FF}"/>
              </a:ext>
            </a:extLst>
          </p:cNvPr>
          <p:cNvSpPr/>
          <p:nvPr/>
        </p:nvSpPr>
        <p:spPr>
          <a:xfrm>
            <a:off x="9951222" y="1013647"/>
            <a:ext cx="1820685" cy="471041"/>
          </a:xfrm>
          <a:prstGeom prst="roundRect">
            <a:avLst/>
          </a:prstGeom>
          <a:solidFill>
            <a:schemeClr val="accent6"/>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defRPr/>
            </a:pPr>
            <a:r>
              <a:rPr lang="en-GB" sz="2000" b="1" kern="0" dirty="0">
                <a:solidFill>
                  <a:prstClr val="white"/>
                </a:solidFill>
                <a:latin typeface="Arial" pitchFamily="34" charset="0"/>
                <a:cs typeface="Arial" pitchFamily="34" charset="0"/>
              </a:rPr>
              <a:t>Technical</a:t>
            </a:r>
          </a:p>
        </p:txBody>
      </p:sp>
    </p:spTree>
    <p:extLst>
      <p:ext uri="{BB962C8B-B14F-4D97-AF65-F5344CB8AC3E}">
        <p14:creationId xmlns:p14="http://schemas.microsoft.com/office/powerpoint/2010/main" val="2943290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FC65A-D6B5-B2BA-010A-30EF40DA84E6}"/>
              </a:ext>
            </a:extLst>
          </p:cNvPr>
          <p:cNvSpPr/>
          <p:nvPr/>
        </p:nvSpPr>
        <p:spPr>
          <a:xfrm>
            <a:off x="5268687" y="2264229"/>
            <a:ext cx="2046514" cy="45937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 name="Title 1">
            <a:extLst>
              <a:ext uri="{FF2B5EF4-FFF2-40B4-BE49-F238E27FC236}">
                <a16:creationId xmlns:a16="http://schemas.microsoft.com/office/drawing/2014/main" id="{452B9DB5-F0E2-0D91-8DBD-ABA1A36D0CEA}"/>
              </a:ext>
            </a:extLst>
          </p:cNvPr>
          <p:cNvSpPr>
            <a:spLocks noGrp="1"/>
          </p:cNvSpPr>
          <p:nvPr>
            <p:ph type="title"/>
          </p:nvPr>
        </p:nvSpPr>
        <p:spPr/>
        <p:txBody>
          <a:bodyPr/>
          <a:lstStyle/>
          <a:p>
            <a:r>
              <a:rPr lang="en-GB" dirty="0"/>
              <a:t>Competitive landscape we have considered</a:t>
            </a:r>
          </a:p>
        </p:txBody>
      </p:sp>
      <p:sp>
        <p:nvSpPr>
          <p:cNvPr id="4" name="Rectangle 3">
            <a:extLst>
              <a:ext uri="{FF2B5EF4-FFF2-40B4-BE49-F238E27FC236}">
                <a16:creationId xmlns:a16="http://schemas.microsoft.com/office/drawing/2014/main" id="{3CEAE697-AF5F-D4E5-11F9-B209D7A2DEAA}"/>
              </a:ext>
            </a:extLst>
          </p:cNvPr>
          <p:cNvSpPr/>
          <p:nvPr/>
        </p:nvSpPr>
        <p:spPr>
          <a:xfrm>
            <a:off x="1012371" y="1285869"/>
            <a:ext cx="3886101" cy="503236"/>
          </a:xfrm>
          <a:prstGeom prst="rect">
            <a:avLst/>
          </a:prstGeom>
          <a:solidFill>
            <a:schemeClr val="accent4"/>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defTabSz="609585">
              <a:defRPr/>
            </a:pPr>
            <a:r>
              <a:rPr lang="en-GB" sz="2800" b="1" kern="0" dirty="0">
                <a:solidFill>
                  <a:prstClr val="white"/>
                </a:solidFill>
                <a:cs typeface="Arial" panose="020B0604020202020204" pitchFamily="34" charset="0"/>
              </a:rPr>
              <a:t>Threat of new entry</a:t>
            </a:r>
            <a:endParaRPr lang="en-GB" b="1" kern="0" dirty="0">
              <a:solidFill>
                <a:prstClr val="white"/>
              </a:solidFill>
              <a:cs typeface="Arial" panose="020B0604020202020204" pitchFamily="34" charset="0"/>
            </a:endParaRPr>
          </a:p>
        </p:txBody>
      </p:sp>
      <p:sp>
        <p:nvSpPr>
          <p:cNvPr id="5" name="Rectangle 4">
            <a:extLst>
              <a:ext uri="{FF2B5EF4-FFF2-40B4-BE49-F238E27FC236}">
                <a16:creationId xmlns:a16="http://schemas.microsoft.com/office/drawing/2014/main" id="{F0809936-6F88-71DA-84C4-F0C6710128CD}"/>
              </a:ext>
            </a:extLst>
          </p:cNvPr>
          <p:cNvSpPr/>
          <p:nvPr/>
        </p:nvSpPr>
        <p:spPr>
          <a:xfrm>
            <a:off x="1012371" y="4162301"/>
            <a:ext cx="3886101" cy="468999"/>
          </a:xfrm>
          <a:prstGeom prst="rect">
            <a:avLst/>
          </a:prstGeom>
          <a:solidFill>
            <a:schemeClr val="accent2"/>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defTabSz="609585">
              <a:defRPr/>
            </a:pPr>
            <a:r>
              <a:rPr lang="en-GB" sz="2800" b="1" kern="0" dirty="0">
                <a:solidFill>
                  <a:prstClr val="white"/>
                </a:solidFill>
                <a:cs typeface="Arial" panose="020B0604020202020204" pitchFamily="34" charset="0"/>
              </a:rPr>
              <a:t>Supplier power</a:t>
            </a:r>
            <a:endParaRPr lang="en-GB" b="1" kern="0" dirty="0">
              <a:solidFill>
                <a:prstClr val="white"/>
              </a:solidFill>
              <a:cs typeface="Arial" panose="020B0604020202020204" pitchFamily="34" charset="0"/>
            </a:endParaRPr>
          </a:p>
        </p:txBody>
      </p:sp>
      <p:sp>
        <p:nvSpPr>
          <p:cNvPr id="6" name="Rectangle 5">
            <a:extLst>
              <a:ext uri="{FF2B5EF4-FFF2-40B4-BE49-F238E27FC236}">
                <a16:creationId xmlns:a16="http://schemas.microsoft.com/office/drawing/2014/main" id="{900C1AD2-BFD9-688C-E7FB-C8CE463BA722}"/>
              </a:ext>
            </a:extLst>
          </p:cNvPr>
          <p:cNvSpPr/>
          <p:nvPr/>
        </p:nvSpPr>
        <p:spPr>
          <a:xfrm>
            <a:off x="7669453" y="4162301"/>
            <a:ext cx="3875186" cy="468999"/>
          </a:xfrm>
          <a:prstGeom prst="rect">
            <a:avLst/>
          </a:prstGeom>
          <a:solidFill>
            <a:schemeClr val="accent5"/>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defTabSz="609585">
              <a:defRPr/>
            </a:pPr>
            <a:r>
              <a:rPr lang="en-GB" sz="2800" b="1" kern="0" dirty="0">
                <a:solidFill>
                  <a:prstClr val="white"/>
                </a:solidFill>
                <a:cs typeface="Arial" panose="020B0604020202020204" pitchFamily="34" charset="0"/>
              </a:rPr>
              <a:t>Threat of substitutes</a:t>
            </a:r>
            <a:endParaRPr lang="en-GB" b="1" kern="0" dirty="0">
              <a:solidFill>
                <a:prstClr val="white"/>
              </a:solidFill>
              <a:cs typeface="Arial" panose="020B0604020202020204" pitchFamily="34" charset="0"/>
            </a:endParaRPr>
          </a:p>
        </p:txBody>
      </p:sp>
      <p:sp>
        <p:nvSpPr>
          <p:cNvPr id="7" name="Rectangle 6">
            <a:extLst>
              <a:ext uri="{FF2B5EF4-FFF2-40B4-BE49-F238E27FC236}">
                <a16:creationId xmlns:a16="http://schemas.microsoft.com/office/drawing/2014/main" id="{0BC83093-7535-ADB3-1885-F46E80B098AC}"/>
              </a:ext>
            </a:extLst>
          </p:cNvPr>
          <p:cNvSpPr/>
          <p:nvPr/>
        </p:nvSpPr>
        <p:spPr>
          <a:xfrm>
            <a:off x="7669452" y="1320106"/>
            <a:ext cx="3875187" cy="468999"/>
          </a:xfrm>
          <a:prstGeom prst="rect">
            <a:avLst/>
          </a:prstGeom>
          <a:solidFill>
            <a:schemeClr val="accent2"/>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defTabSz="609585">
              <a:defRPr/>
            </a:pPr>
            <a:r>
              <a:rPr lang="en-GB" sz="2800" b="1" kern="0" dirty="0">
                <a:solidFill>
                  <a:prstClr val="white"/>
                </a:solidFill>
                <a:cs typeface="Arial" panose="020B0604020202020204" pitchFamily="34" charset="0"/>
              </a:rPr>
              <a:t>Buyer power</a:t>
            </a:r>
            <a:endParaRPr lang="en-GB" b="1" kern="0" dirty="0">
              <a:solidFill>
                <a:prstClr val="white"/>
              </a:solidFill>
              <a:cs typeface="Arial" panose="020B0604020202020204" pitchFamily="34" charset="0"/>
            </a:endParaRPr>
          </a:p>
        </p:txBody>
      </p:sp>
      <p:sp>
        <p:nvSpPr>
          <p:cNvPr id="10" name="Rectangle 9">
            <a:extLst>
              <a:ext uri="{FF2B5EF4-FFF2-40B4-BE49-F238E27FC236}">
                <a16:creationId xmlns:a16="http://schemas.microsoft.com/office/drawing/2014/main" id="{C16896B6-217D-F7F9-50B1-6A7DBCB70654}"/>
              </a:ext>
            </a:extLst>
          </p:cNvPr>
          <p:cNvSpPr/>
          <p:nvPr/>
        </p:nvSpPr>
        <p:spPr>
          <a:xfrm>
            <a:off x="1024501" y="1789105"/>
            <a:ext cx="3875187" cy="222670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p:txBody>
      </p:sp>
      <p:sp>
        <p:nvSpPr>
          <p:cNvPr id="11" name="Rectangle 10">
            <a:extLst>
              <a:ext uri="{FF2B5EF4-FFF2-40B4-BE49-F238E27FC236}">
                <a16:creationId xmlns:a16="http://schemas.microsoft.com/office/drawing/2014/main" id="{2A96F161-C943-8D35-F56B-FD1F30324F25}"/>
              </a:ext>
            </a:extLst>
          </p:cNvPr>
          <p:cNvSpPr/>
          <p:nvPr/>
        </p:nvSpPr>
        <p:spPr>
          <a:xfrm>
            <a:off x="1012371" y="4631300"/>
            <a:ext cx="3875187" cy="222670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p:txBody>
      </p:sp>
      <p:sp>
        <p:nvSpPr>
          <p:cNvPr id="12" name="Rectangle 11">
            <a:extLst>
              <a:ext uri="{FF2B5EF4-FFF2-40B4-BE49-F238E27FC236}">
                <a16:creationId xmlns:a16="http://schemas.microsoft.com/office/drawing/2014/main" id="{FCF0064A-06F9-8AC5-1639-29881EF247AA}"/>
              </a:ext>
            </a:extLst>
          </p:cNvPr>
          <p:cNvSpPr/>
          <p:nvPr/>
        </p:nvSpPr>
        <p:spPr>
          <a:xfrm>
            <a:off x="7669451" y="1789105"/>
            <a:ext cx="3875187" cy="222670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p:txBody>
      </p:sp>
      <p:sp>
        <p:nvSpPr>
          <p:cNvPr id="13" name="Rectangle 12">
            <a:extLst>
              <a:ext uri="{FF2B5EF4-FFF2-40B4-BE49-F238E27FC236}">
                <a16:creationId xmlns:a16="http://schemas.microsoft.com/office/drawing/2014/main" id="{E0DCD6AA-833E-9CC0-B731-0F29E327CC2F}"/>
              </a:ext>
            </a:extLst>
          </p:cNvPr>
          <p:cNvSpPr/>
          <p:nvPr/>
        </p:nvSpPr>
        <p:spPr>
          <a:xfrm>
            <a:off x="7669451" y="4631300"/>
            <a:ext cx="3875187" cy="222670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p:txBody>
      </p:sp>
      <p:sp>
        <p:nvSpPr>
          <p:cNvPr id="14" name="Rectangle 13">
            <a:extLst>
              <a:ext uri="{FF2B5EF4-FFF2-40B4-BE49-F238E27FC236}">
                <a16:creationId xmlns:a16="http://schemas.microsoft.com/office/drawing/2014/main" id="{AF073DC8-B928-FF07-BDA3-2C1B8AFACB09}"/>
              </a:ext>
            </a:extLst>
          </p:cNvPr>
          <p:cNvSpPr/>
          <p:nvPr/>
        </p:nvSpPr>
        <p:spPr>
          <a:xfrm>
            <a:off x="5513275" y="2764950"/>
            <a:ext cx="1597312" cy="4093050"/>
          </a:xfrm>
          <a:prstGeom prst="rect">
            <a:avLst/>
          </a:prstGeom>
          <a:solidFill>
            <a:schemeClr val="accent4">
              <a:lumMod val="75000"/>
            </a:schemeClr>
          </a:solidFill>
          <a:ln>
            <a:noFill/>
          </a:ln>
        </p:spPr>
        <p:style>
          <a:lnRef idx="0">
            <a:scrgbClr r="0" g="0" b="0"/>
          </a:lnRef>
          <a:fillRef idx="0">
            <a:scrgbClr r="0" g="0" b="0"/>
          </a:fillRef>
          <a:effectRef idx="0">
            <a:scrgbClr r="0" g="0" b="0"/>
          </a:effectRef>
          <a:fontRef idx="minor">
            <a:schemeClr val="lt1"/>
          </a:fontRef>
        </p:style>
        <p:txBody>
          <a:bodyPr vert="vert270" rtlCol="0" anchor="ctr"/>
          <a:lstStyle/>
          <a:p>
            <a:pPr algn="ctr" defTabSz="609585">
              <a:defRPr/>
            </a:pPr>
            <a:endParaRPr lang="en-GB" sz="2000" b="1" kern="0" dirty="0">
              <a:solidFill>
                <a:prstClr val="white"/>
              </a:solidFill>
              <a:cs typeface="Arial" panose="020B0604020202020204" pitchFamily="34" charset="0"/>
            </a:endParaRPr>
          </a:p>
        </p:txBody>
      </p:sp>
      <p:sp>
        <p:nvSpPr>
          <p:cNvPr id="8" name="Rectangle 7">
            <a:extLst>
              <a:ext uri="{FF2B5EF4-FFF2-40B4-BE49-F238E27FC236}">
                <a16:creationId xmlns:a16="http://schemas.microsoft.com/office/drawing/2014/main" id="{7BB8CD5F-9AB7-2A49-F939-9FC99EC9D98F}"/>
              </a:ext>
            </a:extLst>
          </p:cNvPr>
          <p:cNvSpPr/>
          <p:nvPr/>
        </p:nvSpPr>
        <p:spPr>
          <a:xfrm>
            <a:off x="5704114" y="2931886"/>
            <a:ext cx="1248229" cy="3926113"/>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vert="vert270" rtlCol="0" anchor="ctr"/>
          <a:lstStyle/>
          <a:p>
            <a:pPr algn="ctr" defTabSz="609585">
              <a:defRPr/>
            </a:pPr>
            <a:r>
              <a:rPr lang="en-GB" sz="3200" b="1" kern="0" dirty="0">
                <a:solidFill>
                  <a:prstClr val="white"/>
                </a:solidFill>
                <a:cs typeface="Arial" panose="020B0604020202020204" pitchFamily="34" charset="0"/>
              </a:rPr>
              <a:t>Competitive rivalry</a:t>
            </a:r>
            <a:endParaRPr lang="en-GB" sz="2000" b="1" kern="0" dirty="0">
              <a:solidFill>
                <a:prstClr val="white"/>
              </a:solidFill>
              <a:cs typeface="Arial" panose="020B0604020202020204" pitchFamily="34" charset="0"/>
            </a:endParaRPr>
          </a:p>
        </p:txBody>
      </p:sp>
    </p:spTree>
    <p:extLst>
      <p:ext uri="{BB962C8B-B14F-4D97-AF65-F5344CB8AC3E}">
        <p14:creationId xmlns:p14="http://schemas.microsoft.com/office/powerpoint/2010/main" val="3442561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Supplier segmentation analysis</a:t>
            </a:r>
          </a:p>
        </p:txBody>
      </p:sp>
      <p:sp>
        <p:nvSpPr>
          <p:cNvPr id="3" name="Slide Number Placeholder 2"/>
          <p:cNvSpPr>
            <a:spLocks noGrp="1"/>
          </p:cNvSpPr>
          <p:nvPr>
            <p:ph type="sldNum" sz="quarter" idx="12"/>
          </p:nvPr>
        </p:nvSpPr>
        <p:spPr/>
        <p:txBody>
          <a:bodyPr/>
          <a:lstStyle/>
          <a:p>
            <a:fld id="{72A83A2B-3358-44F8-83A0-4598795D8FB5}" type="slidenum">
              <a:rPr lang="en-GB" smtClean="0">
                <a:solidFill>
                  <a:srgbClr val="FFFFFF"/>
                </a:solidFill>
              </a:rPr>
              <a:pPr/>
              <a:t>12</a:t>
            </a:fld>
            <a:endParaRPr lang="en-GB" dirty="0">
              <a:solidFill>
                <a:srgbClr val="FFFFFF"/>
              </a:solidFill>
            </a:endParaRPr>
          </a:p>
        </p:txBody>
      </p:sp>
      <p:grpSp>
        <p:nvGrpSpPr>
          <p:cNvPr id="5" name="Group 4"/>
          <p:cNvGrpSpPr/>
          <p:nvPr/>
        </p:nvGrpSpPr>
        <p:grpSpPr>
          <a:xfrm>
            <a:off x="838200" y="1625415"/>
            <a:ext cx="6425330" cy="4730935"/>
            <a:chOff x="552464" y="820296"/>
            <a:chExt cx="5416020" cy="3556561"/>
          </a:xfrm>
        </p:grpSpPr>
        <p:sp>
          <p:nvSpPr>
            <p:cNvPr id="6" name="Rectangle 5"/>
            <p:cNvSpPr/>
            <p:nvPr/>
          </p:nvSpPr>
          <p:spPr>
            <a:xfrm>
              <a:off x="1130557" y="955287"/>
              <a:ext cx="2174156" cy="141467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585">
                <a:defRPr/>
              </a:pPr>
              <a:r>
                <a:rPr lang="en-GB" sz="1600" b="1" kern="0" dirty="0">
                  <a:solidFill>
                    <a:prstClr val="white"/>
                  </a:solidFill>
                  <a:cs typeface="Arial" panose="020B0604020202020204" pitchFamily="34" charset="0"/>
                </a:rPr>
                <a:t>Leverage</a:t>
              </a:r>
            </a:p>
            <a:p>
              <a:pPr algn="ctr" defTabSz="609585">
                <a:defRPr/>
              </a:pPr>
              <a:r>
                <a:rPr lang="en-GB" sz="1100" b="1" kern="0" dirty="0">
                  <a:solidFill>
                    <a:prstClr val="white"/>
                  </a:solidFill>
                  <a:cs typeface="Arial" panose="020B0604020202020204" pitchFamily="34" charset="0"/>
                </a:rPr>
                <a:t>High spend but commoditised goods and services</a:t>
              </a:r>
            </a:p>
          </p:txBody>
        </p:sp>
        <p:sp>
          <p:nvSpPr>
            <p:cNvPr id="7" name="Rectangle 6"/>
            <p:cNvSpPr/>
            <p:nvPr/>
          </p:nvSpPr>
          <p:spPr>
            <a:xfrm>
              <a:off x="3409146" y="955287"/>
              <a:ext cx="2174156" cy="141467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585"/>
              <a:r>
                <a:rPr lang="en-GB" sz="1600" b="1" kern="0" dirty="0">
                  <a:solidFill>
                    <a:prstClr val="white"/>
                  </a:solidFill>
                  <a:cs typeface="Arial" panose="020B0604020202020204" pitchFamily="34" charset="0"/>
                </a:rPr>
                <a:t>Strategic</a:t>
              </a:r>
            </a:p>
            <a:p>
              <a:pPr algn="ctr" defTabSz="609585"/>
              <a:r>
                <a:rPr lang="en-GB" sz="1100" b="1" kern="0" dirty="0">
                  <a:solidFill>
                    <a:prstClr val="white"/>
                  </a:solidFill>
                  <a:cs typeface="Arial" panose="020B0604020202020204" pitchFamily="34" charset="0"/>
                </a:rPr>
                <a:t>Goods &amp; services that deliver a competitive edge</a:t>
              </a:r>
            </a:p>
          </p:txBody>
        </p:sp>
        <p:sp>
          <p:nvSpPr>
            <p:cNvPr id="8" name="Rectangle 7"/>
            <p:cNvSpPr/>
            <p:nvPr/>
          </p:nvSpPr>
          <p:spPr>
            <a:xfrm>
              <a:off x="1130557" y="2482811"/>
              <a:ext cx="2174156" cy="141467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585"/>
              <a:r>
                <a:rPr lang="en-GB" sz="1600" b="1" kern="0" dirty="0">
                  <a:solidFill>
                    <a:prstClr val="white"/>
                  </a:solidFill>
                  <a:cs typeface="Arial" panose="020B0604020202020204" pitchFamily="34" charset="0"/>
                </a:rPr>
                <a:t>Non-critical</a:t>
              </a:r>
            </a:p>
            <a:p>
              <a:pPr algn="ctr" defTabSz="609585"/>
              <a:r>
                <a:rPr lang="en-GB" sz="1100" b="1" kern="0" dirty="0">
                  <a:solidFill>
                    <a:prstClr val="white"/>
                  </a:solidFill>
                  <a:cs typeface="Arial" panose="020B0604020202020204" pitchFamily="34" charset="0"/>
                </a:rPr>
                <a:t>Low value supply goods</a:t>
              </a:r>
            </a:p>
            <a:p>
              <a:pPr algn="ctr" defTabSz="609585"/>
              <a:endParaRPr lang="en-GB" sz="1600" b="1" kern="0" dirty="0">
                <a:solidFill>
                  <a:prstClr val="white"/>
                </a:solidFill>
                <a:cs typeface="Arial" panose="020B0604020202020204" pitchFamily="34" charset="0"/>
              </a:endParaRPr>
            </a:p>
          </p:txBody>
        </p:sp>
        <p:sp>
          <p:nvSpPr>
            <p:cNvPr id="9" name="Rectangle 8"/>
            <p:cNvSpPr/>
            <p:nvPr/>
          </p:nvSpPr>
          <p:spPr>
            <a:xfrm>
              <a:off x="3418032" y="2482811"/>
              <a:ext cx="2174156" cy="141467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585"/>
              <a:r>
                <a:rPr lang="en-GB" sz="1600" b="1" kern="0" dirty="0">
                  <a:solidFill>
                    <a:prstClr val="white"/>
                  </a:solidFill>
                  <a:cs typeface="Arial" panose="020B0604020202020204" pitchFamily="34" charset="0"/>
                </a:rPr>
                <a:t>Bottleneck</a:t>
              </a:r>
            </a:p>
            <a:p>
              <a:pPr algn="ctr" defTabSz="609585"/>
              <a:r>
                <a:rPr lang="en-GB" sz="1100" b="1" kern="0" dirty="0">
                  <a:solidFill>
                    <a:prstClr val="white"/>
                  </a:solidFill>
                  <a:cs typeface="Arial" panose="020B0604020202020204" pitchFamily="34" charset="0"/>
                </a:rPr>
                <a:t>Unique items (sometimes over-specified)</a:t>
              </a:r>
            </a:p>
            <a:p>
              <a:pPr algn="ctr" defTabSz="609585"/>
              <a:endParaRPr lang="en-GB" sz="1600" b="1" kern="0" dirty="0">
                <a:solidFill>
                  <a:prstClr val="white"/>
                </a:solidFill>
                <a:cs typeface="Arial" panose="020B0604020202020204" pitchFamily="34" charset="0"/>
              </a:endParaRPr>
            </a:p>
          </p:txBody>
        </p:sp>
        <p:cxnSp>
          <p:nvCxnSpPr>
            <p:cNvPr id="10" name="Straight Arrow Connector 9"/>
            <p:cNvCxnSpPr/>
            <p:nvPr/>
          </p:nvCxnSpPr>
          <p:spPr>
            <a:xfrm>
              <a:off x="1130557" y="4053408"/>
              <a:ext cx="4452745" cy="0"/>
            </a:xfrm>
            <a:prstGeom prst="straightConnector1">
              <a:avLst/>
            </a:prstGeom>
            <a:noFill/>
            <a:ln w="12700" cap="flat" cmpd="sng" algn="ctr">
              <a:solidFill>
                <a:srgbClr val="A0A0A8"/>
              </a:solidFill>
              <a:prstDash val="solid"/>
              <a:tailEnd type="triangle"/>
            </a:ln>
            <a:effectLst/>
          </p:spPr>
        </p:cxnSp>
        <p:cxnSp>
          <p:nvCxnSpPr>
            <p:cNvPr id="11" name="Straight Arrow Connector 10"/>
            <p:cNvCxnSpPr/>
            <p:nvPr/>
          </p:nvCxnSpPr>
          <p:spPr>
            <a:xfrm flipH="1" flipV="1">
              <a:off x="944821" y="955288"/>
              <a:ext cx="13825" cy="2942202"/>
            </a:xfrm>
            <a:prstGeom prst="straightConnector1">
              <a:avLst/>
            </a:prstGeom>
            <a:noFill/>
            <a:ln w="12700" cap="flat" cmpd="sng" algn="ctr">
              <a:solidFill>
                <a:srgbClr val="A0A0A8"/>
              </a:solidFill>
              <a:prstDash val="solid"/>
              <a:tailEnd type="triangle"/>
            </a:ln>
            <a:effectLst/>
          </p:spPr>
        </p:cxnSp>
        <p:sp>
          <p:nvSpPr>
            <p:cNvPr id="12" name="TextBox 11"/>
            <p:cNvSpPr txBox="1"/>
            <p:nvPr/>
          </p:nvSpPr>
          <p:spPr>
            <a:xfrm rot="16200000">
              <a:off x="383326" y="1015377"/>
              <a:ext cx="675535" cy="285373"/>
            </a:xfrm>
            <a:prstGeom prst="rect">
              <a:avLst/>
            </a:prstGeom>
            <a:noFill/>
          </p:spPr>
          <p:txBody>
            <a:bodyPr wrap="square" rtlCol="0">
              <a:spAutoFit/>
            </a:bodyPr>
            <a:lstStyle/>
            <a:p>
              <a:pPr defTabSz="609585">
                <a:defRPr/>
              </a:pPr>
              <a:r>
                <a:rPr lang="en-GB" sz="1600" b="1" kern="0" dirty="0">
                  <a:cs typeface="Arial" panose="020B0604020202020204" pitchFamily="34" charset="0"/>
                </a:rPr>
                <a:t>High</a:t>
              </a:r>
            </a:p>
          </p:txBody>
        </p:sp>
        <p:sp>
          <p:nvSpPr>
            <p:cNvPr id="13" name="TextBox 12"/>
            <p:cNvSpPr txBox="1"/>
            <p:nvPr/>
          </p:nvSpPr>
          <p:spPr>
            <a:xfrm rot="16200000">
              <a:off x="391136" y="3518536"/>
              <a:ext cx="675535" cy="285373"/>
            </a:xfrm>
            <a:prstGeom prst="rect">
              <a:avLst/>
            </a:prstGeom>
            <a:noFill/>
          </p:spPr>
          <p:txBody>
            <a:bodyPr wrap="square" rtlCol="0">
              <a:spAutoFit/>
            </a:bodyPr>
            <a:lstStyle/>
            <a:p>
              <a:pPr defTabSz="609585">
                <a:defRPr/>
              </a:pPr>
              <a:r>
                <a:rPr lang="en-GB" sz="1600" b="1" kern="0" dirty="0">
                  <a:cs typeface="Arial" panose="020B0604020202020204" pitchFamily="34" charset="0"/>
                </a:rPr>
                <a:t>Low</a:t>
              </a:r>
            </a:p>
          </p:txBody>
        </p:sp>
        <p:sp>
          <p:nvSpPr>
            <p:cNvPr id="14" name="TextBox 13"/>
            <p:cNvSpPr txBox="1"/>
            <p:nvPr/>
          </p:nvSpPr>
          <p:spPr>
            <a:xfrm>
              <a:off x="5201070" y="4099206"/>
              <a:ext cx="767414" cy="254514"/>
            </a:xfrm>
            <a:prstGeom prst="rect">
              <a:avLst/>
            </a:prstGeom>
            <a:noFill/>
          </p:spPr>
          <p:txBody>
            <a:bodyPr wrap="square" rtlCol="0">
              <a:spAutoFit/>
            </a:bodyPr>
            <a:lstStyle/>
            <a:p>
              <a:pPr defTabSz="609585">
                <a:defRPr/>
              </a:pPr>
              <a:r>
                <a:rPr lang="en-GB" sz="1600" b="1" kern="0" dirty="0">
                  <a:cs typeface="Arial" panose="020B0604020202020204" pitchFamily="34" charset="0"/>
                </a:rPr>
                <a:t>High</a:t>
              </a:r>
            </a:p>
          </p:txBody>
        </p:sp>
        <p:sp>
          <p:nvSpPr>
            <p:cNvPr id="15" name="TextBox 14"/>
            <p:cNvSpPr txBox="1"/>
            <p:nvPr/>
          </p:nvSpPr>
          <p:spPr>
            <a:xfrm rot="16200000">
              <a:off x="-792021" y="2397607"/>
              <a:ext cx="3000286" cy="311316"/>
            </a:xfrm>
            <a:prstGeom prst="rect">
              <a:avLst/>
            </a:prstGeom>
            <a:noFill/>
          </p:spPr>
          <p:txBody>
            <a:bodyPr wrap="square" rtlCol="0">
              <a:spAutoFit/>
            </a:bodyPr>
            <a:lstStyle/>
            <a:p>
              <a:pPr algn="ctr" defTabSz="609585">
                <a:defRPr/>
              </a:pPr>
              <a:r>
                <a:rPr lang="en-GB" b="1" kern="0" dirty="0">
                  <a:cs typeface="Arial" panose="020B0604020202020204" pitchFamily="34" charset="0"/>
                </a:rPr>
                <a:t>Value to the Business</a:t>
              </a:r>
            </a:p>
          </p:txBody>
        </p:sp>
        <p:sp>
          <p:nvSpPr>
            <p:cNvPr id="16" name="TextBox 15"/>
            <p:cNvSpPr txBox="1"/>
            <p:nvPr/>
          </p:nvSpPr>
          <p:spPr>
            <a:xfrm>
              <a:off x="813310" y="4099205"/>
              <a:ext cx="4982805" cy="277652"/>
            </a:xfrm>
            <a:prstGeom prst="rect">
              <a:avLst/>
            </a:prstGeom>
            <a:noFill/>
          </p:spPr>
          <p:txBody>
            <a:bodyPr wrap="square" rtlCol="0">
              <a:spAutoFit/>
            </a:bodyPr>
            <a:lstStyle/>
            <a:p>
              <a:pPr algn="ctr" defTabSz="609585">
                <a:defRPr/>
              </a:pPr>
              <a:r>
                <a:rPr lang="en-GB" b="1" kern="0" dirty="0">
                  <a:cs typeface="Arial" panose="020B0604020202020204" pitchFamily="34" charset="0"/>
                </a:rPr>
                <a:t>Supply Market Complexity </a:t>
              </a:r>
            </a:p>
          </p:txBody>
        </p:sp>
        <p:sp>
          <p:nvSpPr>
            <p:cNvPr id="17" name="TextBox 16"/>
            <p:cNvSpPr txBox="1"/>
            <p:nvPr/>
          </p:nvSpPr>
          <p:spPr>
            <a:xfrm>
              <a:off x="1057500" y="4107341"/>
              <a:ext cx="685154" cy="254514"/>
            </a:xfrm>
            <a:prstGeom prst="rect">
              <a:avLst/>
            </a:prstGeom>
            <a:noFill/>
          </p:spPr>
          <p:txBody>
            <a:bodyPr wrap="square" rtlCol="0">
              <a:spAutoFit/>
            </a:bodyPr>
            <a:lstStyle/>
            <a:p>
              <a:pPr defTabSz="609585">
                <a:defRPr/>
              </a:pPr>
              <a:r>
                <a:rPr lang="en-GB" sz="1600" b="1" kern="0" dirty="0">
                  <a:cs typeface="Arial" panose="020B0604020202020204" pitchFamily="34" charset="0"/>
                </a:rPr>
                <a:t>Low</a:t>
              </a:r>
            </a:p>
          </p:txBody>
        </p:sp>
      </p:grpSp>
      <p:sp>
        <p:nvSpPr>
          <p:cNvPr id="25" name="Rectangle 24">
            <a:extLst>
              <a:ext uri="{FF2B5EF4-FFF2-40B4-BE49-F238E27FC236}">
                <a16:creationId xmlns:a16="http://schemas.microsoft.com/office/drawing/2014/main" id="{AD1CAEEF-C3EB-DFE3-1197-3CB84E2BFBDE}"/>
              </a:ext>
            </a:extLst>
          </p:cNvPr>
          <p:cNvSpPr/>
          <p:nvPr/>
        </p:nvSpPr>
        <p:spPr>
          <a:xfrm>
            <a:off x="7464100" y="1792489"/>
            <a:ext cx="4307048" cy="468999"/>
          </a:xfrm>
          <a:prstGeom prst="rect">
            <a:avLst/>
          </a:prstGeom>
          <a:solidFill>
            <a:schemeClr val="accent4"/>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defTabSz="609585">
              <a:defRPr/>
            </a:pPr>
            <a:r>
              <a:rPr lang="en-GB" sz="2800" b="1" kern="0" dirty="0">
                <a:solidFill>
                  <a:prstClr val="white"/>
                </a:solidFill>
                <a:cs typeface="Arial" panose="020B0604020202020204" pitchFamily="34" charset="0"/>
              </a:rPr>
              <a:t>Highlights</a:t>
            </a:r>
            <a:endParaRPr lang="en-GB" b="1" kern="0" dirty="0">
              <a:solidFill>
                <a:prstClr val="white"/>
              </a:solidFill>
              <a:cs typeface="Arial" panose="020B0604020202020204" pitchFamily="34" charset="0"/>
            </a:endParaRPr>
          </a:p>
        </p:txBody>
      </p:sp>
      <p:sp>
        <p:nvSpPr>
          <p:cNvPr id="26" name="Rectangle 25">
            <a:extLst>
              <a:ext uri="{FF2B5EF4-FFF2-40B4-BE49-F238E27FC236}">
                <a16:creationId xmlns:a16="http://schemas.microsoft.com/office/drawing/2014/main" id="{6B0D1AA1-B071-1C3D-0A93-C93EFB6DB126}"/>
              </a:ext>
            </a:extLst>
          </p:cNvPr>
          <p:cNvSpPr/>
          <p:nvPr/>
        </p:nvSpPr>
        <p:spPr>
          <a:xfrm>
            <a:off x="7464099" y="2261488"/>
            <a:ext cx="4307048" cy="3355534"/>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p:txBody>
      </p:sp>
    </p:spTree>
    <p:extLst>
      <p:ext uri="{BB962C8B-B14F-4D97-AF65-F5344CB8AC3E}">
        <p14:creationId xmlns:p14="http://schemas.microsoft.com/office/powerpoint/2010/main" val="44605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D50AA-1B0C-5442-FB58-DB97ED29DCA7}"/>
              </a:ext>
            </a:extLst>
          </p:cNvPr>
          <p:cNvSpPr>
            <a:spLocks noGrp="1"/>
          </p:cNvSpPr>
          <p:nvPr>
            <p:ph type="title"/>
          </p:nvPr>
        </p:nvSpPr>
        <p:spPr/>
        <p:txBody>
          <a:bodyPr/>
          <a:lstStyle/>
          <a:p>
            <a:r>
              <a:rPr lang="en-GB" dirty="0"/>
              <a:t>RACI Matrix</a:t>
            </a:r>
          </a:p>
        </p:txBody>
      </p:sp>
      <p:graphicFrame>
        <p:nvGraphicFramePr>
          <p:cNvPr id="4" name="Table 4">
            <a:extLst>
              <a:ext uri="{FF2B5EF4-FFF2-40B4-BE49-F238E27FC236}">
                <a16:creationId xmlns:a16="http://schemas.microsoft.com/office/drawing/2014/main" id="{0D2BF99F-5B20-AC96-745E-14A9FD9BA0F1}"/>
              </a:ext>
            </a:extLst>
          </p:cNvPr>
          <p:cNvGraphicFramePr>
            <a:graphicFrameLocks noGrp="1"/>
          </p:cNvGraphicFramePr>
          <p:nvPr>
            <p:ph idx="1"/>
            <p:extLst>
              <p:ext uri="{D42A27DB-BD31-4B8C-83A1-F6EECF244321}">
                <p14:modId xmlns:p14="http://schemas.microsoft.com/office/powerpoint/2010/main" val="4038931138"/>
              </p:ext>
            </p:extLst>
          </p:nvPr>
        </p:nvGraphicFramePr>
        <p:xfrm>
          <a:off x="838200" y="1325563"/>
          <a:ext cx="10515603" cy="3977640"/>
        </p:xfrm>
        <a:graphic>
          <a:graphicData uri="http://schemas.openxmlformats.org/drawingml/2006/table">
            <a:tbl>
              <a:tblPr firstRow="1" bandRow="1">
                <a:tableStyleId>{00A15C55-8517-42AA-B614-E9B94910E393}</a:tableStyleId>
              </a:tblPr>
              <a:tblGrid>
                <a:gridCol w="1502229">
                  <a:extLst>
                    <a:ext uri="{9D8B030D-6E8A-4147-A177-3AD203B41FA5}">
                      <a16:colId xmlns:a16="http://schemas.microsoft.com/office/drawing/2014/main" val="517985863"/>
                    </a:ext>
                  </a:extLst>
                </a:gridCol>
                <a:gridCol w="1502229">
                  <a:extLst>
                    <a:ext uri="{9D8B030D-6E8A-4147-A177-3AD203B41FA5}">
                      <a16:colId xmlns:a16="http://schemas.microsoft.com/office/drawing/2014/main" val="1183618145"/>
                    </a:ext>
                  </a:extLst>
                </a:gridCol>
                <a:gridCol w="1502229">
                  <a:extLst>
                    <a:ext uri="{9D8B030D-6E8A-4147-A177-3AD203B41FA5}">
                      <a16:colId xmlns:a16="http://schemas.microsoft.com/office/drawing/2014/main" val="281427925"/>
                    </a:ext>
                  </a:extLst>
                </a:gridCol>
                <a:gridCol w="1502229">
                  <a:extLst>
                    <a:ext uri="{9D8B030D-6E8A-4147-A177-3AD203B41FA5}">
                      <a16:colId xmlns:a16="http://schemas.microsoft.com/office/drawing/2014/main" val="1535320791"/>
                    </a:ext>
                  </a:extLst>
                </a:gridCol>
                <a:gridCol w="1502229">
                  <a:extLst>
                    <a:ext uri="{9D8B030D-6E8A-4147-A177-3AD203B41FA5}">
                      <a16:colId xmlns:a16="http://schemas.microsoft.com/office/drawing/2014/main" val="2245383546"/>
                    </a:ext>
                  </a:extLst>
                </a:gridCol>
                <a:gridCol w="1502229">
                  <a:extLst>
                    <a:ext uri="{9D8B030D-6E8A-4147-A177-3AD203B41FA5}">
                      <a16:colId xmlns:a16="http://schemas.microsoft.com/office/drawing/2014/main" val="3913680539"/>
                    </a:ext>
                  </a:extLst>
                </a:gridCol>
                <a:gridCol w="1502229">
                  <a:extLst>
                    <a:ext uri="{9D8B030D-6E8A-4147-A177-3AD203B41FA5}">
                      <a16:colId xmlns:a16="http://schemas.microsoft.com/office/drawing/2014/main" val="805192542"/>
                    </a:ext>
                  </a:extLst>
                </a:gridCol>
              </a:tblGrid>
              <a:tr h="370840">
                <a:tc>
                  <a:txBody>
                    <a:bodyPr/>
                    <a:lstStyle/>
                    <a:p>
                      <a:pPr algn="ctr"/>
                      <a:r>
                        <a:rPr lang="en-GB" dirty="0"/>
                        <a:t>Activity</a:t>
                      </a:r>
                    </a:p>
                  </a:txBody>
                  <a:tcPr anchor="ctr"/>
                </a:tc>
                <a:tc>
                  <a:txBody>
                    <a:bodyPr/>
                    <a:lstStyle/>
                    <a:p>
                      <a:pPr algn="ctr"/>
                      <a:r>
                        <a:rPr lang="en-GB" dirty="0"/>
                        <a:t>Procurement lead</a:t>
                      </a:r>
                    </a:p>
                  </a:txBody>
                  <a:tcPr anchor="ctr"/>
                </a:tc>
                <a:tc>
                  <a:txBody>
                    <a:bodyPr/>
                    <a:lstStyle/>
                    <a:p>
                      <a:pPr algn="ctr"/>
                      <a:r>
                        <a:rPr lang="en-GB" dirty="0"/>
                        <a:t>Project Team</a:t>
                      </a:r>
                    </a:p>
                  </a:txBody>
                  <a:tcPr anchor="ctr"/>
                </a:tc>
                <a:tc>
                  <a:txBody>
                    <a:bodyPr/>
                    <a:lstStyle/>
                    <a:p>
                      <a:pPr algn="ctr"/>
                      <a:r>
                        <a:rPr lang="en-GB" dirty="0"/>
                        <a:t>Business Stakeholder</a:t>
                      </a:r>
                    </a:p>
                  </a:txBody>
                  <a:tcPr anchor="ctr"/>
                </a:tc>
                <a:tc>
                  <a:txBody>
                    <a:bodyPr/>
                    <a:lstStyle/>
                    <a:p>
                      <a:pPr algn="ctr"/>
                      <a:r>
                        <a:rPr lang="en-GB" dirty="0"/>
                        <a:t>Finance</a:t>
                      </a:r>
                    </a:p>
                  </a:txBody>
                  <a:tcPr anchor="ctr"/>
                </a:tc>
                <a:tc>
                  <a:txBody>
                    <a:bodyPr/>
                    <a:lstStyle/>
                    <a:p>
                      <a:pPr algn="ctr"/>
                      <a:r>
                        <a:rPr lang="en-GB" dirty="0"/>
                        <a:t>Legal</a:t>
                      </a:r>
                    </a:p>
                  </a:txBody>
                  <a:tcPr anchor="ctr"/>
                </a:tc>
                <a:tc>
                  <a:txBody>
                    <a:bodyPr/>
                    <a:lstStyle/>
                    <a:p>
                      <a:pPr algn="ctr"/>
                      <a:r>
                        <a:rPr lang="en-GB" dirty="0"/>
                        <a:t>Operations</a:t>
                      </a:r>
                    </a:p>
                  </a:txBody>
                  <a:tcPr anchor="ctr"/>
                </a:tc>
                <a:extLst>
                  <a:ext uri="{0D108BD9-81ED-4DB2-BD59-A6C34878D82A}">
                    <a16:rowId xmlns:a16="http://schemas.microsoft.com/office/drawing/2014/main" val="2159174560"/>
                  </a:ext>
                </a:extLst>
              </a:tr>
              <a:tr h="370840">
                <a:tc>
                  <a:txBody>
                    <a:bodyPr/>
                    <a:lstStyle/>
                    <a:p>
                      <a:r>
                        <a:rPr lang="en-GB" dirty="0"/>
                        <a:t>Activity 1</a:t>
                      </a:r>
                    </a:p>
                  </a:txBody>
                  <a:tcPr/>
                </a:tc>
                <a:tc>
                  <a:txBody>
                    <a:bodyPr/>
                    <a:lstStyle/>
                    <a:p>
                      <a:pPr algn="ctr"/>
                      <a:r>
                        <a:rPr lang="en-GB" dirty="0"/>
                        <a:t>R</a:t>
                      </a:r>
                    </a:p>
                  </a:txBody>
                  <a:tcPr anchor="ctr"/>
                </a:tc>
                <a:tc>
                  <a:txBody>
                    <a:bodyPr/>
                    <a:lstStyle/>
                    <a:p>
                      <a:pPr algn="ctr"/>
                      <a:r>
                        <a:rPr lang="en-GB" dirty="0"/>
                        <a:t>A</a:t>
                      </a:r>
                    </a:p>
                  </a:txBody>
                  <a:tcPr anchor="ctr"/>
                </a:tc>
                <a:tc>
                  <a:txBody>
                    <a:bodyPr/>
                    <a:lstStyle/>
                    <a:p>
                      <a:pPr algn="ctr"/>
                      <a:r>
                        <a:rPr lang="en-GB" dirty="0"/>
                        <a:t>C</a:t>
                      </a:r>
                    </a:p>
                  </a:txBody>
                  <a:tcPr anchor="ctr"/>
                </a:tc>
                <a:tc>
                  <a:txBody>
                    <a:bodyPr/>
                    <a:lstStyle/>
                    <a:p>
                      <a:pPr algn="ctr"/>
                      <a:r>
                        <a:rPr lang="en-GB" dirty="0"/>
                        <a:t>I</a:t>
                      </a:r>
                    </a:p>
                  </a:txBody>
                  <a:tcPr anchor="ctr"/>
                </a:tc>
                <a:tc>
                  <a:txBody>
                    <a:bodyPr/>
                    <a:lstStyle/>
                    <a:p>
                      <a:pPr algn="ctr"/>
                      <a:r>
                        <a:rPr lang="en-GB" dirty="0"/>
                        <a:t>I</a:t>
                      </a:r>
                    </a:p>
                  </a:txBody>
                  <a:tcPr anchor="ctr"/>
                </a:tc>
                <a:tc>
                  <a:txBody>
                    <a:bodyPr/>
                    <a:lstStyle/>
                    <a:p>
                      <a:pPr algn="ctr"/>
                      <a:r>
                        <a:rPr lang="en-GB" dirty="0"/>
                        <a:t>C</a:t>
                      </a:r>
                    </a:p>
                  </a:txBody>
                  <a:tcPr anchor="ctr"/>
                </a:tc>
                <a:extLst>
                  <a:ext uri="{0D108BD9-81ED-4DB2-BD59-A6C34878D82A}">
                    <a16:rowId xmlns:a16="http://schemas.microsoft.com/office/drawing/2014/main" val="3492589285"/>
                  </a:ext>
                </a:extLst>
              </a:tr>
              <a:tr h="370840">
                <a:tc>
                  <a:txBody>
                    <a:bodyPr/>
                    <a:lstStyle/>
                    <a:p>
                      <a:r>
                        <a:rPr lang="en-GB" dirty="0"/>
                        <a:t>Activity 2</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3714416743"/>
                  </a:ext>
                </a:extLst>
              </a:tr>
              <a:tr h="370840">
                <a:tc>
                  <a:txBody>
                    <a:bodyPr/>
                    <a:lstStyle/>
                    <a:p>
                      <a:r>
                        <a:rPr lang="en-GB" dirty="0"/>
                        <a:t>Activity 3</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2964460604"/>
                  </a:ext>
                </a:extLst>
              </a:tr>
              <a:tr h="370840">
                <a:tc>
                  <a:txBody>
                    <a:bodyPr/>
                    <a:lstStyle/>
                    <a:p>
                      <a:r>
                        <a:rPr lang="en-GB" dirty="0"/>
                        <a:t>Activity 4</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555942013"/>
                  </a:ext>
                </a:extLst>
              </a:tr>
              <a:tr h="370840">
                <a:tc>
                  <a:txBody>
                    <a:bodyPr/>
                    <a:lstStyle/>
                    <a:p>
                      <a:r>
                        <a:rPr lang="en-GB" dirty="0"/>
                        <a:t>Activity 5</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882005358"/>
                  </a:ext>
                </a:extLst>
              </a:tr>
              <a:tr h="370840">
                <a:tc>
                  <a:txBody>
                    <a:bodyPr/>
                    <a:lstStyle/>
                    <a:p>
                      <a:r>
                        <a:rPr lang="en-GB" dirty="0"/>
                        <a:t>Activity 6</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3619228179"/>
                  </a:ext>
                </a:extLst>
              </a:tr>
              <a:tr h="370840">
                <a:tc>
                  <a:txBody>
                    <a:bodyPr/>
                    <a:lstStyle/>
                    <a:p>
                      <a:r>
                        <a:rPr lang="en-GB" dirty="0"/>
                        <a:t>Activity 7</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1148419388"/>
                  </a:ext>
                </a:extLst>
              </a:tr>
              <a:tr h="370840">
                <a:tc>
                  <a:txBody>
                    <a:bodyPr/>
                    <a:lstStyle/>
                    <a:p>
                      <a:r>
                        <a:rPr lang="en-GB" dirty="0"/>
                        <a:t>Activity 8</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3467770152"/>
                  </a:ext>
                </a:extLst>
              </a:tr>
              <a:tr h="370840">
                <a:tc>
                  <a:txBody>
                    <a:bodyPr/>
                    <a:lstStyle/>
                    <a:p>
                      <a:r>
                        <a:rPr lang="en-GB" dirty="0"/>
                        <a:t>Activity 9</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1447929900"/>
                  </a:ext>
                </a:extLst>
              </a:tr>
            </a:tbl>
          </a:graphicData>
        </a:graphic>
      </p:graphicFrame>
      <p:sp>
        <p:nvSpPr>
          <p:cNvPr id="5" name="TextBox 4">
            <a:extLst>
              <a:ext uri="{FF2B5EF4-FFF2-40B4-BE49-F238E27FC236}">
                <a16:creationId xmlns:a16="http://schemas.microsoft.com/office/drawing/2014/main" id="{6C3CACD2-E78D-F041-AC7D-759C0420B785}"/>
              </a:ext>
            </a:extLst>
          </p:cNvPr>
          <p:cNvSpPr txBox="1"/>
          <p:nvPr/>
        </p:nvSpPr>
        <p:spPr>
          <a:xfrm>
            <a:off x="838200" y="5532437"/>
            <a:ext cx="10395857" cy="369332"/>
          </a:xfrm>
          <a:prstGeom prst="rect">
            <a:avLst/>
          </a:prstGeom>
          <a:noFill/>
        </p:spPr>
        <p:txBody>
          <a:bodyPr wrap="square" rtlCol="0">
            <a:spAutoFit/>
          </a:bodyPr>
          <a:lstStyle/>
          <a:p>
            <a:r>
              <a:rPr lang="en-GB" b="1" dirty="0"/>
              <a:t>Legend</a:t>
            </a:r>
            <a:r>
              <a:rPr lang="en-GB" dirty="0"/>
              <a:t>: </a:t>
            </a:r>
            <a:r>
              <a:rPr lang="en-GB" b="1" dirty="0"/>
              <a:t>R </a:t>
            </a:r>
            <a:r>
              <a:rPr lang="en-GB" dirty="0"/>
              <a:t>– Responsible, </a:t>
            </a:r>
            <a:r>
              <a:rPr lang="en-GB" b="1" dirty="0"/>
              <a:t>A</a:t>
            </a:r>
            <a:r>
              <a:rPr lang="en-GB" dirty="0"/>
              <a:t> – Accountable, </a:t>
            </a:r>
            <a:r>
              <a:rPr lang="en-GB" b="1" dirty="0"/>
              <a:t>C</a:t>
            </a:r>
            <a:r>
              <a:rPr lang="en-GB" dirty="0"/>
              <a:t> – Consulted, </a:t>
            </a:r>
            <a:r>
              <a:rPr lang="en-GB" b="1" dirty="0"/>
              <a:t>I </a:t>
            </a:r>
            <a:r>
              <a:rPr lang="en-GB" dirty="0"/>
              <a:t>- Informed</a:t>
            </a:r>
          </a:p>
        </p:txBody>
      </p:sp>
    </p:spTree>
    <p:extLst>
      <p:ext uri="{BB962C8B-B14F-4D97-AF65-F5344CB8AC3E}">
        <p14:creationId xmlns:p14="http://schemas.microsoft.com/office/powerpoint/2010/main" val="3614271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D50AA-1B0C-5442-FB58-DB97ED29DCA7}"/>
              </a:ext>
            </a:extLst>
          </p:cNvPr>
          <p:cNvSpPr>
            <a:spLocks noGrp="1"/>
          </p:cNvSpPr>
          <p:nvPr>
            <p:ph type="title"/>
          </p:nvPr>
        </p:nvSpPr>
        <p:spPr/>
        <p:txBody>
          <a:bodyPr/>
          <a:lstStyle/>
          <a:p>
            <a:r>
              <a:rPr lang="en-GB" dirty="0"/>
              <a:t>Evaluation Matrix</a:t>
            </a:r>
          </a:p>
        </p:txBody>
      </p:sp>
      <p:graphicFrame>
        <p:nvGraphicFramePr>
          <p:cNvPr id="4" name="Table 4">
            <a:extLst>
              <a:ext uri="{FF2B5EF4-FFF2-40B4-BE49-F238E27FC236}">
                <a16:creationId xmlns:a16="http://schemas.microsoft.com/office/drawing/2014/main" id="{0D2BF99F-5B20-AC96-745E-14A9FD9BA0F1}"/>
              </a:ext>
            </a:extLst>
          </p:cNvPr>
          <p:cNvGraphicFramePr>
            <a:graphicFrameLocks noGrp="1"/>
          </p:cNvGraphicFramePr>
          <p:nvPr>
            <p:ph idx="1"/>
            <p:extLst>
              <p:ext uri="{D42A27DB-BD31-4B8C-83A1-F6EECF244321}">
                <p14:modId xmlns:p14="http://schemas.microsoft.com/office/powerpoint/2010/main" val="3152600032"/>
              </p:ext>
            </p:extLst>
          </p:nvPr>
        </p:nvGraphicFramePr>
        <p:xfrm>
          <a:off x="838197" y="1325563"/>
          <a:ext cx="10515603" cy="4079240"/>
        </p:xfrm>
        <a:graphic>
          <a:graphicData uri="http://schemas.openxmlformats.org/drawingml/2006/table">
            <a:tbl>
              <a:tblPr firstRow="1" bandRow="1">
                <a:tableStyleId>{00A15C55-8517-42AA-B614-E9B94910E393}</a:tableStyleId>
              </a:tblPr>
              <a:tblGrid>
                <a:gridCol w="1502229">
                  <a:extLst>
                    <a:ext uri="{9D8B030D-6E8A-4147-A177-3AD203B41FA5}">
                      <a16:colId xmlns:a16="http://schemas.microsoft.com/office/drawing/2014/main" val="517985863"/>
                    </a:ext>
                  </a:extLst>
                </a:gridCol>
                <a:gridCol w="2333174">
                  <a:extLst>
                    <a:ext uri="{9D8B030D-6E8A-4147-A177-3AD203B41FA5}">
                      <a16:colId xmlns:a16="http://schemas.microsoft.com/office/drawing/2014/main" val="1183618145"/>
                    </a:ext>
                  </a:extLst>
                </a:gridCol>
                <a:gridCol w="671284">
                  <a:extLst>
                    <a:ext uri="{9D8B030D-6E8A-4147-A177-3AD203B41FA5}">
                      <a16:colId xmlns:a16="http://schemas.microsoft.com/office/drawing/2014/main" val="281427925"/>
                    </a:ext>
                  </a:extLst>
                </a:gridCol>
                <a:gridCol w="1502229">
                  <a:extLst>
                    <a:ext uri="{9D8B030D-6E8A-4147-A177-3AD203B41FA5}">
                      <a16:colId xmlns:a16="http://schemas.microsoft.com/office/drawing/2014/main" val="1535320791"/>
                    </a:ext>
                  </a:extLst>
                </a:gridCol>
                <a:gridCol w="1502229">
                  <a:extLst>
                    <a:ext uri="{9D8B030D-6E8A-4147-A177-3AD203B41FA5}">
                      <a16:colId xmlns:a16="http://schemas.microsoft.com/office/drawing/2014/main" val="2245383546"/>
                    </a:ext>
                  </a:extLst>
                </a:gridCol>
                <a:gridCol w="1502229">
                  <a:extLst>
                    <a:ext uri="{9D8B030D-6E8A-4147-A177-3AD203B41FA5}">
                      <a16:colId xmlns:a16="http://schemas.microsoft.com/office/drawing/2014/main" val="3913680539"/>
                    </a:ext>
                  </a:extLst>
                </a:gridCol>
                <a:gridCol w="1502229">
                  <a:extLst>
                    <a:ext uri="{9D8B030D-6E8A-4147-A177-3AD203B41FA5}">
                      <a16:colId xmlns:a16="http://schemas.microsoft.com/office/drawing/2014/main" val="805192542"/>
                    </a:ext>
                  </a:extLst>
                </a:gridCol>
              </a:tblGrid>
              <a:tr h="370840">
                <a:tc>
                  <a:txBody>
                    <a:bodyPr/>
                    <a:lstStyle/>
                    <a:p>
                      <a:pPr algn="ctr"/>
                      <a:r>
                        <a:rPr lang="en-GB" dirty="0"/>
                        <a:t>Criteria </a:t>
                      </a:r>
                    </a:p>
                  </a:txBody>
                  <a:tcPr anchor="ctr"/>
                </a:tc>
                <a:tc>
                  <a:txBody>
                    <a:bodyPr/>
                    <a:lstStyle/>
                    <a:p>
                      <a:pPr algn="ctr"/>
                      <a:r>
                        <a:rPr lang="en-GB" dirty="0"/>
                        <a:t>Sub-Criteria</a:t>
                      </a:r>
                    </a:p>
                  </a:txBody>
                  <a:tcPr anchor="ctr"/>
                </a:tc>
                <a:tc>
                  <a:txBody>
                    <a:bodyPr/>
                    <a:lstStyle/>
                    <a:p>
                      <a:pPr algn="ctr"/>
                      <a:r>
                        <a:rPr lang="en-GB" dirty="0"/>
                        <a:t>%</a:t>
                      </a:r>
                    </a:p>
                  </a:txBody>
                  <a:tcPr anchor="ctr"/>
                </a:tc>
                <a:tc>
                  <a:txBody>
                    <a:bodyPr/>
                    <a:lstStyle/>
                    <a:p>
                      <a:pPr algn="ctr"/>
                      <a:r>
                        <a:rPr lang="en-GB" dirty="0"/>
                        <a:t>Supplier 1</a:t>
                      </a:r>
                    </a:p>
                  </a:txBody>
                  <a:tcPr anchor="ctr"/>
                </a:tc>
                <a:tc>
                  <a:txBody>
                    <a:bodyPr/>
                    <a:lstStyle/>
                    <a:p>
                      <a:pPr algn="ctr"/>
                      <a:r>
                        <a:rPr lang="en-GB" dirty="0"/>
                        <a:t>Supplier 2</a:t>
                      </a:r>
                    </a:p>
                  </a:txBody>
                  <a:tcPr anchor="ctr"/>
                </a:tc>
                <a:tc>
                  <a:txBody>
                    <a:bodyPr/>
                    <a:lstStyle/>
                    <a:p>
                      <a:pPr algn="ctr"/>
                      <a:r>
                        <a:rPr lang="en-GB" dirty="0"/>
                        <a:t>Supplier 3</a:t>
                      </a:r>
                    </a:p>
                  </a:txBody>
                  <a:tcPr anchor="ctr"/>
                </a:tc>
                <a:tc>
                  <a:txBody>
                    <a:bodyPr/>
                    <a:lstStyle/>
                    <a:p>
                      <a:pPr algn="ctr"/>
                      <a:r>
                        <a:rPr lang="en-GB" dirty="0"/>
                        <a:t>Supplier 4</a:t>
                      </a:r>
                    </a:p>
                  </a:txBody>
                  <a:tcPr anchor="ctr"/>
                </a:tc>
                <a:extLst>
                  <a:ext uri="{0D108BD9-81ED-4DB2-BD59-A6C34878D82A}">
                    <a16:rowId xmlns:a16="http://schemas.microsoft.com/office/drawing/2014/main" val="2159174560"/>
                  </a:ext>
                </a:extLst>
              </a:tr>
              <a:tr h="370840">
                <a:tc rowSpan="3">
                  <a:txBody>
                    <a:bodyPr/>
                    <a:lstStyle/>
                    <a:p>
                      <a:r>
                        <a:rPr lang="en-GB" dirty="0"/>
                        <a:t>Criteria 1</a:t>
                      </a:r>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3492589285"/>
                  </a:ext>
                </a:extLst>
              </a:tr>
              <a:tr h="370840">
                <a:tc vMerge="1">
                  <a:txBody>
                    <a:bodyPr/>
                    <a:lstStyle/>
                    <a:p>
                      <a:r>
                        <a:rPr lang="en-GB" dirty="0"/>
                        <a:t>Activity 2</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3714416743"/>
                  </a:ext>
                </a:extLst>
              </a:tr>
              <a:tr h="370840">
                <a:tc vMerge="1">
                  <a:txBody>
                    <a:bodyPr/>
                    <a:lstStyle/>
                    <a:p>
                      <a:r>
                        <a:rPr lang="en-GB" dirty="0"/>
                        <a:t>Activity 3</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2964460604"/>
                  </a:ext>
                </a:extLst>
              </a:tr>
              <a:tr h="370840">
                <a:tc rowSpan="3">
                  <a:txBody>
                    <a:bodyPr/>
                    <a:lstStyle/>
                    <a:p>
                      <a:r>
                        <a:rPr lang="en-GB" dirty="0"/>
                        <a:t>Criteria 2</a:t>
                      </a:r>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555942013"/>
                  </a:ext>
                </a:extLst>
              </a:tr>
              <a:tr h="370840">
                <a:tc vMerge="1">
                  <a:txBody>
                    <a:bodyPr/>
                    <a:lstStyle/>
                    <a:p>
                      <a:r>
                        <a:rPr lang="en-GB" dirty="0"/>
                        <a:t>Activity 5</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882005358"/>
                  </a:ext>
                </a:extLst>
              </a:tr>
              <a:tr h="370840">
                <a:tc vMerge="1">
                  <a:txBody>
                    <a:bodyPr/>
                    <a:lstStyle/>
                    <a:p>
                      <a:r>
                        <a:rPr lang="en-GB" dirty="0"/>
                        <a:t>Activity 6</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3619228179"/>
                  </a:ext>
                </a:extLst>
              </a:tr>
              <a:tr h="370840">
                <a:tc rowSpan="3">
                  <a:txBody>
                    <a:bodyPr/>
                    <a:lstStyle/>
                    <a:p>
                      <a:r>
                        <a:rPr lang="en-GB" dirty="0"/>
                        <a:t>Criteria 3</a:t>
                      </a:r>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1148419388"/>
                  </a:ext>
                </a:extLst>
              </a:tr>
              <a:tr h="370840">
                <a:tc vMerge="1">
                  <a:txBody>
                    <a:bodyPr/>
                    <a:lstStyle/>
                    <a:p>
                      <a:r>
                        <a:rPr lang="en-GB" dirty="0"/>
                        <a:t>Activity 8</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3467770152"/>
                  </a:ext>
                </a:extLst>
              </a:tr>
              <a:tr h="370840">
                <a:tc vMerge="1">
                  <a:txBody>
                    <a:bodyPr/>
                    <a:lstStyle/>
                    <a:p>
                      <a:r>
                        <a:rPr lang="en-GB" dirty="0"/>
                        <a:t>Activity 9</a:t>
                      </a:r>
                    </a:p>
                  </a:txBody>
                  <a:tcP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1447929900"/>
                  </a:ext>
                </a:extLst>
              </a:tr>
              <a:tr h="370840">
                <a:tc gridSpan="3">
                  <a:txBody>
                    <a:bodyPr/>
                    <a:lstStyle/>
                    <a:p>
                      <a:r>
                        <a:rPr lang="en-GB" dirty="0"/>
                        <a:t>OVERALL Ranking</a:t>
                      </a:r>
                    </a:p>
                  </a:txBody>
                  <a:tcPr anchor="ctr"/>
                </a:tc>
                <a:tc hMerge="1">
                  <a:txBody>
                    <a:bodyPr/>
                    <a:lstStyle/>
                    <a:p>
                      <a:pPr algn="ctr"/>
                      <a:endParaRPr lang="en-GB" dirty="0"/>
                    </a:p>
                  </a:txBody>
                  <a:tcPr anchor="ctr"/>
                </a:tc>
                <a:tc hMerge="1">
                  <a:txBody>
                    <a:bodyPr/>
                    <a:lstStyle/>
                    <a:p>
                      <a:pPr algn="ctr"/>
                      <a:endParaRPr lang="en-GB" dirty="0"/>
                    </a:p>
                  </a:txBody>
                  <a:tcPr anchor="ctr"/>
                </a:tc>
                <a:tc>
                  <a:txBody>
                    <a:bodyPr/>
                    <a:lstStyle/>
                    <a:p>
                      <a:pPr algn="ctr"/>
                      <a:r>
                        <a:rPr lang="en-GB" dirty="0"/>
                        <a:t>1</a:t>
                      </a:r>
                    </a:p>
                  </a:txBody>
                  <a:tcPr anchor="ctr"/>
                </a:tc>
                <a:tc>
                  <a:txBody>
                    <a:bodyPr/>
                    <a:lstStyle/>
                    <a:p>
                      <a:pPr algn="ctr"/>
                      <a:r>
                        <a:rPr lang="en-GB" dirty="0"/>
                        <a:t>3</a:t>
                      </a:r>
                    </a:p>
                  </a:txBody>
                  <a:tcPr anchor="ctr"/>
                </a:tc>
                <a:tc>
                  <a:txBody>
                    <a:bodyPr/>
                    <a:lstStyle/>
                    <a:p>
                      <a:pPr algn="ctr"/>
                      <a:r>
                        <a:rPr lang="en-GB" dirty="0"/>
                        <a:t>2</a:t>
                      </a:r>
                    </a:p>
                  </a:txBody>
                  <a:tcPr anchor="ctr"/>
                </a:tc>
                <a:tc>
                  <a:txBody>
                    <a:bodyPr/>
                    <a:lstStyle/>
                    <a:p>
                      <a:pPr algn="ctr"/>
                      <a:r>
                        <a:rPr lang="en-GB" dirty="0"/>
                        <a:t>4</a:t>
                      </a:r>
                    </a:p>
                  </a:txBody>
                  <a:tcPr anchor="ctr"/>
                </a:tc>
                <a:extLst>
                  <a:ext uri="{0D108BD9-81ED-4DB2-BD59-A6C34878D82A}">
                    <a16:rowId xmlns:a16="http://schemas.microsoft.com/office/drawing/2014/main" val="2519403944"/>
                  </a:ext>
                </a:extLst>
              </a:tr>
            </a:tbl>
          </a:graphicData>
        </a:graphic>
      </p:graphicFrame>
    </p:spTree>
    <p:extLst>
      <p:ext uri="{BB962C8B-B14F-4D97-AF65-F5344CB8AC3E}">
        <p14:creationId xmlns:p14="http://schemas.microsoft.com/office/powerpoint/2010/main" val="2683178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9061254" y="2311400"/>
            <a:ext cx="2127437" cy="406400"/>
            <a:chOff x="6862622" y="1733550"/>
            <a:chExt cx="1595578" cy="304800"/>
          </a:xfrm>
        </p:grpSpPr>
        <p:sp>
          <p:nvSpPr>
            <p:cNvPr id="14" name="Chevron 13"/>
            <p:cNvSpPr/>
            <p:nvPr/>
          </p:nvSpPr>
          <p:spPr>
            <a:xfrm>
              <a:off x="6862622" y="1733550"/>
              <a:ext cx="1595578" cy="304800"/>
            </a:xfrm>
            <a:prstGeom prst="chevron">
              <a:avLst>
                <a:gd name="adj" fmla="val 32323"/>
              </a:avLst>
            </a:prstGeom>
            <a:solidFill>
              <a:schemeClr val="accent5"/>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sp>
          <p:nvSpPr>
            <p:cNvPr id="46" name="Oval 45"/>
            <p:cNvSpPr/>
            <p:nvPr/>
          </p:nvSpPr>
          <p:spPr>
            <a:xfrm>
              <a:off x="7617114" y="1833416"/>
              <a:ext cx="86594" cy="8659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grpSp>
      <p:grpSp>
        <p:nvGrpSpPr>
          <p:cNvPr id="8" name="Group 7"/>
          <p:cNvGrpSpPr/>
          <p:nvPr/>
        </p:nvGrpSpPr>
        <p:grpSpPr>
          <a:xfrm>
            <a:off x="7034066" y="2311400"/>
            <a:ext cx="2127437" cy="406400"/>
            <a:chOff x="5318416" y="1733550"/>
            <a:chExt cx="1595578" cy="304800"/>
          </a:xfrm>
        </p:grpSpPr>
        <p:sp>
          <p:nvSpPr>
            <p:cNvPr id="13" name="Chevron 12"/>
            <p:cNvSpPr/>
            <p:nvPr/>
          </p:nvSpPr>
          <p:spPr>
            <a:xfrm>
              <a:off x="5318416" y="1733550"/>
              <a:ext cx="1595578" cy="304800"/>
            </a:xfrm>
            <a:prstGeom prst="chevron">
              <a:avLst>
                <a:gd name="adj" fmla="val 32323"/>
              </a:avLst>
            </a:prstGeom>
            <a:solidFill>
              <a:schemeClr val="accent4"/>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sp>
          <p:nvSpPr>
            <p:cNvPr id="45" name="Oval 44"/>
            <p:cNvSpPr/>
            <p:nvPr/>
          </p:nvSpPr>
          <p:spPr>
            <a:xfrm>
              <a:off x="6072908" y="1833416"/>
              <a:ext cx="86594" cy="8659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grpSp>
      <p:grpSp>
        <p:nvGrpSpPr>
          <p:cNvPr id="7" name="Group 6"/>
          <p:cNvGrpSpPr/>
          <p:nvPr/>
        </p:nvGrpSpPr>
        <p:grpSpPr>
          <a:xfrm>
            <a:off x="5006879" y="2311400"/>
            <a:ext cx="2127437" cy="406400"/>
            <a:chOff x="3774211" y="1733550"/>
            <a:chExt cx="1595578" cy="304800"/>
          </a:xfrm>
        </p:grpSpPr>
        <p:sp>
          <p:nvSpPr>
            <p:cNvPr id="12" name="Chevron 11"/>
            <p:cNvSpPr/>
            <p:nvPr/>
          </p:nvSpPr>
          <p:spPr>
            <a:xfrm>
              <a:off x="3774211" y="1733550"/>
              <a:ext cx="1595578" cy="304800"/>
            </a:xfrm>
            <a:prstGeom prst="chevron">
              <a:avLst>
                <a:gd name="adj" fmla="val 32323"/>
              </a:avLst>
            </a:prstGeom>
            <a:solidFill>
              <a:schemeClr val="accent3"/>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sp>
          <p:nvSpPr>
            <p:cNvPr id="44" name="Oval 43"/>
            <p:cNvSpPr/>
            <p:nvPr/>
          </p:nvSpPr>
          <p:spPr>
            <a:xfrm>
              <a:off x="4528703" y="1833416"/>
              <a:ext cx="86594" cy="8659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grpSp>
      <p:grpSp>
        <p:nvGrpSpPr>
          <p:cNvPr id="6" name="Group 5"/>
          <p:cNvGrpSpPr/>
          <p:nvPr/>
        </p:nvGrpSpPr>
        <p:grpSpPr>
          <a:xfrm>
            <a:off x="2979691" y="2311400"/>
            <a:ext cx="2127437" cy="406400"/>
            <a:chOff x="2230005" y="1733550"/>
            <a:chExt cx="1595578" cy="304800"/>
          </a:xfrm>
        </p:grpSpPr>
        <p:sp>
          <p:nvSpPr>
            <p:cNvPr id="11" name="Chevron 10"/>
            <p:cNvSpPr/>
            <p:nvPr/>
          </p:nvSpPr>
          <p:spPr>
            <a:xfrm>
              <a:off x="2230005" y="1733550"/>
              <a:ext cx="1595578" cy="304800"/>
            </a:xfrm>
            <a:prstGeom prst="chevron">
              <a:avLst>
                <a:gd name="adj" fmla="val 32323"/>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sp>
          <p:nvSpPr>
            <p:cNvPr id="43" name="Oval 42"/>
            <p:cNvSpPr/>
            <p:nvPr/>
          </p:nvSpPr>
          <p:spPr>
            <a:xfrm>
              <a:off x="2984497" y="1833416"/>
              <a:ext cx="86594" cy="8659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grpSp>
      <p:sp>
        <p:nvSpPr>
          <p:cNvPr id="2" name="Title 1"/>
          <p:cNvSpPr>
            <a:spLocks noGrp="1"/>
          </p:cNvSpPr>
          <p:nvPr>
            <p:ph type="title"/>
          </p:nvPr>
        </p:nvSpPr>
        <p:spPr/>
        <p:txBody>
          <a:bodyPr/>
          <a:lstStyle/>
          <a:p>
            <a:r>
              <a:rPr lang="en-US" dirty="0"/>
              <a:t>Key Milestones</a:t>
            </a:r>
          </a:p>
        </p:txBody>
      </p:sp>
      <p:sp>
        <p:nvSpPr>
          <p:cNvPr id="3" name="Text Placeholder 2"/>
          <p:cNvSpPr>
            <a:spLocks noGrp="1"/>
          </p:cNvSpPr>
          <p:nvPr>
            <p:ph idx="1"/>
          </p:nvPr>
        </p:nvSpPr>
        <p:spPr>
          <a:xfrm>
            <a:off x="870527" y="1162159"/>
            <a:ext cx="10515600" cy="4351338"/>
          </a:xfrm>
        </p:spPr>
        <p:txBody>
          <a:bodyPr/>
          <a:lstStyle/>
          <a:p>
            <a:pPr marL="0" indent="0" algn="ctr">
              <a:buNone/>
            </a:pPr>
            <a:r>
              <a:rPr lang="en-US" dirty="0"/>
              <a:t>Xx </a:t>
            </a:r>
            <a:r>
              <a:rPr lang="en-US" dirty="0" err="1"/>
              <a:t>xxxxxxxxxxxxxxxx</a:t>
            </a:r>
            <a:r>
              <a:rPr lang="en-US" dirty="0"/>
              <a:t> </a:t>
            </a:r>
            <a:r>
              <a:rPr lang="en-US" dirty="0" err="1"/>
              <a:t>xxxx</a:t>
            </a:r>
            <a:r>
              <a:rPr lang="en-US" dirty="0"/>
              <a:t> x x</a:t>
            </a:r>
          </a:p>
        </p:txBody>
      </p:sp>
      <p:sp>
        <p:nvSpPr>
          <p:cNvPr id="16" name="Oval 15"/>
          <p:cNvSpPr/>
          <p:nvPr/>
        </p:nvSpPr>
        <p:spPr>
          <a:xfrm>
            <a:off x="1662163" y="3225800"/>
            <a:ext cx="708120" cy="70812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17" name="Oval 16"/>
          <p:cNvSpPr/>
          <p:nvPr/>
        </p:nvSpPr>
        <p:spPr>
          <a:xfrm>
            <a:off x="3689349" y="3225800"/>
            <a:ext cx="708120" cy="70812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sp>
        <p:nvSpPr>
          <p:cNvPr id="18" name="Oval 17"/>
          <p:cNvSpPr/>
          <p:nvPr/>
        </p:nvSpPr>
        <p:spPr>
          <a:xfrm>
            <a:off x="5716537" y="3225800"/>
            <a:ext cx="708120" cy="70812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sp>
        <p:nvSpPr>
          <p:cNvPr id="19" name="Oval 18"/>
          <p:cNvSpPr/>
          <p:nvPr/>
        </p:nvSpPr>
        <p:spPr>
          <a:xfrm>
            <a:off x="7743724" y="3225800"/>
            <a:ext cx="708120" cy="70812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sp>
        <p:nvSpPr>
          <p:cNvPr id="20" name="Oval 19"/>
          <p:cNvSpPr/>
          <p:nvPr/>
        </p:nvSpPr>
        <p:spPr>
          <a:xfrm>
            <a:off x="9770912" y="3225800"/>
            <a:ext cx="708120" cy="70812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sp>
        <p:nvSpPr>
          <p:cNvPr id="21" name="Rectangle 20"/>
          <p:cNvSpPr/>
          <p:nvPr/>
        </p:nvSpPr>
        <p:spPr>
          <a:xfrm>
            <a:off x="1742750" y="1803400"/>
            <a:ext cx="546945" cy="420564"/>
          </a:xfrm>
          <a:prstGeom prst="rect">
            <a:avLst/>
          </a:prstGeom>
        </p:spPr>
        <p:txBody>
          <a:bodyPr wrap="none">
            <a:spAutoFit/>
          </a:bodyPr>
          <a:lstStyle/>
          <a:p>
            <a:pPr algn="ctr"/>
            <a:r>
              <a:rPr lang="en-US" sz="2133" dirty="0"/>
              <a:t>Jan</a:t>
            </a:r>
          </a:p>
        </p:txBody>
      </p:sp>
      <p:sp>
        <p:nvSpPr>
          <p:cNvPr id="22" name="Rectangle 21"/>
          <p:cNvSpPr/>
          <p:nvPr/>
        </p:nvSpPr>
        <p:spPr>
          <a:xfrm>
            <a:off x="3750284" y="1803400"/>
            <a:ext cx="586251" cy="420564"/>
          </a:xfrm>
          <a:prstGeom prst="rect">
            <a:avLst/>
          </a:prstGeom>
        </p:spPr>
        <p:txBody>
          <a:bodyPr wrap="none">
            <a:spAutoFit/>
          </a:bodyPr>
          <a:lstStyle/>
          <a:p>
            <a:pPr algn="ctr"/>
            <a:r>
              <a:rPr lang="en-US" sz="2133" dirty="0"/>
              <a:t>Feb</a:t>
            </a:r>
          </a:p>
        </p:txBody>
      </p:sp>
      <p:sp>
        <p:nvSpPr>
          <p:cNvPr id="23" name="Rectangle 22"/>
          <p:cNvSpPr/>
          <p:nvPr/>
        </p:nvSpPr>
        <p:spPr>
          <a:xfrm>
            <a:off x="5748234" y="1803400"/>
            <a:ext cx="644728" cy="420564"/>
          </a:xfrm>
          <a:prstGeom prst="rect">
            <a:avLst/>
          </a:prstGeom>
        </p:spPr>
        <p:txBody>
          <a:bodyPr wrap="none">
            <a:spAutoFit/>
          </a:bodyPr>
          <a:lstStyle/>
          <a:p>
            <a:pPr algn="ctr"/>
            <a:r>
              <a:rPr lang="en-US" sz="2133" dirty="0"/>
              <a:t>Mar</a:t>
            </a:r>
          </a:p>
        </p:txBody>
      </p:sp>
      <p:sp>
        <p:nvSpPr>
          <p:cNvPr id="24" name="Rectangle 23"/>
          <p:cNvSpPr/>
          <p:nvPr/>
        </p:nvSpPr>
        <p:spPr>
          <a:xfrm>
            <a:off x="7806679" y="1803400"/>
            <a:ext cx="582211" cy="420564"/>
          </a:xfrm>
          <a:prstGeom prst="rect">
            <a:avLst/>
          </a:prstGeom>
        </p:spPr>
        <p:txBody>
          <a:bodyPr wrap="none">
            <a:spAutoFit/>
          </a:bodyPr>
          <a:lstStyle/>
          <a:p>
            <a:pPr algn="ctr"/>
            <a:r>
              <a:rPr lang="en-US" sz="2133" dirty="0"/>
              <a:t>Apr</a:t>
            </a:r>
          </a:p>
        </p:txBody>
      </p:sp>
      <p:sp>
        <p:nvSpPr>
          <p:cNvPr id="25" name="Rectangle 24"/>
          <p:cNvSpPr/>
          <p:nvPr/>
        </p:nvSpPr>
        <p:spPr>
          <a:xfrm>
            <a:off x="9790714" y="1803400"/>
            <a:ext cx="668517" cy="420564"/>
          </a:xfrm>
          <a:prstGeom prst="rect">
            <a:avLst/>
          </a:prstGeom>
        </p:spPr>
        <p:txBody>
          <a:bodyPr wrap="none">
            <a:spAutoFit/>
          </a:bodyPr>
          <a:lstStyle/>
          <a:p>
            <a:pPr algn="ctr"/>
            <a:r>
              <a:rPr lang="en-US" sz="2133" dirty="0"/>
              <a:t>May</a:t>
            </a:r>
          </a:p>
        </p:txBody>
      </p:sp>
      <p:cxnSp>
        <p:nvCxnSpPr>
          <p:cNvPr id="27" name="Straight Connector 26"/>
          <p:cNvCxnSpPr/>
          <p:nvPr/>
        </p:nvCxnSpPr>
        <p:spPr>
          <a:xfrm flipH="1" flipV="1">
            <a:off x="2016223" y="2717800"/>
            <a:ext cx="0" cy="508000"/>
          </a:xfrm>
          <a:prstGeom prst="line">
            <a:avLst/>
          </a:prstGeom>
          <a:ln w="12700" cmpd="sng"/>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flipV="1">
            <a:off x="4043409" y="2717800"/>
            <a:ext cx="0" cy="50800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flipV="1">
            <a:off x="6070597" y="2717800"/>
            <a:ext cx="0" cy="508000"/>
          </a:xfrm>
          <a:prstGeom prst="line">
            <a:avLst/>
          </a:prstGeom>
          <a:ln w="12700" cmpd="sng">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flipV="1">
            <a:off x="8097784" y="2717800"/>
            <a:ext cx="0" cy="508000"/>
          </a:xfrm>
          <a:prstGeom prst="line">
            <a:avLst/>
          </a:prstGeom>
          <a:ln w="12700" cmpd="sng">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H="1" flipV="1">
            <a:off x="10124972" y="2717800"/>
            <a:ext cx="0" cy="508000"/>
          </a:xfrm>
          <a:prstGeom prst="line">
            <a:avLst/>
          </a:prstGeom>
          <a:ln w="1270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33" name="Rectangle 32"/>
          <p:cNvSpPr/>
          <p:nvPr/>
        </p:nvSpPr>
        <p:spPr>
          <a:xfrm>
            <a:off x="1023316" y="4127893"/>
            <a:ext cx="1985813" cy="872098"/>
          </a:xfrm>
          <a:prstGeom prst="rect">
            <a:avLst/>
          </a:prstGeom>
        </p:spPr>
        <p:txBody>
          <a:bodyPr wrap="square">
            <a:spAutoFit/>
          </a:bodyPr>
          <a:lstStyle/>
          <a:p>
            <a:pPr algn="ctr"/>
            <a:r>
              <a:rPr lang="en-US" sz="2133" dirty="0"/>
              <a:t>Xxx </a:t>
            </a:r>
            <a:r>
              <a:rPr lang="en-US" sz="2133" dirty="0" err="1"/>
              <a:t>xxx</a:t>
            </a:r>
            <a:r>
              <a:rPr lang="en-US" sz="2133" dirty="0"/>
              <a:t> x</a:t>
            </a:r>
          </a:p>
          <a:p>
            <a:pPr algn="ctr"/>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p:txBody>
      </p:sp>
      <p:sp>
        <p:nvSpPr>
          <p:cNvPr id="38" name="Rectangle 37"/>
          <p:cNvSpPr/>
          <p:nvPr/>
        </p:nvSpPr>
        <p:spPr>
          <a:xfrm>
            <a:off x="3050503" y="4127893"/>
            <a:ext cx="1985813" cy="872098"/>
          </a:xfrm>
          <a:prstGeom prst="rect">
            <a:avLst/>
          </a:prstGeom>
        </p:spPr>
        <p:txBody>
          <a:bodyPr wrap="square">
            <a:spAutoFit/>
          </a:bodyPr>
          <a:lstStyle/>
          <a:p>
            <a:pPr algn="ctr"/>
            <a:r>
              <a:rPr lang="en-US" sz="2133" dirty="0"/>
              <a:t>Xxx </a:t>
            </a:r>
            <a:r>
              <a:rPr lang="en-US" sz="2133" dirty="0" err="1"/>
              <a:t>xxx</a:t>
            </a:r>
            <a:r>
              <a:rPr lang="en-US" sz="2133" dirty="0"/>
              <a:t> x</a:t>
            </a:r>
          </a:p>
          <a:p>
            <a:pPr algn="ctr"/>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p:txBody>
      </p:sp>
      <p:sp>
        <p:nvSpPr>
          <p:cNvPr id="39" name="Rectangle 38"/>
          <p:cNvSpPr/>
          <p:nvPr/>
        </p:nvSpPr>
        <p:spPr>
          <a:xfrm>
            <a:off x="5077691" y="4127893"/>
            <a:ext cx="1985813" cy="872098"/>
          </a:xfrm>
          <a:prstGeom prst="rect">
            <a:avLst/>
          </a:prstGeom>
        </p:spPr>
        <p:txBody>
          <a:bodyPr wrap="square">
            <a:spAutoFit/>
          </a:bodyPr>
          <a:lstStyle/>
          <a:p>
            <a:pPr algn="ctr"/>
            <a:r>
              <a:rPr lang="en-US" sz="2133" dirty="0"/>
              <a:t>Xxx </a:t>
            </a:r>
            <a:r>
              <a:rPr lang="en-US" sz="2133" dirty="0" err="1"/>
              <a:t>xxx</a:t>
            </a:r>
            <a:r>
              <a:rPr lang="en-US" sz="2133" dirty="0"/>
              <a:t> x</a:t>
            </a:r>
          </a:p>
          <a:p>
            <a:pPr algn="ctr"/>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p:txBody>
      </p:sp>
      <p:sp>
        <p:nvSpPr>
          <p:cNvPr id="40" name="Rectangle 39"/>
          <p:cNvSpPr/>
          <p:nvPr/>
        </p:nvSpPr>
        <p:spPr>
          <a:xfrm>
            <a:off x="7104878" y="4127893"/>
            <a:ext cx="1985813" cy="872098"/>
          </a:xfrm>
          <a:prstGeom prst="rect">
            <a:avLst/>
          </a:prstGeom>
        </p:spPr>
        <p:txBody>
          <a:bodyPr wrap="square">
            <a:spAutoFit/>
          </a:bodyPr>
          <a:lstStyle/>
          <a:p>
            <a:pPr algn="ctr"/>
            <a:r>
              <a:rPr lang="en-US" sz="2133" dirty="0"/>
              <a:t>Xxx </a:t>
            </a:r>
            <a:r>
              <a:rPr lang="en-US" sz="2133" dirty="0" err="1"/>
              <a:t>xxx</a:t>
            </a:r>
            <a:r>
              <a:rPr lang="en-US" sz="2133" dirty="0"/>
              <a:t> x</a:t>
            </a:r>
          </a:p>
          <a:p>
            <a:pPr algn="ctr"/>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p:txBody>
      </p:sp>
      <p:sp>
        <p:nvSpPr>
          <p:cNvPr id="41" name="Rectangle 40"/>
          <p:cNvSpPr/>
          <p:nvPr/>
        </p:nvSpPr>
        <p:spPr>
          <a:xfrm>
            <a:off x="9132066" y="4127893"/>
            <a:ext cx="1985813" cy="872098"/>
          </a:xfrm>
          <a:prstGeom prst="rect">
            <a:avLst/>
          </a:prstGeom>
        </p:spPr>
        <p:txBody>
          <a:bodyPr wrap="square">
            <a:spAutoFit/>
          </a:bodyPr>
          <a:lstStyle/>
          <a:p>
            <a:pPr algn="ctr"/>
            <a:r>
              <a:rPr lang="en-US" sz="2133" dirty="0"/>
              <a:t>Xxx </a:t>
            </a:r>
            <a:r>
              <a:rPr lang="en-US" sz="2133" dirty="0" err="1"/>
              <a:t>xxx</a:t>
            </a:r>
            <a:r>
              <a:rPr lang="en-US" sz="2133" dirty="0"/>
              <a:t> x</a:t>
            </a:r>
          </a:p>
          <a:p>
            <a:pPr algn="ctr"/>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p:txBody>
      </p:sp>
      <p:grpSp>
        <p:nvGrpSpPr>
          <p:cNvPr id="4" name="Group 3"/>
          <p:cNvGrpSpPr/>
          <p:nvPr/>
        </p:nvGrpSpPr>
        <p:grpSpPr>
          <a:xfrm>
            <a:off x="952504" y="2311400"/>
            <a:ext cx="2127437" cy="406400"/>
            <a:chOff x="685800" y="1733550"/>
            <a:chExt cx="1595578" cy="304800"/>
          </a:xfrm>
        </p:grpSpPr>
        <p:sp>
          <p:nvSpPr>
            <p:cNvPr id="5" name="Chevron 4"/>
            <p:cNvSpPr/>
            <p:nvPr/>
          </p:nvSpPr>
          <p:spPr>
            <a:xfrm>
              <a:off x="685800" y="1733550"/>
              <a:ext cx="1595578" cy="304800"/>
            </a:xfrm>
            <a:prstGeom prst="chevron">
              <a:avLst>
                <a:gd name="adj" fmla="val 32323"/>
              </a:avLst>
            </a:prstGeom>
            <a:solidFill>
              <a:schemeClr val="accent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chemeClr val="tx1"/>
                </a:solidFill>
              </a:endParaRPr>
            </a:p>
          </p:txBody>
        </p:sp>
        <p:sp>
          <p:nvSpPr>
            <p:cNvPr id="42" name="Oval 41"/>
            <p:cNvSpPr/>
            <p:nvPr/>
          </p:nvSpPr>
          <p:spPr>
            <a:xfrm>
              <a:off x="1440292" y="1833416"/>
              <a:ext cx="86594" cy="8659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grpSp>
      <p:pic>
        <p:nvPicPr>
          <p:cNvPr id="49" name="Picture 4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49433" y="3353198"/>
            <a:ext cx="333579" cy="453325"/>
          </a:xfrm>
          <a:prstGeom prst="rect">
            <a:avLst/>
          </a:prstGeom>
        </p:spPr>
      </p:pic>
      <p:pic>
        <p:nvPicPr>
          <p:cNvPr id="50" name="Picture 4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21836" y="3358287"/>
            <a:ext cx="443147" cy="443147"/>
          </a:xfrm>
          <a:prstGeom prst="rect">
            <a:avLst/>
          </a:prstGeom>
        </p:spPr>
      </p:pic>
      <p:pic>
        <p:nvPicPr>
          <p:cNvPr id="51" name="Picture 5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35788" y="3429718"/>
            <a:ext cx="469619" cy="300285"/>
          </a:xfrm>
          <a:prstGeom prst="rect">
            <a:avLst/>
          </a:prstGeom>
        </p:spPr>
      </p:pic>
      <p:pic>
        <p:nvPicPr>
          <p:cNvPr id="52" name="Picture 5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57994" y="3337828"/>
            <a:ext cx="479581" cy="484064"/>
          </a:xfrm>
          <a:prstGeom prst="rect">
            <a:avLst/>
          </a:prstGeom>
        </p:spPr>
      </p:pic>
      <p:grpSp>
        <p:nvGrpSpPr>
          <p:cNvPr id="55" name="Group 17"/>
          <p:cNvGrpSpPr>
            <a:grpSpLocks noChangeAspect="1"/>
          </p:cNvGrpSpPr>
          <p:nvPr/>
        </p:nvGrpSpPr>
        <p:grpSpPr bwMode="auto">
          <a:xfrm>
            <a:off x="9929122" y="3379733"/>
            <a:ext cx="391703" cy="400257"/>
            <a:chOff x="3263" y="1117"/>
            <a:chExt cx="229" cy="234"/>
          </a:xfrm>
        </p:grpSpPr>
        <p:sp>
          <p:nvSpPr>
            <p:cNvPr id="56" name="Freeform 18"/>
            <p:cNvSpPr>
              <a:spLocks/>
            </p:cNvSpPr>
            <p:nvPr/>
          </p:nvSpPr>
          <p:spPr bwMode="auto">
            <a:xfrm>
              <a:off x="3263" y="1202"/>
              <a:ext cx="133" cy="46"/>
            </a:xfrm>
            <a:custGeom>
              <a:avLst/>
              <a:gdLst>
                <a:gd name="T0" fmla="*/ 1088 w 1088"/>
                <a:gd name="T1" fmla="*/ 184 h 368"/>
                <a:gd name="T2" fmla="*/ 1088 w 1088"/>
                <a:gd name="T3" fmla="*/ 184 h 368"/>
                <a:gd name="T4" fmla="*/ 544 w 1088"/>
                <a:gd name="T5" fmla="*/ 368 h 368"/>
                <a:gd name="T6" fmla="*/ 0 w 1088"/>
                <a:gd name="T7" fmla="*/ 184 h 368"/>
                <a:gd name="T8" fmla="*/ 544 w 1088"/>
                <a:gd name="T9" fmla="*/ 0 h 368"/>
                <a:gd name="T10" fmla="*/ 1088 w 1088"/>
                <a:gd name="T11" fmla="*/ 184 h 368"/>
                <a:gd name="T12" fmla="*/ 1088 w 1088"/>
                <a:gd name="T13" fmla="*/ 184 h 368"/>
              </a:gdLst>
              <a:ahLst/>
              <a:cxnLst>
                <a:cxn ang="0">
                  <a:pos x="T0" y="T1"/>
                </a:cxn>
                <a:cxn ang="0">
                  <a:pos x="T2" y="T3"/>
                </a:cxn>
                <a:cxn ang="0">
                  <a:pos x="T4" y="T5"/>
                </a:cxn>
                <a:cxn ang="0">
                  <a:pos x="T6" y="T7"/>
                </a:cxn>
                <a:cxn ang="0">
                  <a:pos x="T8" y="T9"/>
                </a:cxn>
                <a:cxn ang="0">
                  <a:pos x="T10" y="T11"/>
                </a:cxn>
                <a:cxn ang="0">
                  <a:pos x="T12" y="T13"/>
                </a:cxn>
              </a:cxnLst>
              <a:rect l="0" t="0" r="r" b="b"/>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lnTo>
                    <a:pt x="1088" y="184"/>
                  </a:lnTo>
                  <a:close/>
                </a:path>
              </a:pathLst>
            </a:custGeom>
            <a:noFill/>
            <a:ln w="9525" cap="rnd">
              <a:solidFill>
                <a:srgbClr val="FFFF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57" name="Freeform 19"/>
            <p:cNvSpPr>
              <a:spLocks/>
            </p:cNvSpPr>
            <p:nvPr/>
          </p:nvSpPr>
          <p:spPr bwMode="auto">
            <a:xfrm>
              <a:off x="3263" y="1225"/>
              <a:ext cx="133" cy="126"/>
            </a:xfrm>
            <a:custGeom>
              <a:avLst/>
              <a:gdLst>
                <a:gd name="T0" fmla="*/ 1088 w 1088"/>
                <a:gd name="T1" fmla="*/ 0 h 1020"/>
                <a:gd name="T2" fmla="*/ 1088 w 1088"/>
                <a:gd name="T3" fmla="*/ 0 h 1020"/>
                <a:gd name="T4" fmla="*/ 1088 w 1088"/>
                <a:gd name="T5" fmla="*/ 836 h 1020"/>
                <a:gd name="T6" fmla="*/ 544 w 1088"/>
                <a:gd name="T7" fmla="*/ 1020 h 1020"/>
                <a:gd name="T8" fmla="*/ 0 w 1088"/>
                <a:gd name="T9" fmla="*/ 836 h 1020"/>
                <a:gd name="T10" fmla="*/ 0 w 1088"/>
                <a:gd name="T11" fmla="*/ 0 h 1020"/>
              </a:gdLst>
              <a:ahLst/>
              <a:cxnLst>
                <a:cxn ang="0">
                  <a:pos x="T0" y="T1"/>
                </a:cxn>
                <a:cxn ang="0">
                  <a:pos x="T2" y="T3"/>
                </a:cxn>
                <a:cxn ang="0">
                  <a:pos x="T4" y="T5"/>
                </a:cxn>
                <a:cxn ang="0">
                  <a:pos x="T6" y="T7"/>
                </a:cxn>
                <a:cxn ang="0">
                  <a:pos x="T8" y="T9"/>
                </a:cxn>
                <a:cxn ang="0">
                  <a:pos x="T10" y="T11"/>
                </a:cxn>
              </a:cxnLst>
              <a:rect l="0" t="0" r="r" b="b"/>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9525" cap="rnd">
              <a:solidFill>
                <a:srgbClr val="FFFF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58" name="Freeform 20"/>
            <p:cNvSpPr>
              <a:spLocks/>
            </p:cNvSpPr>
            <p:nvPr/>
          </p:nvSpPr>
          <p:spPr bwMode="auto">
            <a:xfrm>
              <a:off x="3263" y="1295"/>
              <a:ext cx="133" cy="23"/>
            </a:xfrm>
            <a:custGeom>
              <a:avLst/>
              <a:gdLst>
                <a:gd name="T0" fmla="*/ 1088 w 1088"/>
                <a:gd name="T1" fmla="*/ 0 h 184"/>
                <a:gd name="T2" fmla="*/ 1088 w 1088"/>
                <a:gd name="T3" fmla="*/ 0 h 184"/>
                <a:gd name="T4" fmla="*/ 544 w 1088"/>
                <a:gd name="T5" fmla="*/ 184 h 184"/>
                <a:gd name="T6" fmla="*/ 0 w 1088"/>
                <a:gd name="T7" fmla="*/ 0 h 184"/>
              </a:gdLst>
              <a:ahLst/>
              <a:cxnLst>
                <a:cxn ang="0">
                  <a:pos x="T0" y="T1"/>
                </a:cxn>
                <a:cxn ang="0">
                  <a:pos x="T2" y="T3"/>
                </a:cxn>
                <a:cxn ang="0">
                  <a:pos x="T4" y="T5"/>
                </a:cxn>
                <a:cxn ang="0">
                  <a:pos x="T6" y="T7"/>
                </a:cxn>
              </a:cxnLst>
              <a:rect l="0" t="0" r="r" b="b"/>
              <a:pathLst>
                <a:path w="1088" h="184">
                  <a:moveTo>
                    <a:pt x="1088" y="0"/>
                  </a:moveTo>
                  <a:lnTo>
                    <a:pt x="1088" y="0"/>
                  </a:lnTo>
                  <a:cubicBezTo>
                    <a:pt x="1088" y="102"/>
                    <a:pt x="844" y="184"/>
                    <a:pt x="544" y="184"/>
                  </a:cubicBezTo>
                  <a:cubicBezTo>
                    <a:pt x="243" y="184"/>
                    <a:pt x="0" y="102"/>
                    <a:pt x="0" y="0"/>
                  </a:cubicBezTo>
                </a:path>
              </a:pathLst>
            </a:custGeom>
            <a:noFill/>
            <a:ln w="9525" cap="rnd">
              <a:solidFill>
                <a:srgbClr val="FFFF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59" name="Freeform 21"/>
            <p:cNvSpPr>
              <a:spLocks/>
            </p:cNvSpPr>
            <p:nvPr/>
          </p:nvSpPr>
          <p:spPr bwMode="auto">
            <a:xfrm>
              <a:off x="3263" y="1261"/>
              <a:ext cx="133" cy="23"/>
            </a:xfrm>
            <a:custGeom>
              <a:avLst/>
              <a:gdLst>
                <a:gd name="T0" fmla="*/ 1088 w 1088"/>
                <a:gd name="T1" fmla="*/ 0 h 184"/>
                <a:gd name="T2" fmla="*/ 1088 w 1088"/>
                <a:gd name="T3" fmla="*/ 0 h 184"/>
                <a:gd name="T4" fmla="*/ 544 w 1088"/>
                <a:gd name="T5" fmla="*/ 184 h 184"/>
                <a:gd name="T6" fmla="*/ 0 w 1088"/>
                <a:gd name="T7" fmla="*/ 0 h 184"/>
              </a:gdLst>
              <a:ahLst/>
              <a:cxnLst>
                <a:cxn ang="0">
                  <a:pos x="T0" y="T1"/>
                </a:cxn>
                <a:cxn ang="0">
                  <a:pos x="T2" y="T3"/>
                </a:cxn>
                <a:cxn ang="0">
                  <a:pos x="T4" y="T5"/>
                </a:cxn>
                <a:cxn ang="0">
                  <a:pos x="T6" y="T7"/>
                </a:cxn>
              </a:cxnLst>
              <a:rect l="0" t="0" r="r" b="b"/>
              <a:pathLst>
                <a:path w="1088" h="184">
                  <a:moveTo>
                    <a:pt x="1088" y="0"/>
                  </a:moveTo>
                  <a:lnTo>
                    <a:pt x="1088" y="0"/>
                  </a:lnTo>
                  <a:cubicBezTo>
                    <a:pt x="1088" y="102"/>
                    <a:pt x="844" y="184"/>
                    <a:pt x="544" y="184"/>
                  </a:cubicBezTo>
                  <a:cubicBezTo>
                    <a:pt x="243" y="184"/>
                    <a:pt x="0" y="102"/>
                    <a:pt x="0" y="0"/>
                  </a:cubicBezTo>
                </a:path>
              </a:pathLst>
            </a:custGeom>
            <a:noFill/>
            <a:ln w="9525" cap="rnd">
              <a:solidFill>
                <a:srgbClr val="FFFF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60" name="Freeform 22"/>
            <p:cNvSpPr>
              <a:spLocks/>
            </p:cNvSpPr>
            <p:nvPr/>
          </p:nvSpPr>
          <p:spPr bwMode="auto">
            <a:xfrm>
              <a:off x="3359" y="1117"/>
              <a:ext cx="133" cy="46"/>
            </a:xfrm>
            <a:custGeom>
              <a:avLst/>
              <a:gdLst>
                <a:gd name="T0" fmla="*/ 1088 w 1088"/>
                <a:gd name="T1" fmla="*/ 184 h 368"/>
                <a:gd name="T2" fmla="*/ 1088 w 1088"/>
                <a:gd name="T3" fmla="*/ 184 h 368"/>
                <a:gd name="T4" fmla="*/ 544 w 1088"/>
                <a:gd name="T5" fmla="*/ 368 h 368"/>
                <a:gd name="T6" fmla="*/ 0 w 1088"/>
                <a:gd name="T7" fmla="*/ 184 h 368"/>
                <a:gd name="T8" fmla="*/ 544 w 1088"/>
                <a:gd name="T9" fmla="*/ 0 h 368"/>
                <a:gd name="T10" fmla="*/ 1088 w 1088"/>
                <a:gd name="T11" fmla="*/ 184 h 368"/>
                <a:gd name="T12" fmla="*/ 1088 w 1088"/>
                <a:gd name="T13" fmla="*/ 184 h 368"/>
              </a:gdLst>
              <a:ahLst/>
              <a:cxnLst>
                <a:cxn ang="0">
                  <a:pos x="T0" y="T1"/>
                </a:cxn>
                <a:cxn ang="0">
                  <a:pos x="T2" y="T3"/>
                </a:cxn>
                <a:cxn ang="0">
                  <a:pos x="T4" y="T5"/>
                </a:cxn>
                <a:cxn ang="0">
                  <a:pos x="T6" y="T7"/>
                </a:cxn>
                <a:cxn ang="0">
                  <a:pos x="T8" y="T9"/>
                </a:cxn>
                <a:cxn ang="0">
                  <a:pos x="T10" y="T11"/>
                </a:cxn>
                <a:cxn ang="0">
                  <a:pos x="T12" y="T13"/>
                </a:cxn>
              </a:cxnLst>
              <a:rect l="0" t="0" r="r" b="b"/>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lnTo>
                    <a:pt x="1088" y="184"/>
                  </a:lnTo>
                  <a:close/>
                </a:path>
              </a:pathLst>
            </a:custGeom>
            <a:noFill/>
            <a:ln w="9525" cap="rnd">
              <a:solidFill>
                <a:srgbClr val="FFFF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61" name="Freeform 23"/>
            <p:cNvSpPr>
              <a:spLocks/>
            </p:cNvSpPr>
            <p:nvPr/>
          </p:nvSpPr>
          <p:spPr bwMode="auto">
            <a:xfrm>
              <a:off x="3359" y="1140"/>
              <a:ext cx="0" cy="64"/>
            </a:xfrm>
            <a:custGeom>
              <a:avLst/>
              <a:gdLst>
                <a:gd name="T0" fmla="*/ 519 h 519"/>
                <a:gd name="T1" fmla="*/ 519 h 519"/>
                <a:gd name="T2" fmla="*/ 0 h 519"/>
              </a:gdLst>
              <a:ahLst/>
              <a:cxnLst>
                <a:cxn ang="0">
                  <a:pos x="0" y="T0"/>
                </a:cxn>
                <a:cxn ang="0">
                  <a:pos x="0" y="T1"/>
                </a:cxn>
                <a:cxn ang="0">
                  <a:pos x="0" y="T2"/>
                </a:cxn>
              </a:cxnLst>
              <a:rect l="0" t="0" r="r" b="b"/>
              <a:pathLst>
                <a:path h="519">
                  <a:moveTo>
                    <a:pt x="0" y="519"/>
                  </a:moveTo>
                  <a:lnTo>
                    <a:pt x="0" y="519"/>
                  </a:lnTo>
                  <a:lnTo>
                    <a:pt x="0" y="0"/>
                  </a:lnTo>
                </a:path>
              </a:pathLst>
            </a:custGeom>
            <a:noFill/>
            <a:ln w="9525" cap="rnd">
              <a:solidFill>
                <a:srgbClr val="FFFF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62" name="Freeform 24"/>
            <p:cNvSpPr>
              <a:spLocks/>
            </p:cNvSpPr>
            <p:nvPr/>
          </p:nvSpPr>
          <p:spPr bwMode="auto">
            <a:xfrm>
              <a:off x="3396" y="1140"/>
              <a:ext cx="96" cy="166"/>
            </a:xfrm>
            <a:custGeom>
              <a:avLst/>
              <a:gdLst>
                <a:gd name="T0" fmla="*/ 780 w 780"/>
                <a:gd name="T1" fmla="*/ 0 h 1340"/>
                <a:gd name="T2" fmla="*/ 780 w 780"/>
                <a:gd name="T3" fmla="*/ 0 h 1340"/>
                <a:gd name="T4" fmla="*/ 780 w 780"/>
                <a:gd name="T5" fmla="*/ 1156 h 1340"/>
                <a:gd name="T6" fmla="*/ 236 w 780"/>
                <a:gd name="T7" fmla="*/ 1340 h 1340"/>
                <a:gd name="T8" fmla="*/ 0 w 780"/>
                <a:gd name="T9" fmla="*/ 1322 h 1340"/>
              </a:gdLst>
              <a:ahLst/>
              <a:cxnLst>
                <a:cxn ang="0">
                  <a:pos x="T0" y="T1"/>
                </a:cxn>
                <a:cxn ang="0">
                  <a:pos x="T2" y="T3"/>
                </a:cxn>
                <a:cxn ang="0">
                  <a:pos x="T4" y="T5"/>
                </a:cxn>
                <a:cxn ang="0">
                  <a:pos x="T6" y="T7"/>
                </a:cxn>
                <a:cxn ang="0">
                  <a:pos x="T8" y="T9"/>
                </a:cxn>
              </a:cxnLst>
              <a:rect l="0" t="0" r="r" b="b"/>
              <a:pathLst>
                <a:path w="780" h="1340">
                  <a:moveTo>
                    <a:pt x="780" y="0"/>
                  </a:moveTo>
                  <a:lnTo>
                    <a:pt x="780" y="0"/>
                  </a:lnTo>
                  <a:lnTo>
                    <a:pt x="780" y="1156"/>
                  </a:lnTo>
                  <a:cubicBezTo>
                    <a:pt x="780" y="1258"/>
                    <a:pt x="537" y="1340"/>
                    <a:pt x="236" y="1340"/>
                  </a:cubicBezTo>
                  <a:cubicBezTo>
                    <a:pt x="152" y="1340"/>
                    <a:pt x="71" y="1334"/>
                    <a:pt x="0" y="1322"/>
                  </a:cubicBezTo>
                </a:path>
              </a:pathLst>
            </a:custGeom>
            <a:noFill/>
            <a:ln w="9525" cap="rnd">
              <a:solidFill>
                <a:srgbClr val="FFFF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63" name="Freeform 25"/>
            <p:cNvSpPr>
              <a:spLocks/>
            </p:cNvSpPr>
            <p:nvPr/>
          </p:nvSpPr>
          <p:spPr bwMode="auto">
            <a:xfrm>
              <a:off x="3396" y="1250"/>
              <a:ext cx="96" cy="22"/>
            </a:xfrm>
            <a:custGeom>
              <a:avLst/>
              <a:gdLst>
                <a:gd name="T0" fmla="*/ 780 w 780"/>
                <a:gd name="T1" fmla="*/ 0 h 184"/>
                <a:gd name="T2" fmla="*/ 780 w 780"/>
                <a:gd name="T3" fmla="*/ 0 h 184"/>
                <a:gd name="T4" fmla="*/ 236 w 780"/>
                <a:gd name="T5" fmla="*/ 184 h 184"/>
                <a:gd name="T6" fmla="*/ 0 w 780"/>
                <a:gd name="T7" fmla="*/ 166 h 184"/>
              </a:gdLst>
              <a:ahLst/>
              <a:cxnLst>
                <a:cxn ang="0">
                  <a:pos x="T0" y="T1"/>
                </a:cxn>
                <a:cxn ang="0">
                  <a:pos x="T2" y="T3"/>
                </a:cxn>
                <a:cxn ang="0">
                  <a:pos x="T4" y="T5"/>
                </a:cxn>
                <a:cxn ang="0">
                  <a:pos x="T6" y="T7"/>
                </a:cxn>
              </a:cxnLst>
              <a:rect l="0" t="0" r="r" b="b"/>
              <a:pathLst>
                <a:path w="780" h="184">
                  <a:moveTo>
                    <a:pt x="780" y="0"/>
                  </a:moveTo>
                  <a:lnTo>
                    <a:pt x="780" y="0"/>
                  </a:lnTo>
                  <a:cubicBezTo>
                    <a:pt x="780" y="102"/>
                    <a:pt x="537" y="184"/>
                    <a:pt x="236" y="184"/>
                  </a:cubicBezTo>
                  <a:cubicBezTo>
                    <a:pt x="152" y="184"/>
                    <a:pt x="71" y="178"/>
                    <a:pt x="0" y="166"/>
                  </a:cubicBezTo>
                </a:path>
              </a:pathLst>
            </a:custGeom>
            <a:noFill/>
            <a:ln w="9525" cap="rnd">
              <a:solidFill>
                <a:srgbClr val="FFFF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64" name="Freeform 26"/>
            <p:cNvSpPr>
              <a:spLocks/>
            </p:cNvSpPr>
            <p:nvPr/>
          </p:nvSpPr>
          <p:spPr bwMode="auto">
            <a:xfrm>
              <a:off x="3396" y="1214"/>
              <a:ext cx="96" cy="23"/>
            </a:xfrm>
            <a:custGeom>
              <a:avLst/>
              <a:gdLst>
                <a:gd name="T0" fmla="*/ 780 w 780"/>
                <a:gd name="T1" fmla="*/ 0 h 184"/>
                <a:gd name="T2" fmla="*/ 780 w 780"/>
                <a:gd name="T3" fmla="*/ 0 h 184"/>
                <a:gd name="T4" fmla="*/ 236 w 780"/>
                <a:gd name="T5" fmla="*/ 184 h 184"/>
                <a:gd name="T6" fmla="*/ 0 w 780"/>
                <a:gd name="T7" fmla="*/ 166 h 184"/>
              </a:gdLst>
              <a:ahLst/>
              <a:cxnLst>
                <a:cxn ang="0">
                  <a:pos x="T0" y="T1"/>
                </a:cxn>
                <a:cxn ang="0">
                  <a:pos x="T2" y="T3"/>
                </a:cxn>
                <a:cxn ang="0">
                  <a:pos x="T4" y="T5"/>
                </a:cxn>
                <a:cxn ang="0">
                  <a:pos x="T6" y="T7"/>
                </a:cxn>
              </a:cxnLst>
              <a:rect l="0" t="0" r="r" b="b"/>
              <a:pathLst>
                <a:path w="780" h="184">
                  <a:moveTo>
                    <a:pt x="780" y="0"/>
                  </a:moveTo>
                  <a:lnTo>
                    <a:pt x="780" y="0"/>
                  </a:lnTo>
                  <a:cubicBezTo>
                    <a:pt x="780" y="102"/>
                    <a:pt x="537" y="184"/>
                    <a:pt x="236" y="184"/>
                  </a:cubicBezTo>
                  <a:cubicBezTo>
                    <a:pt x="152" y="184"/>
                    <a:pt x="71" y="178"/>
                    <a:pt x="0" y="166"/>
                  </a:cubicBezTo>
                </a:path>
              </a:pathLst>
            </a:custGeom>
            <a:noFill/>
            <a:ln w="9525" cap="rnd">
              <a:solidFill>
                <a:srgbClr val="FFFF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65" name="Freeform 27"/>
            <p:cNvSpPr>
              <a:spLocks/>
            </p:cNvSpPr>
            <p:nvPr/>
          </p:nvSpPr>
          <p:spPr bwMode="auto">
            <a:xfrm>
              <a:off x="3359" y="1179"/>
              <a:ext cx="133" cy="23"/>
            </a:xfrm>
            <a:custGeom>
              <a:avLst/>
              <a:gdLst>
                <a:gd name="T0" fmla="*/ 1088 w 1088"/>
                <a:gd name="T1" fmla="*/ 0 h 184"/>
                <a:gd name="T2" fmla="*/ 1088 w 1088"/>
                <a:gd name="T3" fmla="*/ 0 h 184"/>
                <a:gd name="T4" fmla="*/ 544 w 1088"/>
                <a:gd name="T5" fmla="*/ 184 h 184"/>
                <a:gd name="T6" fmla="*/ 0 w 1088"/>
                <a:gd name="T7" fmla="*/ 0 h 184"/>
              </a:gdLst>
              <a:ahLst/>
              <a:cxnLst>
                <a:cxn ang="0">
                  <a:pos x="T0" y="T1"/>
                </a:cxn>
                <a:cxn ang="0">
                  <a:pos x="T2" y="T3"/>
                </a:cxn>
                <a:cxn ang="0">
                  <a:pos x="T4" y="T5"/>
                </a:cxn>
                <a:cxn ang="0">
                  <a:pos x="T6" y="T7"/>
                </a:cxn>
              </a:cxnLst>
              <a:rect l="0" t="0" r="r" b="b"/>
              <a:pathLst>
                <a:path w="1088" h="184">
                  <a:moveTo>
                    <a:pt x="1088" y="0"/>
                  </a:moveTo>
                  <a:lnTo>
                    <a:pt x="1088" y="0"/>
                  </a:lnTo>
                  <a:cubicBezTo>
                    <a:pt x="1088" y="102"/>
                    <a:pt x="845" y="184"/>
                    <a:pt x="544" y="184"/>
                  </a:cubicBezTo>
                  <a:cubicBezTo>
                    <a:pt x="244" y="184"/>
                    <a:pt x="0" y="102"/>
                    <a:pt x="0" y="0"/>
                  </a:cubicBezTo>
                </a:path>
              </a:pathLst>
            </a:custGeom>
            <a:noFill/>
            <a:ln w="9525" cap="rnd">
              <a:solidFill>
                <a:srgbClr val="FFFF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grpSp>
    </p:spTree>
    <p:extLst>
      <p:ext uri="{BB962C8B-B14F-4D97-AF65-F5344CB8AC3E}">
        <p14:creationId xmlns:p14="http://schemas.microsoft.com/office/powerpoint/2010/main" val="491955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Project Plan</a:t>
            </a:r>
          </a:p>
        </p:txBody>
      </p:sp>
      <p:sp>
        <p:nvSpPr>
          <p:cNvPr id="18" name="Rounded Rectangle 17"/>
          <p:cNvSpPr/>
          <p:nvPr/>
        </p:nvSpPr>
        <p:spPr>
          <a:xfrm>
            <a:off x="519263" y="1581705"/>
            <a:ext cx="1548713" cy="1024957"/>
          </a:xfrm>
          <a:prstGeom prst="roundRect">
            <a:avLst>
              <a:gd name="adj" fmla="val 8500"/>
            </a:avLst>
          </a:prstGeom>
          <a:ln/>
        </p:spPr>
        <p:style>
          <a:lnRef idx="0">
            <a:schemeClr val="accent5"/>
          </a:lnRef>
          <a:fillRef idx="3">
            <a:schemeClr val="accent5"/>
          </a:fillRef>
          <a:effectRef idx="3">
            <a:schemeClr val="accent5"/>
          </a:effectRef>
          <a:fontRef idx="minor">
            <a:schemeClr val="lt1"/>
          </a:fontRef>
        </p:style>
        <p:txBody>
          <a:bodyPr rtlCol="0" anchor="ctr"/>
          <a:lstStyle/>
          <a:p>
            <a:pPr defTabSz="914377">
              <a:defRPr/>
            </a:pPr>
            <a:endParaRPr lang="en-US" sz="1351">
              <a:solidFill>
                <a:schemeClr val="bg1"/>
              </a:solidFill>
            </a:endParaRPr>
          </a:p>
        </p:txBody>
      </p:sp>
      <p:sp>
        <p:nvSpPr>
          <p:cNvPr id="22" name="Rounded Rectangle 21"/>
          <p:cNvSpPr/>
          <p:nvPr/>
        </p:nvSpPr>
        <p:spPr>
          <a:xfrm>
            <a:off x="519263" y="4865982"/>
            <a:ext cx="1566536" cy="472384"/>
          </a:xfrm>
          <a:prstGeom prst="roundRect">
            <a:avLst>
              <a:gd name="adj" fmla="val 85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377">
              <a:defRPr/>
            </a:pPr>
            <a:r>
              <a:rPr lang="en-GB" sz="1400" b="1" dirty="0">
                <a:solidFill>
                  <a:schemeClr val="bg1"/>
                </a:solidFill>
                <a:latin typeface="Calibri" panose="020F0502020204030204" pitchFamily="34" charset="0"/>
              </a:rPr>
              <a:t>Project line</a:t>
            </a:r>
            <a:endParaRPr lang="en-US" sz="1400" dirty="0">
              <a:solidFill>
                <a:schemeClr val="bg1"/>
              </a:solidFill>
            </a:endParaRPr>
          </a:p>
        </p:txBody>
      </p:sp>
      <p:sp>
        <p:nvSpPr>
          <p:cNvPr id="26" name="Rounded Rectangle 25"/>
          <p:cNvSpPr/>
          <p:nvPr/>
        </p:nvSpPr>
        <p:spPr>
          <a:xfrm>
            <a:off x="519263" y="4318325"/>
            <a:ext cx="1566536" cy="472384"/>
          </a:xfrm>
          <a:prstGeom prst="roundRect">
            <a:avLst>
              <a:gd name="adj" fmla="val 85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377">
              <a:defRPr/>
            </a:pPr>
            <a:r>
              <a:rPr lang="en-GB" sz="1400" b="1" dirty="0">
                <a:solidFill>
                  <a:schemeClr val="bg1"/>
                </a:solidFill>
                <a:latin typeface="Calibri" panose="020F0502020204030204" pitchFamily="34" charset="0"/>
              </a:rPr>
              <a:t>Project line</a:t>
            </a:r>
            <a:endParaRPr lang="en-US" sz="1351" dirty="0">
              <a:solidFill>
                <a:schemeClr val="bg1"/>
              </a:solidFill>
            </a:endParaRPr>
          </a:p>
        </p:txBody>
      </p:sp>
      <p:sp>
        <p:nvSpPr>
          <p:cNvPr id="31" name="Rounded Rectangle 30"/>
          <p:cNvSpPr/>
          <p:nvPr/>
        </p:nvSpPr>
        <p:spPr>
          <a:xfrm>
            <a:off x="519263" y="3770667"/>
            <a:ext cx="1566536" cy="472384"/>
          </a:xfrm>
          <a:prstGeom prst="roundRect">
            <a:avLst>
              <a:gd name="adj" fmla="val 85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377">
              <a:defRPr/>
            </a:pPr>
            <a:r>
              <a:rPr lang="en-GB" sz="1400" b="1" dirty="0">
                <a:solidFill>
                  <a:schemeClr val="bg1"/>
                </a:solidFill>
                <a:latin typeface="Calibri" panose="020F0502020204030204" pitchFamily="34" charset="0"/>
              </a:rPr>
              <a:t>Project line </a:t>
            </a:r>
            <a:endParaRPr lang="en-US" sz="1351" dirty="0">
              <a:solidFill>
                <a:schemeClr val="bg1"/>
              </a:solidFill>
            </a:endParaRPr>
          </a:p>
        </p:txBody>
      </p:sp>
      <p:sp>
        <p:nvSpPr>
          <p:cNvPr id="36" name="Rounded Rectangle 35"/>
          <p:cNvSpPr/>
          <p:nvPr/>
        </p:nvSpPr>
        <p:spPr>
          <a:xfrm>
            <a:off x="519263" y="3223009"/>
            <a:ext cx="1566536" cy="472384"/>
          </a:xfrm>
          <a:prstGeom prst="roundRect">
            <a:avLst>
              <a:gd name="adj" fmla="val 85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377">
              <a:defRPr/>
            </a:pPr>
            <a:r>
              <a:rPr lang="en-GB" sz="1400" b="1" dirty="0">
                <a:solidFill>
                  <a:schemeClr val="bg1"/>
                </a:solidFill>
                <a:latin typeface="Calibri" panose="020F0502020204030204" pitchFamily="34" charset="0"/>
              </a:rPr>
              <a:t>Project line</a:t>
            </a:r>
            <a:endParaRPr lang="en-US" sz="1400" dirty="0">
              <a:solidFill>
                <a:schemeClr val="bg1"/>
              </a:solidFill>
            </a:endParaRPr>
          </a:p>
        </p:txBody>
      </p:sp>
      <p:sp>
        <p:nvSpPr>
          <p:cNvPr id="41" name="Rounded Rectangle 40"/>
          <p:cNvSpPr/>
          <p:nvPr/>
        </p:nvSpPr>
        <p:spPr>
          <a:xfrm>
            <a:off x="519263" y="2675351"/>
            <a:ext cx="1566536" cy="472384"/>
          </a:xfrm>
          <a:prstGeom prst="roundRect">
            <a:avLst>
              <a:gd name="adj" fmla="val 85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377">
              <a:defRPr/>
            </a:pPr>
            <a:r>
              <a:rPr lang="en-GB" sz="1400" b="1" dirty="0">
                <a:solidFill>
                  <a:schemeClr val="bg1"/>
                </a:solidFill>
                <a:latin typeface="Calibri" panose="020F0502020204030204" pitchFamily="34" charset="0"/>
              </a:rPr>
              <a:t>Project line</a:t>
            </a:r>
            <a:endParaRPr lang="en-US" sz="1400" dirty="0">
              <a:solidFill>
                <a:schemeClr val="bg1"/>
              </a:solidFill>
            </a:endParaRPr>
          </a:p>
        </p:txBody>
      </p:sp>
      <p:sp>
        <p:nvSpPr>
          <p:cNvPr id="77" name="TextBox 76"/>
          <p:cNvSpPr txBox="1"/>
          <p:nvPr/>
        </p:nvSpPr>
        <p:spPr>
          <a:xfrm>
            <a:off x="681042" y="2263199"/>
            <a:ext cx="1225159" cy="289759"/>
          </a:xfrm>
          <a:prstGeom prst="rect">
            <a:avLst/>
          </a:prstGeom>
          <a:noFill/>
          <a:ln>
            <a:noFill/>
          </a:ln>
        </p:spPr>
        <p:style>
          <a:lnRef idx="0">
            <a:scrgbClr r="0" g="0" b="0"/>
          </a:lnRef>
          <a:fillRef idx="0">
            <a:scrgbClr r="0" g="0" b="0"/>
          </a:fillRef>
          <a:effectRef idx="0">
            <a:scrgbClr r="0" g="0" b="0"/>
          </a:effectRef>
          <a:fontRef idx="minor">
            <a:schemeClr val="accent4"/>
          </a:fontRef>
        </p:style>
        <p:txBody>
          <a:bodyPr wrap="square" lIns="0" tIns="0" rIns="0" bIns="0" rtlCol="0" anchor="ctr" anchorCtr="0">
            <a:spAutoFit/>
          </a:bodyPr>
          <a:lstStyle/>
          <a:p>
            <a:pPr algn="ctr" defTabSz="914377">
              <a:lnSpc>
                <a:spcPct val="150000"/>
              </a:lnSpc>
              <a:defRPr/>
            </a:pPr>
            <a:r>
              <a:rPr lang="en-US" sz="1400" b="1" dirty="0">
                <a:solidFill>
                  <a:schemeClr val="bg1"/>
                </a:solidFill>
              </a:rPr>
              <a:t>3 MONTHS</a:t>
            </a:r>
          </a:p>
        </p:txBody>
      </p:sp>
      <p:grpSp>
        <p:nvGrpSpPr>
          <p:cNvPr id="81" name="Group 80"/>
          <p:cNvGrpSpPr/>
          <p:nvPr/>
        </p:nvGrpSpPr>
        <p:grpSpPr>
          <a:xfrm>
            <a:off x="992156" y="1715979"/>
            <a:ext cx="602921" cy="522976"/>
            <a:chOff x="8736013" y="2536825"/>
            <a:chExt cx="287338" cy="249238"/>
          </a:xfrm>
          <a:solidFill>
            <a:srgbClr val="3B3939"/>
          </a:solidFill>
        </p:grpSpPr>
        <p:sp>
          <p:nvSpPr>
            <p:cNvPr id="82" name="Freeform 219"/>
            <p:cNvSpPr>
              <a:spLocks noEditPoints="1"/>
            </p:cNvSpPr>
            <p:nvPr/>
          </p:nvSpPr>
          <p:spPr bwMode="auto">
            <a:xfrm>
              <a:off x="8793163" y="2632075"/>
              <a:ext cx="230188" cy="153988"/>
            </a:xfrm>
            <a:custGeom>
              <a:avLst/>
              <a:gdLst>
                <a:gd name="T0" fmla="*/ 621 w 722"/>
                <a:gd name="T1" fmla="*/ 368 h 481"/>
                <a:gd name="T2" fmla="*/ 588 w 722"/>
                <a:gd name="T3" fmla="*/ 338 h 481"/>
                <a:gd name="T4" fmla="*/ 557 w 722"/>
                <a:gd name="T5" fmla="*/ 331 h 481"/>
                <a:gd name="T6" fmla="*/ 525 w 722"/>
                <a:gd name="T7" fmla="*/ 338 h 481"/>
                <a:gd name="T8" fmla="*/ 493 w 722"/>
                <a:gd name="T9" fmla="*/ 368 h 481"/>
                <a:gd name="T10" fmla="*/ 451 w 722"/>
                <a:gd name="T11" fmla="*/ 391 h 481"/>
                <a:gd name="T12" fmla="*/ 557 w 722"/>
                <a:gd name="T13" fmla="*/ 451 h 481"/>
                <a:gd name="T14" fmla="*/ 520 w 722"/>
                <a:gd name="T15" fmla="*/ 432 h 481"/>
                <a:gd name="T16" fmla="*/ 515 w 722"/>
                <a:gd name="T17" fmla="*/ 389 h 481"/>
                <a:gd name="T18" fmla="*/ 547 w 722"/>
                <a:gd name="T19" fmla="*/ 362 h 481"/>
                <a:gd name="T20" fmla="*/ 588 w 722"/>
                <a:gd name="T21" fmla="*/ 374 h 481"/>
                <a:gd name="T22" fmla="*/ 601 w 722"/>
                <a:gd name="T23" fmla="*/ 415 h 481"/>
                <a:gd name="T24" fmla="*/ 574 w 722"/>
                <a:gd name="T25" fmla="*/ 448 h 481"/>
                <a:gd name="T26" fmla="*/ 451 w 722"/>
                <a:gd name="T27" fmla="*/ 241 h 481"/>
                <a:gd name="T28" fmla="*/ 163 w 722"/>
                <a:gd name="T29" fmla="*/ 448 h 481"/>
                <a:gd name="T30" fmla="*/ 136 w 722"/>
                <a:gd name="T31" fmla="*/ 415 h 481"/>
                <a:gd name="T32" fmla="*/ 149 w 722"/>
                <a:gd name="T33" fmla="*/ 374 h 481"/>
                <a:gd name="T34" fmla="*/ 190 w 722"/>
                <a:gd name="T35" fmla="*/ 362 h 481"/>
                <a:gd name="T36" fmla="*/ 222 w 722"/>
                <a:gd name="T37" fmla="*/ 389 h 481"/>
                <a:gd name="T38" fmla="*/ 219 w 722"/>
                <a:gd name="T39" fmla="*/ 431 h 481"/>
                <a:gd name="T40" fmla="*/ 181 w 722"/>
                <a:gd name="T41" fmla="*/ 451 h 481"/>
                <a:gd name="T42" fmla="*/ 565 w 722"/>
                <a:gd name="T43" fmla="*/ 94 h 481"/>
                <a:gd name="T44" fmla="*/ 451 w 722"/>
                <a:gd name="T45" fmla="*/ 15 h 481"/>
                <a:gd name="T46" fmla="*/ 445 w 722"/>
                <a:gd name="T47" fmla="*/ 3 h 481"/>
                <a:gd name="T48" fmla="*/ 253 w 722"/>
                <a:gd name="T49" fmla="*/ 0 h 481"/>
                <a:gd name="T50" fmla="*/ 242 w 722"/>
                <a:gd name="T51" fmla="*/ 10 h 481"/>
                <a:gd name="T52" fmla="*/ 243 w 722"/>
                <a:gd name="T53" fmla="*/ 24 h 481"/>
                <a:gd name="T54" fmla="*/ 256 w 722"/>
                <a:gd name="T55" fmla="*/ 30 h 481"/>
                <a:gd name="T56" fmla="*/ 251 w 722"/>
                <a:gd name="T57" fmla="*/ 378 h 481"/>
                <a:gd name="T58" fmla="*/ 224 w 722"/>
                <a:gd name="T59" fmla="*/ 344 h 481"/>
                <a:gd name="T60" fmla="*/ 194 w 722"/>
                <a:gd name="T61" fmla="*/ 332 h 481"/>
                <a:gd name="T62" fmla="*/ 161 w 722"/>
                <a:gd name="T63" fmla="*/ 334 h 481"/>
                <a:gd name="T64" fmla="*/ 133 w 722"/>
                <a:gd name="T65" fmla="*/ 349 h 481"/>
                <a:gd name="T66" fmla="*/ 108 w 722"/>
                <a:gd name="T67" fmla="*/ 385 h 481"/>
                <a:gd name="T68" fmla="*/ 29 w 722"/>
                <a:gd name="T69" fmla="*/ 115 h 481"/>
                <a:gd name="T70" fmla="*/ 18 w 722"/>
                <a:gd name="T71" fmla="*/ 106 h 481"/>
                <a:gd name="T72" fmla="*/ 4 w 722"/>
                <a:gd name="T73" fmla="*/ 110 h 481"/>
                <a:gd name="T74" fmla="*/ 0 w 722"/>
                <a:gd name="T75" fmla="*/ 406 h 481"/>
                <a:gd name="T76" fmla="*/ 6 w 722"/>
                <a:gd name="T77" fmla="*/ 419 h 481"/>
                <a:gd name="T78" fmla="*/ 108 w 722"/>
                <a:gd name="T79" fmla="*/ 428 h 481"/>
                <a:gd name="T80" fmla="*/ 133 w 722"/>
                <a:gd name="T81" fmla="*/ 464 h 481"/>
                <a:gd name="T82" fmla="*/ 161 w 722"/>
                <a:gd name="T83" fmla="*/ 479 h 481"/>
                <a:gd name="T84" fmla="*/ 194 w 722"/>
                <a:gd name="T85" fmla="*/ 480 h 481"/>
                <a:gd name="T86" fmla="*/ 224 w 722"/>
                <a:gd name="T87" fmla="*/ 468 h 481"/>
                <a:gd name="T88" fmla="*/ 251 w 722"/>
                <a:gd name="T89" fmla="*/ 434 h 481"/>
                <a:gd name="T90" fmla="*/ 484 w 722"/>
                <a:gd name="T91" fmla="*/ 428 h 481"/>
                <a:gd name="T92" fmla="*/ 509 w 722"/>
                <a:gd name="T93" fmla="*/ 464 h 481"/>
                <a:gd name="T94" fmla="*/ 537 w 722"/>
                <a:gd name="T95" fmla="*/ 479 h 481"/>
                <a:gd name="T96" fmla="*/ 570 w 722"/>
                <a:gd name="T97" fmla="*/ 480 h 481"/>
                <a:gd name="T98" fmla="*/ 599 w 722"/>
                <a:gd name="T99" fmla="*/ 468 h 481"/>
                <a:gd name="T100" fmla="*/ 627 w 722"/>
                <a:gd name="T101" fmla="*/ 434 h 481"/>
                <a:gd name="T102" fmla="*/ 712 w 722"/>
                <a:gd name="T103" fmla="*/ 420 h 481"/>
                <a:gd name="T104" fmla="*/ 722 w 722"/>
                <a:gd name="T105" fmla="*/ 410 h 481"/>
                <a:gd name="T106" fmla="*/ 721 w 722"/>
                <a:gd name="T107" fmla="*/ 25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2" h="481">
                  <a:moveTo>
                    <a:pt x="630" y="391"/>
                  </a:moveTo>
                  <a:lnTo>
                    <a:pt x="629" y="385"/>
                  </a:lnTo>
                  <a:lnTo>
                    <a:pt x="627" y="378"/>
                  </a:lnTo>
                  <a:lnTo>
                    <a:pt x="623" y="373"/>
                  </a:lnTo>
                  <a:lnTo>
                    <a:pt x="621" y="368"/>
                  </a:lnTo>
                  <a:lnTo>
                    <a:pt x="614" y="357"/>
                  </a:lnTo>
                  <a:lnTo>
                    <a:pt x="604" y="349"/>
                  </a:lnTo>
                  <a:lnTo>
                    <a:pt x="599" y="344"/>
                  </a:lnTo>
                  <a:lnTo>
                    <a:pt x="593" y="341"/>
                  </a:lnTo>
                  <a:lnTo>
                    <a:pt x="588" y="338"/>
                  </a:lnTo>
                  <a:lnTo>
                    <a:pt x="583" y="336"/>
                  </a:lnTo>
                  <a:lnTo>
                    <a:pt x="576" y="334"/>
                  </a:lnTo>
                  <a:lnTo>
                    <a:pt x="570" y="332"/>
                  </a:lnTo>
                  <a:lnTo>
                    <a:pt x="563" y="331"/>
                  </a:lnTo>
                  <a:lnTo>
                    <a:pt x="557" y="331"/>
                  </a:lnTo>
                  <a:lnTo>
                    <a:pt x="550" y="331"/>
                  </a:lnTo>
                  <a:lnTo>
                    <a:pt x="543" y="332"/>
                  </a:lnTo>
                  <a:lnTo>
                    <a:pt x="537" y="334"/>
                  </a:lnTo>
                  <a:lnTo>
                    <a:pt x="530" y="336"/>
                  </a:lnTo>
                  <a:lnTo>
                    <a:pt x="525" y="338"/>
                  </a:lnTo>
                  <a:lnTo>
                    <a:pt x="520" y="341"/>
                  </a:lnTo>
                  <a:lnTo>
                    <a:pt x="514" y="344"/>
                  </a:lnTo>
                  <a:lnTo>
                    <a:pt x="509" y="349"/>
                  </a:lnTo>
                  <a:lnTo>
                    <a:pt x="499" y="357"/>
                  </a:lnTo>
                  <a:lnTo>
                    <a:pt x="493" y="368"/>
                  </a:lnTo>
                  <a:lnTo>
                    <a:pt x="490" y="373"/>
                  </a:lnTo>
                  <a:lnTo>
                    <a:pt x="486" y="378"/>
                  </a:lnTo>
                  <a:lnTo>
                    <a:pt x="484" y="385"/>
                  </a:lnTo>
                  <a:lnTo>
                    <a:pt x="483" y="391"/>
                  </a:lnTo>
                  <a:lnTo>
                    <a:pt x="451" y="391"/>
                  </a:lnTo>
                  <a:lnTo>
                    <a:pt x="451" y="271"/>
                  </a:lnTo>
                  <a:lnTo>
                    <a:pt x="692" y="271"/>
                  </a:lnTo>
                  <a:lnTo>
                    <a:pt x="692" y="391"/>
                  </a:lnTo>
                  <a:lnTo>
                    <a:pt x="630" y="391"/>
                  </a:lnTo>
                  <a:close/>
                  <a:moveTo>
                    <a:pt x="557" y="451"/>
                  </a:moveTo>
                  <a:lnTo>
                    <a:pt x="547" y="450"/>
                  </a:lnTo>
                  <a:lnTo>
                    <a:pt x="539" y="448"/>
                  </a:lnTo>
                  <a:lnTo>
                    <a:pt x="531" y="444"/>
                  </a:lnTo>
                  <a:lnTo>
                    <a:pt x="525" y="438"/>
                  </a:lnTo>
                  <a:lnTo>
                    <a:pt x="520" y="432"/>
                  </a:lnTo>
                  <a:lnTo>
                    <a:pt x="515" y="423"/>
                  </a:lnTo>
                  <a:lnTo>
                    <a:pt x="512" y="415"/>
                  </a:lnTo>
                  <a:lnTo>
                    <a:pt x="511" y="406"/>
                  </a:lnTo>
                  <a:lnTo>
                    <a:pt x="512" y="398"/>
                  </a:lnTo>
                  <a:lnTo>
                    <a:pt x="515" y="389"/>
                  </a:lnTo>
                  <a:lnTo>
                    <a:pt x="520" y="381"/>
                  </a:lnTo>
                  <a:lnTo>
                    <a:pt x="525" y="374"/>
                  </a:lnTo>
                  <a:lnTo>
                    <a:pt x="531" y="369"/>
                  </a:lnTo>
                  <a:lnTo>
                    <a:pt x="539" y="365"/>
                  </a:lnTo>
                  <a:lnTo>
                    <a:pt x="547" y="362"/>
                  </a:lnTo>
                  <a:lnTo>
                    <a:pt x="557" y="361"/>
                  </a:lnTo>
                  <a:lnTo>
                    <a:pt x="566" y="362"/>
                  </a:lnTo>
                  <a:lnTo>
                    <a:pt x="574" y="365"/>
                  </a:lnTo>
                  <a:lnTo>
                    <a:pt x="582" y="369"/>
                  </a:lnTo>
                  <a:lnTo>
                    <a:pt x="588" y="374"/>
                  </a:lnTo>
                  <a:lnTo>
                    <a:pt x="593" y="381"/>
                  </a:lnTo>
                  <a:lnTo>
                    <a:pt x="598" y="389"/>
                  </a:lnTo>
                  <a:lnTo>
                    <a:pt x="601" y="398"/>
                  </a:lnTo>
                  <a:lnTo>
                    <a:pt x="602" y="406"/>
                  </a:lnTo>
                  <a:lnTo>
                    <a:pt x="601" y="415"/>
                  </a:lnTo>
                  <a:lnTo>
                    <a:pt x="598" y="423"/>
                  </a:lnTo>
                  <a:lnTo>
                    <a:pt x="593" y="431"/>
                  </a:lnTo>
                  <a:lnTo>
                    <a:pt x="588" y="438"/>
                  </a:lnTo>
                  <a:lnTo>
                    <a:pt x="582" y="444"/>
                  </a:lnTo>
                  <a:lnTo>
                    <a:pt x="574" y="448"/>
                  </a:lnTo>
                  <a:lnTo>
                    <a:pt x="566" y="450"/>
                  </a:lnTo>
                  <a:lnTo>
                    <a:pt x="557" y="451"/>
                  </a:lnTo>
                  <a:close/>
                  <a:moveTo>
                    <a:pt x="551" y="120"/>
                  </a:moveTo>
                  <a:lnTo>
                    <a:pt x="671" y="241"/>
                  </a:lnTo>
                  <a:lnTo>
                    <a:pt x="451" y="241"/>
                  </a:lnTo>
                  <a:lnTo>
                    <a:pt x="451" y="120"/>
                  </a:lnTo>
                  <a:lnTo>
                    <a:pt x="551" y="120"/>
                  </a:lnTo>
                  <a:close/>
                  <a:moveTo>
                    <a:pt x="181" y="451"/>
                  </a:moveTo>
                  <a:lnTo>
                    <a:pt x="171" y="450"/>
                  </a:lnTo>
                  <a:lnTo>
                    <a:pt x="163" y="448"/>
                  </a:lnTo>
                  <a:lnTo>
                    <a:pt x="155" y="444"/>
                  </a:lnTo>
                  <a:lnTo>
                    <a:pt x="149" y="438"/>
                  </a:lnTo>
                  <a:lnTo>
                    <a:pt x="144" y="432"/>
                  </a:lnTo>
                  <a:lnTo>
                    <a:pt x="139" y="423"/>
                  </a:lnTo>
                  <a:lnTo>
                    <a:pt x="136" y="415"/>
                  </a:lnTo>
                  <a:lnTo>
                    <a:pt x="136" y="406"/>
                  </a:lnTo>
                  <a:lnTo>
                    <a:pt x="136" y="398"/>
                  </a:lnTo>
                  <a:lnTo>
                    <a:pt x="139" y="389"/>
                  </a:lnTo>
                  <a:lnTo>
                    <a:pt x="144" y="381"/>
                  </a:lnTo>
                  <a:lnTo>
                    <a:pt x="149" y="374"/>
                  </a:lnTo>
                  <a:lnTo>
                    <a:pt x="155" y="369"/>
                  </a:lnTo>
                  <a:lnTo>
                    <a:pt x="163" y="365"/>
                  </a:lnTo>
                  <a:lnTo>
                    <a:pt x="171" y="362"/>
                  </a:lnTo>
                  <a:lnTo>
                    <a:pt x="181" y="361"/>
                  </a:lnTo>
                  <a:lnTo>
                    <a:pt x="190" y="362"/>
                  </a:lnTo>
                  <a:lnTo>
                    <a:pt x="198" y="365"/>
                  </a:lnTo>
                  <a:lnTo>
                    <a:pt x="206" y="369"/>
                  </a:lnTo>
                  <a:lnTo>
                    <a:pt x="212" y="374"/>
                  </a:lnTo>
                  <a:lnTo>
                    <a:pt x="219" y="381"/>
                  </a:lnTo>
                  <a:lnTo>
                    <a:pt x="222" y="389"/>
                  </a:lnTo>
                  <a:lnTo>
                    <a:pt x="225" y="398"/>
                  </a:lnTo>
                  <a:lnTo>
                    <a:pt x="226" y="406"/>
                  </a:lnTo>
                  <a:lnTo>
                    <a:pt x="225" y="415"/>
                  </a:lnTo>
                  <a:lnTo>
                    <a:pt x="222" y="423"/>
                  </a:lnTo>
                  <a:lnTo>
                    <a:pt x="219" y="431"/>
                  </a:lnTo>
                  <a:lnTo>
                    <a:pt x="212" y="438"/>
                  </a:lnTo>
                  <a:lnTo>
                    <a:pt x="206" y="444"/>
                  </a:lnTo>
                  <a:lnTo>
                    <a:pt x="198" y="448"/>
                  </a:lnTo>
                  <a:lnTo>
                    <a:pt x="190" y="450"/>
                  </a:lnTo>
                  <a:lnTo>
                    <a:pt x="181" y="451"/>
                  </a:lnTo>
                  <a:close/>
                  <a:moveTo>
                    <a:pt x="721" y="250"/>
                  </a:moveTo>
                  <a:lnTo>
                    <a:pt x="720" y="248"/>
                  </a:lnTo>
                  <a:lnTo>
                    <a:pt x="718" y="246"/>
                  </a:lnTo>
                  <a:lnTo>
                    <a:pt x="568" y="95"/>
                  </a:lnTo>
                  <a:lnTo>
                    <a:pt x="565" y="94"/>
                  </a:lnTo>
                  <a:lnTo>
                    <a:pt x="562" y="91"/>
                  </a:lnTo>
                  <a:lnTo>
                    <a:pt x="559" y="91"/>
                  </a:lnTo>
                  <a:lnTo>
                    <a:pt x="557" y="90"/>
                  </a:lnTo>
                  <a:lnTo>
                    <a:pt x="451" y="90"/>
                  </a:lnTo>
                  <a:lnTo>
                    <a:pt x="451" y="15"/>
                  </a:lnTo>
                  <a:lnTo>
                    <a:pt x="451" y="12"/>
                  </a:lnTo>
                  <a:lnTo>
                    <a:pt x="450" y="10"/>
                  </a:lnTo>
                  <a:lnTo>
                    <a:pt x="449" y="7"/>
                  </a:lnTo>
                  <a:lnTo>
                    <a:pt x="447" y="5"/>
                  </a:lnTo>
                  <a:lnTo>
                    <a:pt x="445" y="3"/>
                  </a:lnTo>
                  <a:lnTo>
                    <a:pt x="442" y="1"/>
                  </a:lnTo>
                  <a:lnTo>
                    <a:pt x="439" y="0"/>
                  </a:lnTo>
                  <a:lnTo>
                    <a:pt x="436" y="0"/>
                  </a:lnTo>
                  <a:lnTo>
                    <a:pt x="256" y="0"/>
                  </a:lnTo>
                  <a:lnTo>
                    <a:pt x="253" y="0"/>
                  </a:lnTo>
                  <a:lnTo>
                    <a:pt x="250" y="1"/>
                  </a:lnTo>
                  <a:lnTo>
                    <a:pt x="247" y="3"/>
                  </a:lnTo>
                  <a:lnTo>
                    <a:pt x="245" y="5"/>
                  </a:lnTo>
                  <a:lnTo>
                    <a:pt x="243" y="7"/>
                  </a:lnTo>
                  <a:lnTo>
                    <a:pt x="242" y="10"/>
                  </a:lnTo>
                  <a:lnTo>
                    <a:pt x="241" y="12"/>
                  </a:lnTo>
                  <a:lnTo>
                    <a:pt x="241" y="15"/>
                  </a:lnTo>
                  <a:lnTo>
                    <a:pt x="241" y="19"/>
                  </a:lnTo>
                  <a:lnTo>
                    <a:pt x="242" y="22"/>
                  </a:lnTo>
                  <a:lnTo>
                    <a:pt x="243" y="24"/>
                  </a:lnTo>
                  <a:lnTo>
                    <a:pt x="245" y="26"/>
                  </a:lnTo>
                  <a:lnTo>
                    <a:pt x="247" y="28"/>
                  </a:lnTo>
                  <a:lnTo>
                    <a:pt x="250" y="29"/>
                  </a:lnTo>
                  <a:lnTo>
                    <a:pt x="253" y="30"/>
                  </a:lnTo>
                  <a:lnTo>
                    <a:pt x="256" y="30"/>
                  </a:lnTo>
                  <a:lnTo>
                    <a:pt x="421" y="30"/>
                  </a:lnTo>
                  <a:lnTo>
                    <a:pt x="421" y="391"/>
                  </a:lnTo>
                  <a:lnTo>
                    <a:pt x="254" y="391"/>
                  </a:lnTo>
                  <a:lnTo>
                    <a:pt x="253" y="385"/>
                  </a:lnTo>
                  <a:lnTo>
                    <a:pt x="251" y="378"/>
                  </a:lnTo>
                  <a:lnTo>
                    <a:pt x="249" y="373"/>
                  </a:lnTo>
                  <a:lnTo>
                    <a:pt x="245" y="368"/>
                  </a:lnTo>
                  <a:lnTo>
                    <a:pt x="238" y="357"/>
                  </a:lnTo>
                  <a:lnTo>
                    <a:pt x="228" y="349"/>
                  </a:lnTo>
                  <a:lnTo>
                    <a:pt x="224" y="344"/>
                  </a:lnTo>
                  <a:lnTo>
                    <a:pt x="219" y="341"/>
                  </a:lnTo>
                  <a:lnTo>
                    <a:pt x="212" y="338"/>
                  </a:lnTo>
                  <a:lnTo>
                    <a:pt x="207" y="336"/>
                  </a:lnTo>
                  <a:lnTo>
                    <a:pt x="200" y="334"/>
                  </a:lnTo>
                  <a:lnTo>
                    <a:pt x="194" y="332"/>
                  </a:lnTo>
                  <a:lnTo>
                    <a:pt x="187" y="331"/>
                  </a:lnTo>
                  <a:lnTo>
                    <a:pt x="181" y="331"/>
                  </a:lnTo>
                  <a:lnTo>
                    <a:pt x="174" y="331"/>
                  </a:lnTo>
                  <a:lnTo>
                    <a:pt x="167" y="332"/>
                  </a:lnTo>
                  <a:lnTo>
                    <a:pt x="161" y="334"/>
                  </a:lnTo>
                  <a:lnTo>
                    <a:pt x="155" y="336"/>
                  </a:lnTo>
                  <a:lnTo>
                    <a:pt x="149" y="338"/>
                  </a:lnTo>
                  <a:lnTo>
                    <a:pt x="144" y="341"/>
                  </a:lnTo>
                  <a:lnTo>
                    <a:pt x="138" y="344"/>
                  </a:lnTo>
                  <a:lnTo>
                    <a:pt x="133" y="349"/>
                  </a:lnTo>
                  <a:lnTo>
                    <a:pt x="124" y="357"/>
                  </a:lnTo>
                  <a:lnTo>
                    <a:pt x="117" y="368"/>
                  </a:lnTo>
                  <a:lnTo>
                    <a:pt x="114" y="373"/>
                  </a:lnTo>
                  <a:lnTo>
                    <a:pt x="110" y="378"/>
                  </a:lnTo>
                  <a:lnTo>
                    <a:pt x="108" y="385"/>
                  </a:lnTo>
                  <a:lnTo>
                    <a:pt x="107" y="391"/>
                  </a:lnTo>
                  <a:lnTo>
                    <a:pt x="30" y="391"/>
                  </a:lnTo>
                  <a:lnTo>
                    <a:pt x="30" y="120"/>
                  </a:lnTo>
                  <a:lnTo>
                    <a:pt x="30" y="117"/>
                  </a:lnTo>
                  <a:lnTo>
                    <a:pt x="29" y="115"/>
                  </a:lnTo>
                  <a:lnTo>
                    <a:pt x="28" y="112"/>
                  </a:lnTo>
                  <a:lnTo>
                    <a:pt x="26" y="110"/>
                  </a:lnTo>
                  <a:lnTo>
                    <a:pt x="24" y="109"/>
                  </a:lnTo>
                  <a:lnTo>
                    <a:pt x="21" y="106"/>
                  </a:lnTo>
                  <a:lnTo>
                    <a:pt x="18" y="106"/>
                  </a:lnTo>
                  <a:lnTo>
                    <a:pt x="15" y="105"/>
                  </a:lnTo>
                  <a:lnTo>
                    <a:pt x="12" y="106"/>
                  </a:lnTo>
                  <a:lnTo>
                    <a:pt x="10" y="106"/>
                  </a:lnTo>
                  <a:lnTo>
                    <a:pt x="6" y="109"/>
                  </a:lnTo>
                  <a:lnTo>
                    <a:pt x="4" y="110"/>
                  </a:lnTo>
                  <a:lnTo>
                    <a:pt x="3" y="112"/>
                  </a:lnTo>
                  <a:lnTo>
                    <a:pt x="1" y="115"/>
                  </a:lnTo>
                  <a:lnTo>
                    <a:pt x="1" y="117"/>
                  </a:lnTo>
                  <a:lnTo>
                    <a:pt x="0" y="120"/>
                  </a:lnTo>
                  <a:lnTo>
                    <a:pt x="0" y="406"/>
                  </a:lnTo>
                  <a:lnTo>
                    <a:pt x="1" y="410"/>
                  </a:lnTo>
                  <a:lnTo>
                    <a:pt x="1" y="412"/>
                  </a:lnTo>
                  <a:lnTo>
                    <a:pt x="3" y="415"/>
                  </a:lnTo>
                  <a:lnTo>
                    <a:pt x="4" y="417"/>
                  </a:lnTo>
                  <a:lnTo>
                    <a:pt x="6" y="419"/>
                  </a:lnTo>
                  <a:lnTo>
                    <a:pt x="10" y="420"/>
                  </a:lnTo>
                  <a:lnTo>
                    <a:pt x="12" y="421"/>
                  </a:lnTo>
                  <a:lnTo>
                    <a:pt x="15" y="421"/>
                  </a:lnTo>
                  <a:lnTo>
                    <a:pt x="107" y="421"/>
                  </a:lnTo>
                  <a:lnTo>
                    <a:pt x="108" y="428"/>
                  </a:lnTo>
                  <a:lnTo>
                    <a:pt x="110" y="434"/>
                  </a:lnTo>
                  <a:lnTo>
                    <a:pt x="114" y="440"/>
                  </a:lnTo>
                  <a:lnTo>
                    <a:pt x="117" y="445"/>
                  </a:lnTo>
                  <a:lnTo>
                    <a:pt x="124" y="456"/>
                  </a:lnTo>
                  <a:lnTo>
                    <a:pt x="133" y="464"/>
                  </a:lnTo>
                  <a:lnTo>
                    <a:pt x="138" y="468"/>
                  </a:lnTo>
                  <a:lnTo>
                    <a:pt x="144" y="472"/>
                  </a:lnTo>
                  <a:lnTo>
                    <a:pt x="149" y="475"/>
                  </a:lnTo>
                  <a:lnTo>
                    <a:pt x="155" y="477"/>
                  </a:lnTo>
                  <a:lnTo>
                    <a:pt x="161" y="479"/>
                  </a:lnTo>
                  <a:lnTo>
                    <a:pt x="167" y="480"/>
                  </a:lnTo>
                  <a:lnTo>
                    <a:pt x="174" y="481"/>
                  </a:lnTo>
                  <a:lnTo>
                    <a:pt x="181" y="481"/>
                  </a:lnTo>
                  <a:lnTo>
                    <a:pt x="187" y="481"/>
                  </a:lnTo>
                  <a:lnTo>
                    <a:pt x="194" y="480"/>
                  </a:lnTo>
                  <a:lnTo>
                    <a:pt x="200" y="479"/>
                  </a:lnTo>
                  <a:lnTo>
                    <a:pt x="207" y="477"/>
                  </a:lnTo>
                  <a:lnTo>
                    <a:pt x="212" y="475"/>
                  </a:lnTo>
                  <a:lnTo>
                    <a:pt x="219" y="472"/>
                  </a:lnTo>
                  <a:lnTo>
                    <a:pt x="224" y="468"/>
                  </a:lnTo>
                  <a:lnTo>
                    <a:pt x="228" y="464"/>
                  </a:lnTo>
                  <a:lnTo>
                    <a:pt x="238" y="456"/>
                  </a:lnTo>
                  <a:lnTo>
                    <a:pt x="245" y="445"/>
                  </a:lnTo>
                  <a:lnTo>
                    <a:pt x="249" y="440"/>
                  </a:lnTo>
                  <a:lnTo>
                    <a:pt x="251" y="434"/>
                  </a:lnTo>
                  <a:lnTo>
                    <a:pt x="253" y="428"/>
                  </a:lnTo>
                  <a:lnTo>
                    <a:pt x="254" y="421"/>
                  </a:lnTo>
                  <a:lnTo>
                    <a:pt x="436" y="421"/>
                  </a:lnTo>
                  <a:lnTo>
                    <a:pt x="483" y="421"/>
                  </a:lnTo>
                  <a:lnTo>
                    <a:pt x="484" y="428"/>
                  </a:lnTo>
                  <a:lnTo>
                    <a:pt x="486" y="434"/>
                  </a:lnTo>
                  <a:lnTo>
                    <a:pt x="490" y="440"/>
                  </a:lnTo>
                  <a:lnTo>
                    <a:pt x="493" y="445"/>
                  </a:lnTo>
                  <a:lnTo>
                    <a:pt x="499" y="456"/>
                  </a:lnTo>
                  <a:lnTo>
                    <a:pt x="509" y="464"/>
                  </a:lnTo>
                  <a:lnTo>
                    <a:pt x="514" y="468"/>
                  </a:lnTo>
                  <a:lnTo>
                    <a:pt x="520" y="472"/>
                  </a:lnTo>
                  <a:lnTo>
                    <a:pt x="525" y="475"/>
                  </a:lnTo>
                  <a:lnTo>
                    <a:pt x="530" y="477"/>
                  </a:lnTo>
                  <a:lnTo>
                    <a:pt x="537" y="479"/>
                  </a:lnTo>
                  <a:lnTo>
                    <a:pt x="543" y="480"/>
                  </a:lnTo>
                  <a:lnTo>
                    <a:pt x="550" y="481"/>
                  </a:lnTo>
                  <a:lnTo>
                    <a:pt x="557" y="481"/>
                  </a:lnTo>
                  <a:lnTo>
                    <a:pt x="563" y="481"/>
                  </a:lnTo>
                  <a:lnTo>
                    <a:pt x="570" y="480"/>
                  </a:lnTo>
                  <a:lnTo>
                    <a:pt x="576" y="479"/>
                  </a:lnTo>
                  <a:lnTo>
                    <a:pt x="583" y="477"/>
                  </a:lnTo>
                  <a:lnTo>
                    <a:pt x="588" y="475"/>
                  </a:lnTo>
                  <a:lnTo>
                    <a:pt x="593" y="472"/>
                  </a:lnTo>
                  <a:lnTo>
                    <a:pt x="599" y="468"/>
                  </a:lnTo>
                  <a:lnTo>
                    <a:pt x="604" y="464"/>
                  </a:lnTo>
                  <a:lnTo>
                    <a:pt x="614" y="456"/>
                  </a:lnTo>
                  <a:lnTo>
                    <a:pt x="621" y="445"/>
                  </a:lnTo>
                  <a:lnTo>
                    <a:pt x="623" y="440"/>
                  </a:lnTo>
                  <a:lnTo>
                    <a:pt x="627" y="434"/>
                  </a:lnTo>
                  <a:lnTo>
                    <a:pt x="629" y="428"/>
                  </a:lnTo>
                  <a:lnTo>
                    <a:pt x="630" y="421"/>
                  </a:lnTo>
                  <a:lnTo>
                    <a:pt x="707" y="421"/>
                  </a:lnTo>
                  <a:lnTo>
                    <a:pt x="710" y="421"/>
                  </a:lnTo>
                  <a:lnTo>
                    <a:pt x="712" y="420"/>
                  </a:lnTo>
                  <a:lnTo>
                    <a:pt x="716" y="419"/>
                  </a:lnTo>
                  <a:lnTo>
                    <a:pt x="718" y="417"/>
                  </a:lnTo>
                  <a:lnTo>
                    <a:pt x="720" y="415"/>
                  </a:lnTo>
                  <a:lnTo>
                    <a:pt x="721" y="412"/>
                  </a:lnTo>
                  <a:lnTo>
                    <a:pt x="722" y="410"/>
                  </a:lnTo>
                  <a:lnTo>
                    <a:pt x="722" y="406"/>
                  </a:lnTo>
                  <a:lnTo>
                    <a:pt x="722" y="256"/>
                  </a:lnTo>
                  <a:lnTo>
                    <a:pt x="722" y="253"/>
                  </a:lnTo>
                  <a:lnTo>
                    <a:pt x="721" y="250"/>
                  </a:lnTo>
                  <a:lnTo>
                    <a:pt x="721" y="250"/>
                  </a:lnTo>
                  <a:close/>
                </a:path>
              </a:pathLst>
            </a:custGeom>
            <a:ln>
              <a:solidFill>
                <a:schemeClr val="bg1"/>
              </a:solidFill>
            </a:ln>
          </p:spPr>
          <p:style>
            <a:lnRef idx="0">
              <a:schemeClr val="accent5"/>
            </a:lnRef>
            <a:fillRef idx="3">
              <a:schemeClr val="accent5"/>
            </a:fillRef>
            <a:effectRef idx="3">
              <a:schemeClr val="accent5"/>
            </a:effectRef>
            <a:fontRef idx="minor">
              <a:schemeClr val="lt1"/>
            </a:fontRef>
          </p:style>
          <p:txBody>
            <a:bodyPr vert="horz" wrap="square" lIns="68580" tIns="34291" rIns="68580" bIns="34291" numCol="1" anchor="t" anchorCtr="0" compatLnSpc="1">
              <a:prstTxWarp prst="textNoShape">
                <a:avLst/>
              </a:prstTxWarp>
            </a:bodyPr>
            <a:lstStyle/>
            <a:p>
              <a:pPr defTabSz="914377">
                <a:defRPr/>
              </a:pPr>
              <a:endParaRPr lang="en-US" sz="1351">
                <a:solidFill>
                  <a:schemeClr val="bg1"/>
                </a:solidFill>
              </a:endParaRPr>
            </a:p>
          </p:txBody>
        </p:sp>
        <p:sp>
          <p:nvSpPr>
            <p:cNvPr id="83" name="Freeform 220"/>
            <p:cNvSpPr>
              <a:spLocks/>
            </p:cNvSpPr>
            <p:nvPr/>
          </p:nvSpPr>
          <p:spPr bwMode="auto">
            <a:xfrm>
              <a:off x="8793163" y="2565400"/>
              <a:ext cx="28575" cy="38100"/>
            </a:xfrm>
            <a:custGeom>
              <a:avLst/>
              <a:gdLst>
                <a:gd name="T0" fmla="*/ 15 w 90"/>
                <a:gd name="T1" fmla="*/ 120 h 120"/>
                <a:gd name="T2" fmla="*/ 75 w 90"/>
                <a:gd name="T3" fmla="*/ 120 h 120"/>
                <a:gd name="T4" fmla="*/ 78 w 90"/>
                <a:gd name="T5" fmla="*/ 120 h 120"/>
                <a:gd name="T6" fmla="*/ 81 w 90"/>
                <a:gd name="T7" fmla="*/ 119 h 120"/>
                <a:gd name="T8" fmla="*/ 84 w 90"/>
                <a:gd name="T9" fmla="*/ 117 h 120"/>
                <a:gd name="T10" fmla="*/ 86 w 90"/>
                <a:gd name="T11" fmla="*/ 116 h 120"/>
                <a:gd name="T12" fmla="*/ 88 w 90"/>
                <a:gd name="T13" fmla="*/ 114 h 120"/>
                <a:gd name="T14" fmla="*/ 89 w 90"/>
                <a:gd name="T15" fmla="*/ 111 h 120"/>
                <a:gd name="T16" fmla="*/ 90 w 90"/>
                <a:gd name="T17" fmla="*/ 109 h 120"/>
                <a:gd name="T18" fmla="*/ 90 w 90"/>
                <a:gd name="T19" fmla="*/ 105 h 120"/>
                <a:gd name="T20" fmla="*/ 90 w 90"/>
                <a:gd name="T21" fmla="*/ 102 h 120"/>
                <a:gd name="T22" fmla="*/ 89 w 90"/>
                <a:gd name="T23" fmla="*/ 99 h 120"/>
                <a:gd name="T24" fmla="*/ 88 w 90"/>
                <a:gd name="T25" fmla="*/ 97 h 120"/>
                <a:gd name="T26" fmla="*/ 86 w 90"/>
                <a:gd name="T27" fmla="*/ 95 h 120"/>
                <a:gd name="T28" fmla="*/ 84 w 90"/>
                <a:gd name="T29" fmla="*/ 93 h 120"/>
                <a:gd name="T30" fmla="*/ 81 w 90"/>
                <a:gd name="T31" fmla="*/ 91 h 120"/>
                <a:gd name="T32" fmla="*/ 78 w 90"/>
                <a:gd name="T33" fmla="*/ 90 h 120"/>
                <a:gd name="T34" fmla="*/ 75 w 90"/>
                <a:gd name="T35" fmla="*/ 90 h 120"/>
                <a:gd name="T36" fmla="*/ 30 w 90"/>
                <a:gd name="T37" fmla="*/ 90 h 120"/>
                <a:gd name="T38" fmla="*/ 30 w 90"/>
                <a:gd name="T39" fmla="*/ 15 h 120"/>
                <a:gd name="T40" fmla="*/ 30 w 90"/>
                <a:gd name="T41" fmla="*/ 12 h 120"/>
                <a:gd name="T42" fmla="*/ 29 w 90"/>
                <a:gd name="T43" fmla="*/ 9 h 120"/>
                <a:gd name="T44" fmla="*/ 28 w 90"/>
                <a:gd name="T45" fmla="*/ 7 h 120"/>
                <a:gd name="T46" fmla="*/ 26 w 90"/>
                <a:gd name="T47" fmla="*/ 5 h 120"/>
                <a:gd name="T48" fmla="*/ 24 w 90"/>
                <a:gd name="T49" fmla="*/ 3 h 120"/>
                <a:gd name="T50" fmla="*/ 21 w 90"/>
                <a:gd name="T51" fmla="*/ 1 h 120"/>
                <a:gd name="T52" fmla="*/ 18 w 90"/>
                <a:gd name="T53" fmla="*/ 0 h 120"/>
                <a:gd name="T54" fmla="*/ 15 w 90"/>
                <a:gd name="T55" fmla="*/ 0 h 120"/>
                <a:gd name="T56" fmla="*/ 12 w 90"/>
                <a:gd name="T57" fmla="*/ 0 h 120"/>
                <a:gd name="T58" fmla="*/ 10 w 90"/>
                <a:gd name="T59" fmla="*/ 1 h 120"/>
                <a:gd name="T60" fmla="*/ 6 w 90"/>
                <a:gd name="T61" fmla="*/ 3 h 120"/>
                <a:gd name="T62" fmla="*/ 4 w 90"/>
                <a:gd name="T63" fmla="*/ 5 h 120"/>
                <a:gd name="T64" fmla="*/ 3 w 90"/>
                <a:gd name="T65" fmla="*/ 7 h 120"/>
                <a:gd name="T66" fmla="*/ 1 w 90"/>
                <a:gd name="T67" fmla="*/ 9 h 120"/>
                <a:gd name="T68" fmla="*/ 1 w 90"/>
                <a:gd name="T69" fmla="*/ 12 h 120"/>
                <a:gd name="T70" fmla="*/ 0 w 90"/>
                <a:gd name="T71" fmla="*/ 15 h 120"/>
                <a:gd name="T72" fmla="*/ 0 w 90"/>
                <a:gd name="T73" fmla="*/ 105 h 120"/>
                <a:gd name="T74" fmla="*/ 1 w 90"/>
                <a:gd name="T75" fmla="*/ 109 h 120"/>
                <a:gd name="T76" fmla="*/ 1 w 90"/>
                <a:gd name="T77" fmla="*/ 111 h 120"/>
                <a:gd name="T78" fmla="*/ 3 w 90"/>
                <a:gd name="T79" fmla="*/ 114 h 120"/>
                <a:gd name="T80" fmla="*/ 4 w 90"/>
                <a:gd name="T81" fmla="*/ 116 h 120"/>
                <a:gd name="T82" fmla="*/ 6 w 90"/>
                <a:gd name="T83" fmla="*/ 117 h 120"/>
                <a:gd name="T84" fmla="*/ 10 w 90"/>
                <a:gd name="T85" fmla="*/ 119 h 120"/>
                <a:gd name="T86" fmla="*/ 13 w 90"/>
                <a:gd name="T87" fmla="*/ 120 h 120"/>
                <a:gd name="T88" fmla="*/ 15 w 90"/>
                <a:gd name="T8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0" h="120">
                  <a:moveTo>
                    <a:pt x="15" y="120"/>
                  </a:moveTo>
                  <a:lnTo>
                    <a:pt x="75" y="120"/>
                  </a:lnTo>
                  <a:lnTo>
                    <a:pt x="78" y="120"/>
                  </a:lnTo>
                  <a:lnTo>
                    <a:pt x="81" y="119"/>
                  </a:lnTo>
                  <a:lnTo>
                    <a:pt x="84" y="117"/>
                  </a:lnTo>
                  <a:lnTo>
                    <a:pt x="86" y="116"/>
                  </a:lnTo>
                  <a:lnTo>
                    <a:pt x="88" y="114"/>
                  </a:lnTo>
                  <a:lnTo>
                    <a:pt x="89" y="111"/>
                  </a:lnTo>
                  <a:lnTo>
                    <a:pt x="90" y="109"/>
                  </a:lnTo>
                  <a:lnTo>
                    <a:pt x="90" y="105"/>
                  </a:lnTo>
                  <a:lnTo>
                    <a:pt x="90" y="102"/>
                  </a:lnTo>
                  <a:lnTo>
                    <a:pt x="89" y="99"/>
                  </a:lnTo>
                  <a:lnTo>
                    <a:pt x="88" y="97"/>
                  </a:lnTo>
                  <a:lnTo>
                    <a:pt x="86" y="95"/>
                  </a:lnTo>
                  <a:lnTo>
                    <a:pt x="84" y="93"/>
                  </a:lnTo>
                  <a:lnTo>
                    <a:pt x="81" y="91"/>
                  </a:lnTo>
                  <a:lnTo>
                    <a:pt x="78" y="90"/>
                  </a:lnTo>
                  <a:lnTo>
                    <a:pt x="75" y="90"/>
                  </a:lnTo>
                  <a:lnTo>
                    <a:pt x="30" y="90"/>
                  </a:lnTo>
                  <a:lnTo>
                    <a:pt x="30" y="15"/>
                  </a:lnTo>
                  <a:lnTo>
                    <a:pt x="30" y="12"/>
                  </a:lnTo>
                  <a:lnTo>
                    <a:pt x="29" y="9"/>
                  </a:lnTo>
                  <a:lnTo>
                    <a:pt x="28" y="7"/>
                  </a:lnTo>
                  <a:lnTo>
                    <a:pt x="26" y="5"/>
                  </a:lnTo>
                  <a:lnTo>
                    <a:pt x="24" y="3"/>
                  </a:lnTo>
                  <a:lnTo>
                    <a:pt x="21" y="1"/>
                  </a:lnTo>
                  <a:lnTo>
                    <a:pt x="18" y="0"/>
                  </a:lnTo>
                  <a:lnTo>
                    <a:pt x="15" y="0"/>
                  </a:lnTo>
                  <a:lnTo>
                    <a:pt x="12" y="0"/>
                  </a:lnTo>
                  <a:lnTo>
                    <a:pt x="10" y="1"/>
                  </a:lnTo>
                  <a:lnTo>
                    <a:pt x="6" y="3"/>
                  </a:lnTo>
                  <a:lnTo>
                    <a:pt x="4" y="5"/>
                  </a:lnTo>
                  <a:lnTo>
                    <a:pt x="3" y="7"/>
                  </a:lnTo>
                  <a:lnTo>
                    <a:pt x="1" y="9"/>
                  </a:lnTo>
                  <a:lnTo>
                    <a:pt x="1" y="12"/>
                  </a:lnTo>
                  <a:lnTo>
                    <a:pt x="0" y="15"/>
                  </a:lnTo>
                  <a:lnTo>
                    <a:pt x="0" y="105"/>
                  </a:lnTo>
                  <a:lnTo>
                    <a:pt x="1" y="109"/>
                  </a:lnTo>
                  <a:lnTo>
                    <a:pt x="1" y="111"/>
                  </a:lnTo>
                  <a:lnTo>
                    <a:pt x="3" y="114"/>
                  </a:lnTo>
                  <a:lnTo>
                    <a:pt x="4" y="116"/>
                  </a:lnTo>
                  <a:lnTo>
                    <a:pt x="6" y="117"/>
                  </a:lnTo>
                  <a:lnTo>
                    <a:pt x="10" y="119"/>
                  </a:lnTo>
                  <a:lnTo>
                    <a:pt x="13" y="120"/>
                  </a:lnTo>
                  <a:lnTo>
                    <a:pt x="15" y="120"/>
                  </a:lnTo>
                  <a:close/>
                </a:path>
              </a:pathLst>
            </a:custGeom>
            <a:ln>
              <a:solidFill>
                <a:schemeClr val="bg1"/>
              </a:solidFill>
            </a:ln>
          </p:spPr>
          <p:style>
            <a:lnRef idx="0">
              <a:schemeClr val="accent5"/>
            </a:lnRef>
            <a:fillRef idx="3">
              <a:schemeClr val="accent5"/>
            </a:fillRef>
            <a:effectRef idx="3">
              <a:schemeClr val="accent5"/>
            </a:effectRef>
            <a:fontRef idx="minor">
              <a:schemeClr val="lt1"/>
            </a:fontRef>
          </p:style>
          <p:txBody>
            <a:bodyPr vert="horz" wrap="square" lIns="68580" tIns="34291" rIns="68580" bIns="34291" numCol="1" anchor="t" anchorCtr="0" compatLnSpc="1">
              <a:prstTxWarp prst="textNoShape">
                <a:avLst/>
              </a:prstTxWarp>
            </a:bodyPr>
            <a:lstStyle/>
            <a:p>
              <a:pPr defTabSz="914377">
                <a:defRPr/>
              </a:pPr>
              <a:endParaRPr lang="en-US" sz="1351">
                <a:solidFill>
                  <a:schemeClr val="bg1"/>
                </a:solidFill>
              </a:endParaRPr>
            </a:p>
          </p:txBody>
        </p:sp>
        <p:sp>
          <p:nvSpPr>
            <p:cNvPr id="84" name="Freeform 221"/>
            <p:cNvSpPr>
              <a:spLocks/>
            </p:cNvSpPr>
            <p:nvPr/>
          </p:nvSpPr>
          <p:spPr bwMode="auto">
            <a:xfrm>
              <a:off x="8736013" y="2698750"/>
              <a:ext cx="47625" cy="11113"/>
            </a:xfrm>
            <a:custGeom>
              <a:avLst/>
              <a:gdLst>
                <a:gd name="T0" fmla="*/ 135 w 150"/>
                <a:gd name="T1" fmla="*/ 0 h 31"/>
                <a:gd name="T2" fmla="*/ 15 w 150"/>
                <a:gd name="T3" fmla="*/ 0 h 31"/>
                <a:gd name="T4" fmla="*/ 12 w 150"/>
                <a:gd name="T5" fmla="*/ 1 h 31"/>
                <a:gd name="T6" fmla="*/ 9 w 150"/>
                <a:gd name="T7" fmla="*/ 2 h 31"/>
                <a:gd name="T8" fmla="*/ 6 w 150"/>
                <a:gd name="T9" fmla="*/ 4 h 31"/>
                <a:gd name="T10" fmla="*/ 4 w 150"/>
                <a:gd name="T11" fmla="*/ 6 h 31"/>
                <a:gd name="T12" fmla="*/ 2 w 150"/>
                <a:gd name="T13" fmla="*/ 8 h 31"/>
                <a:gd name="T14" fmla="*/ 1 w 150"/>
                <a:gd name="T15" fmla="*/ 10 h 31"/>
                <a:gd name="T16" fmla="*/ 0 w 150"/>
                <a:gd name="T17" fmla="*/ 13 h 31"/>
                <a:gd name="T18" fmla="*/ 0 w 150"/>
                <a:gd name="T19" fmla="*/ 16 h 31"/>
                <a:gd name="T20" fmla="*/ 0 w 150"/>
                <a:gd name="T21" fmla="*/ 19 h 31"/>
                <a:gd name="T22" fmla="*/ 1 w 150"/>
                <a:gd name="T23" fmla="*/ 22 h 31"/>
                <a:gd name="T24" fmla="*/ 2 w 150"/>
                <a:gd name="T25" fmla="*/ 24 h 31"/>
                <a:gd name="T26" fmla="*/ 4 w 150"/>
                <a:gd name="T27" fmla="*/ 26 h 31"/>
                <a:gd name="T28" fmla="*/ 6 w 150"/>
                <a:gd name="T29" fmla="*/ 28 h 31"/>
                <a:gd name="T30" fmla="*/ 9 w 150"/>
                <a:gd name="T31" fmla="*/ 29 h 31"/>
                <a:gd name="T32" fmla="*/ 12 w 150"/>
                <a:gd name="T33" fmla="*/ 30 h 31"/>
                <a:gd name="T34" fmla="*/ 15 w 150"/>
                <a:gd name="T35" fmla="*/ 31 h 31"/>
                <a:gd name="T36" fmla="*/ 135 w 150"/>
                <a:gd name="T37" fmla="*/ 31 h 31"/>
                <a:gd name="T38" fmla="*/ 138 w 150"/>
                <a:gd name="T39" fmla="*/ 30 h 31"/>
                <a:gd name="T40" fmla="*/ 141 w 150"/>
                <a:gd name="T41" fmla="*/ 29 h 31"/>
                <a:gd name="T42" fmla="*/ 144 w 150"/>
                <a:gd name="T43" fmla="*/ 28 h 31"/>
                <a:gd name="T44" fmla="*/ 146 w 150"/>
                <a:gd name="T45" fmla="*/ 26 h 31"/>
                <a:gd name="T46" fmla="*/ 148 w 150"/>
                <a:gd name="T47" fmla="*/ 24 h 31"/>
                <a:gd name="T48" fmla="*/ 149 w 150"/>
                <a:gd name="T49" fmla="*/ 22 h 31"/>
                <a:gd name="T50" fmla="*/ 150 w 150"/>
                <a:gd name="T51" fmla="*/ 19 h 31"/>
                <a:gd name="T52" fmla="*/ 150 w 150"/>
                <a:gd name="T53" fmla="*/ 16 h 31"/>
                <a:gd name="T54" fmla="*/ 150 w 150"/>
                <a:gd name="T55" fmla="*/ 13 h 31"/>
                <a:gd name="T56" fmla="*/ 149 w 150"/>
                <a:gd name="T57" fmla="*/ 10 h 31"/>
                <a:gd name="T58" fmla="*/ 148 w 150"/>
                <a:gd name="T59" fmla="*/ 8 h 31"/>
                <a:gd name="T60" fmla="*/ 146 w 150"/>
                <a:gd name="T61" fmla="*/ 6 h 31"/>
                <a:gd name="T62" fmla="*/ 144 w 150"/>
                <a:gd name="T63" fmla="*/ 4 h 31"/>
                <a:gd name="T64" fmla="*/ 141 w 150"/>
                <a:gd name="T65" fmla="*/ 2 h 31"/>
                <a:gd name="T66" fmla="*/ 138 w 150"/>
                <a:gd name="T67" fmla="*/ 1 h 31"/>
                <a:gd name="T68" fmla="*/ 135 w 150"/>
                <a:gd name="T6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 h="31">
                  <a:moveTo>
                    <a:pt x="135" y="0"/>
                  </a:moveTo>
                  <a:lnTo>
                    <a:pt x="15" y="0"/>
                  </a:lnTo>
                  <a:lnTo>
                    <a:pt x="12" y="1"/>
                  </a:lnTo>
                  <a:lnTo>
                    <a:pt x="9" y="2"/>
                  </a:lnTo>
                  <a:lnTo>
                    <a:pt x="6" y="4"/>
                  </a:lnTo>
                  <a:lnTo>
                    <a:pt x="4" y="6"/>
                  </a:lnTo>
                  <a:lnTo>
                    <a:pt x="2" y="8"/>
                  </a:lnTo>
                  <a:lnTo>
                    <a:pt x="1" y="10"/>
                  </a:lnTo>
                  <a:lnTo>
                    <a:pt x="0" y="13"/>
                  </a:lnTo>
                  <a:lnTo>
                    <a:pt x="0" y="16"/>
                  </a:lnTo>
                  <a:lnTo>
                    <a:pt x="0" y="19"/>
                  </a:lnTo>
                  <a:lnTo>
                    <a:pt x="1" y="22"/>
                  </a:lnTo>
                  <a:lnTo>
                    <a:pt x="2" y="24"/>
                  </a:lnTo>
                  <a:lnTo>
                    <a:pt x="4" y="26"/>
                  </a:lnTo>
                  <a:lnTo>
                    <a:pt x="6" y="28"/>
                  </a:lnTo>
                  <a:lnTo>
                    <a:pt x="9" y="29"/>
                  </a:lnTo>
                  <a:lnTo>
                    <a:pt x="12" y="30"/>
                  </a:lnTo>
                  <a:lnTo>
                    <a:pt x="15" y="31"/>
                  </a:lnTo>
                  <a:lnTo>
                    <a:pt x="135" y="31"/>
                  </a:lnTo>
                  <a:lnTo>
                    <a:pt x="138" y="30"/>
                  </a:lnTo>
                  <a:lnTo>
                    <a:pt x="141" y="29"/>
                  </a:lnTo>
                  <a:lnTo>
                    <a:pt x="144" y="28"/>
                  </a:lnTo>
                  <a:lnTo>
                    <a:pt x="146" y="26"/>
                  </a:lnTo>
                  <a:lnTo>
                    <a:pt x="148" y="24"/>
                  </a:lnTo>
                  <a:lnTo>
                    <a:pt x="149" y="22"/>
                  </a:lnTo>
                  <a:lnTo>
                    <a:pt x="150" y="19"/>
                  </a:lnTo>
                  <a:lnTo>
                    <a:pt x="150" y="16"/>
                  </a:lnTo>
                  <a:lnTo>
                    <a:pt x="150" y="13"/>
                  </a:lnTo>
                  <a:lnTo>
                    <a:pt x="149" y="10"/>
                  </a:lnTo>
                  <a:lnTo>
                    <a:pt x="148" y="8"/>
                  </a:lnTo>
                  <a:lnTo>
                    <a:pt x="146" y="6"/>
                  </a:lnTo>
                  <a:lnTo>
                    <a:pt x="144" y="4"/>
                  </a:lnTo>
                  <a:lnTo>
                    <a:pt x="141" y="2"/>
                  </a:lnTo>
                  <a:lnTo>
                    <a:pt x="138" y="1"/>
                  </a:lnTo>
                  <a:lnTo>
                    <a:pt x="135" y="0"/>
                  </a:lnTo>
                  <a:close/>
                </a:path>
              </a:pathLst>
            </a:custGeom>
            <a:ln>
              <a:solidFill>
                <a:schemeClr val="bg1"/>
              </a:solidFill>
            </a:ln>
          </p:spPr>
          <p:style>
            <a:lnRef idx="0">
              <a:schemeClr val="accent5"/>
            </a:lnRef>
            <a:fillRef idx="3">
              <a:schemeClr val="accent5"/>
            </a:fillRef>
            <a:effectRef idx="3">
              <a:schemeClr val="accent5"/>
            </a:effectRef>
            <a:fontRef idx="minor">
              <a:schemeClr val="lt1"/>
            </a:fontRef>
          </p:style>
          <p:txBody>
            <a:bodyPr vert="horz" wrap="square" lIns="68580" tIns="34291" rIns="68580" bIns="34291" numCol="1" anchor="t" anchorCtr="0" compatLnSpc="1">
              <a:prstTxWarp prst="textNoShape">
                <a:avLst/>
              </a:prstTxWarp>
            </a:bodyPr>
            <a:lstStyle/>
            <a:p>
              <a:pPr defTabSz="914377">
                <a:defRPr/>
              </a:pPr>
              <a:endParaRPr lang="en-US" sz="1351">
                <a:solidFill>
                  <a:schemeClr val="bg1"/>
                </a:solidFill>
              </a:endParaRPr>
            </a:p>
          </p:txBody>
        </p:sp>
        <p:sp>
          <p:nvSpPr>
            <p:cNvPr id="85" name="Freeform 222"/>
            <p:cNvSpPr>
              <a:spLocks/>
            </p:cNvSpPr>
            <p:nvPr/>
          </p:nvSpPr>
          <p:spPr bwMode="auto">
            <a:xfrm>
              <a:off x="8755063" y="27193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3 h 30"/>
                <a:gd name="T10" fmla="*/ 4 w 90"/>
                <a:gd name="T11" fmla="*/ 5 h 30"/>
                <a:gd name="T12" fmla="*/ 2 w 90"/>
                <a:gd name="T13" fmla="*/ 7 h 30"/>
                <a:gd name="T14" fmla="*/ 1 w 90"/>
                <a:gd name="T15" fmla="*/ 9 h 30"/>
                <a:gd name="T16" fmla="*/ 0 w 90"/>
                <a:gd name="T17" fmla="*/ 12 h 30"/>
                <a:gd name="T18" fmla="*/ 0 w 90"/>
                <a:gd name="T19" fmla="*/ 15 h 30"/>
                <a:gd name="T20" fmla="*/ 0 w 90"/>
                <a:gd name="T21" fmla="*/ 19 h 30"/>
                <a:gd name="T22" fmla="*/ 1 w 90"/>
                <a:gd name="T23" fmla="*/ 21 h 30"/>
                <a:gd name="T24" fmla="*/ 2 w 90"/>
                <a:gd name="T25" fmla="*/ 24 h 30"/>
                <a:gd name="T26" fmla="*/ 4 w 90"/>
                <a:gd name="T27" fmla="*/ 26 h 30"/>
                <a:gd name="T28" fmla="*/ 6 w 90"/>
                <a:gd name="T29" fmla="*/ 27 h 30"/>
                <a:gd name="T30" fmla="*/ 10 w 90"/>
                <a:gd name="T31" fmla="*/ 29 h 30"/>
                <a:gd name="T32" fmla="*/ 12 w 90"/>
                <a:gd name="T33" fmla="*/ 29 h 30"/>
                <a:gd name="T34" fmla="*/ 15 w 90"/>
                <a:gd name="T35" fmla="*/ 30 h 30"/>
                <a:gd name="T36" fmla="*/ 75 w 90"/>
                <a:gd name="T37" fmla="*/ 30 h 30"/>
                <a:gd name="T38" fmla="*/ 78 w 90"/>
                <a:gd name="T39" fmla="*/ 29 h 30"/>
                <a:gd name="T40" fmla="*/ 81 w 90"/>
                <a:gd name="T41" fmla="*/ 29 h 30"/>
                <a:gd name="T42" fmla="*/ 84 w 90"/>
                <a:gd name="T43" fmla="*/ 27 h 30"/>
                <a:gd name="T44" fmla="*/ 86 w 90"/>
                <a:gd name="T45" fmla="*/ 26 h 30"/>
                <a:gd name="T46" fmla="*/ 88 w 90"/>
                <a:gd name="T47" fmla="*/ 24 h 30"/>
                <a:gd name="T48" fmla="*/ 89 w 90"/>
                <a:gd name="T49" fmla="*/ 21 h 30"/>
                <a:gd name="T50" fmla="*/ 90 w 90"/>
                <a:gd name="T51" fmla="*/ 19 h 30"/>
                <a:gd name="T52" fmla="*/ 90 w 90"/>
                <a:gd name="T53" fmla="*/ 15 h 30"/>
                <a:gd name="T54" fmla="*/ 90 w 90"/>
                <a:gd name="T55" fmla="*/ 12 h 30"/>
                <a:gd name="T56" fmla="*/ 89 w 90"/>
                <a:gd name="T57" fmla="*/ 9 h 30"/>
                <a:gd name="T58" fmla="*/ 88 w 90"/>
                <a:gd name="T59" fmla="*/ 7 h 30"/>
                <a:gd name="T60" fmla="*/ 86 w 90"/>
                <a:gd name="T61" fmla="*/ 5 h 30"/>
                <a:gd name="T62" fmla="*/ 84 w 90"/>
                <a:gd name="T63" fmla="*/ 3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3"/>
                  </a:lnTo>
                  <a:lnTo>
                    <a:pt x="4" y="5"/>
                  </a:lnTo>
                  <a:lnTo>
                    <a:pt x="2" y="7"/>
                  </a:lnTo>
                  <a:lnTo>
                    <a:pt x="1" y="9"/>
                  </a:lnTo>
                  <a:lnTo>
                    <a:pt x="0" y="12"/>
                  </a:lnTo>
                  <a:lnTo>
                    <a:pt x="0" y="15"/>
                  </a:lnTo>
                  <a:lnTo>
                    <a:pt x="0" y="19"/>
                  </a:lnTo>
                  <a:lnTo>
                    <a:pt x="1" y="21"/>
                  </a:lnTo>
                  <a:lnTo>
                    <a:pt x="2" y="24"/>
                  </a:lnTo>
                  <a:lnTo>
                    <a:pt x="4" y="26"/>
                  </a:lnTo>
                  <a:lnTo>
                    <a:pt x="6" y="27"/>
                  </a:lnTo>
                  <a:lnTo>
                    <a:pt x="10" y="29"/>
                  </a:lnTo>
                  <a:lnTo>
                    <a:pt x="12" y="29"/>
                  </a:lnTo>
                  <a:lnTo>
                    <a:pt x="15" y="30"/>
                  </a:lnTo>
                  <a:lnTo>
                    <a:pt x="75" y="30"/>
                  </a:lnTo>
                  <a:lnTo>
                    <a:pt x="78" y="29"/>
                  </a:lnTo>
                  <a:lnTo>
                    <a:pt x="81" y="29"/>
                  </a:lnTo>
                  <a:lnTo>
                    <a:pt x="84" y="27"/>
                  </a:lnTo>
                  <a:lnTo>
                    <a:pt x="86" y="26"/>
                  </a:lnTo>
                  <a:lnTo>
                    <a:pt x="88" y="24"/>
                  </a:lnTo>
                  <a:lnTo>
                    <a:pt x="89" y="21"/>
                  </a:lnTo>
                  <a:lnTo>
                    <a:pt x="90" y="19"/>
                  </a:lnTo>
                  <a:lnTo>
                    <a:pt x="90" y="15"/>
                  </a:lnTo>
                  <a:lnTo>
                    <a:pt x="90" y="12"/>
                  </a:lnTo>
                  <a:lnTo>
                    <a:pt x="89" y="9"/>
                  </a:lnTo>
                  <a:lnTo>
                    <a:pt x="88" y="7"/>
                  </a:lnTo>
                  <a:lnTo>
                    <a:pt x="86" y="5"/>
                  </a:lnTo>
                  <a:lnTo>
                    <a:pt x="84" y="3"/>
                  </a:lnTo>
                  <a:lnTo>
                    <a:pt x="81" y="1"/>
                  </a:lnTo>
                  <a:lnTo>
                    <a:pt x="78" y="0"/>
                  </a:lnTo>
                  <a:lnTo>
                    <a:pt x="75" y="0"/>
                  </a:lnTo>
                  <a:lnTo>
                    <a:pt x="75" y="0"/>
                  </a:lnTo>
                  <a:close/>
                </a:path>
              </a:pathLst>
            </a:custGeom>
            <a:ln>
              <a:solidFill>
                <a:schemeClr val="bg1"/>
              </a:solidFill>
            </a:ln>
          </p:spPr>
          <p:style>
            <a:lnRef idx="0">
              <a:schemeClr val="accent5"/>
            </a:lnRef>
            <a:fillRef idx="3">
              <a:schemeClr val="accent5"/>
            </a:fillRef>
            <a:effectRef idx="3">
              <a:schemeClr val="accent5"/>
            </a:effectRef>
            <a:fontRef idx="minor">
              <a:schemeClr val="lt1"/>
            </a:fontRef>
          </p:style>
          <p:txBody>
            <a:bodyPr vert="horz" wrap="square" lIns="68580" tIns="34291" rIns="68580" bIns="34291" numCol="1" anchor="t" anchorCtr="0" compatLnSpc="1">
              <a:prstTxWarp prst="textNoShape">
                <a:avLst/>
              </a:prstTxWarp>
            </a:bodyPr>
            <a:lstStyle/>
            <a:p>
              <a:pPr defTabSz="914377">
                <a:defRPr/>
              </a:pPr>
              <a:endParaRPr lang="en-US" sz="1351">
                <a:solidFill>
                  <a:schemeClr val="bg1"/>
                </a:solidFill>
              </a:endParaRPr>
            </a:p>
          </p:txBody>
        </p:sp>
        <p:sp>
          <p:nvSpPr>
            <p:cNvPr id="86" name="Freeform 223"/>
            <p:cNvSpPr>
              <a:spLocks/>
            </p:cNvSpPr>
            <p:nvPr/>
          </p:nvSpPr>
          <p:spPr bwMode="auto">
            <a:xfrm>
              <a:off x="8764588" y="2738438"/>
              <a:ext cx="19050" cy="9525"/>
            </a:xfrm>
            <a:custGeom>
              <a:avLst/>
              <a:gdLst>
                <a:gd name="T0" fmla="*/ 45 w 60"/>
                <a:gd name="T1" fmla="*/ 0 h 30"/>
                <a:gd name="T2" fmla="*/ 15 w 60"/>
                <a:gd name="T3" fmla="*/ 0 h 30"/>
                <a:gd name="T4" fmla="*/ 12 w 60"/>
                <a:gd name="T5" fmla="*/ 0 h 30"/>
                <a:gd name="T6" fmla="*/ 10 w 60"/>
                <a:gd name="T7" fmla="*/ 1 h 30"/>
                <a:gd name="T8" fmla="*/ 6 w 60"/>
                <a:gd name="T9" fmla="*/ 3 h 30"/>
                <a:gd name="T10" fmla="*/ 4 w 60"/>
                <a:gd name="T11" fmla="*/ 5 h 30"/>
                <a:gd name="T12" fmla="*/ 2 w 60"/>
                <a:gd name="T13" fmla="*/ 7 h 30"/>
                <a:gd name="T14" fmla="*/ 1 w 60"/>
                <a:gd name="T15" fmla="*/ 9 h 30"/>
                <a:gd name="T16" fmla="*/ 0 w 60"/>
                <a:gd name="T17" fmla="*/ 12 h 30"/>
                <a:gd name="T18" fmla="*/ 0 w 60"/>
                <a:gd name="T19" fmla="*/ 15 h 30"/>
                <a:gd name="T20" fmla="*/ 0 w 60"/>
                <a:gd name="T21" fmla="*/ 19 h 30"/>
                <a:gd name="T22" fmla="*/ 1 w 60"/>
                <a:gd name="T23" fmla="*/ 21 h 30"/>
                <a:gd name="T24" fmla="*/ 2 w 60"/>
                <a:gd name="T25" fmla="*/ 24 h 30"/>
                <a:gd name="T26" fmla="*/ 4 w 60"/>
                <a:gd name="T27" fmla="*/ 26 h 30"/>
                <a:gd name="T28" fmla="*/ 6 w 60"/>
                <a:gd name="T29" fmla="*/ 27 h 30"/>
                <a:gd name="T30" fmla="*/ 10 w 60"/>
                <a:gd name="T31" fmla="*/ 29 h 30"/>
                <a:gd name="T32" fmla="*/ 12 w 60"/>
                <a:gd name="T33" fmla="*/ 30 h 30"/>
                <a:gd name="T34" fmla="*/ 15 w 60"/>
                <a:gd name="T35" fmla="*/ 30 h 30"/>
                <a:gd name="T36" fmla="*/ 45 w 60"/>
                <a:gd name="T37" fmla="*/ 30 h 30"/>
                <a:gd name="T38" fmla="*/ 48 w 60"/>
                <a:gd name="T39" fmla="*/ 30 h 30"/>
                <a:gd name="T40" fmla="*/ 51 w 60"/>
                <a:gd name="T41" fmla="*/ 29 h 30"/>
                <a:gd name="T42" fmla="*/ 54 w 60"/>
                <a:gd name="T43" fmla="*/ 27 h 30"/>
                <a:gd name="T44" fmla="*/ 56 w 60"/>
                <a:gd name="T45" fmla="*/ 26 h 30"/>
                <a:gd name="T46" fmla="*/ 58 w 60"/>
                <a:gd name="T47" fmla="*/ 24 h 30"/>
                <a:gd name="T48" fmla="*/ 59 w 60"/>
                <a:gd name="T49" fmla="*/ 21 h 30"/>
                <a:gd name="T50" fmla="*/ 60 w 60"/>
                <a:gd name="T51" fmla="*/ 19 h 30"/>
                <a:gd name="T52" fmla="*/ 60 w 60"/>
                <a:gd name="T53" fmla="*/ 15 h 30"/>
                <a:gd name="T54" fmla="*/ 60 w 60"/>
                <a:gd name="T55" fmla="*/ 12 h 30"/>
                <a:gd name="T56" fmla="*/ 59 w 60"/>
                <a:gd name="T57" fmla="*/ 9 h 30"/>
                <a:gd name="T58" fmla="*/ 58 w 60"/>
                <a:gd name="T59" fmla="*/ 7 h 30"/>
                <a:gd name="T60" fmla="*/ 56 w 60"/>
                <a:gd name="T61" fmla="*/ 5 h 30"/>
                <a:gd name="T62" fmla="*/ 54 w 60"/>
                <a:gd name="T63" fmla="*/ 3 h 30"/>
                <a:gd name="T64" fmla="*/ 51 w 60"/>
                <a:gd name="T65" fmla="*/ 1 h 30"/>
                <a:gd name="T66" fmla="*/ 48 w 60"/>
                <a:gd name="T67" fmla="*/ 0 h 30"/>
                <a:gd name="T68" fmla="*/ 45 w 60"/>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 h="30">
                  <a:moveTo>
                    <a:pt x="45" y="0"/>
                  </a:moveTo>
                  <a:lnTo>
                    <a:pt x="15" y="0"/>
                  </a:lnTo>
                  <a:lnTo>
                    <a:pt x="12" y="0"/>
                  </a:lnTo>
                  <a:lnTo>
                    <a:pt x="10" y="1"/>
                  </a:lnTo>
                  <a:lnTo>
                    <a:pt x="6" y="3"/>
                  </a:lnTo>
                  <a:lnTo>
                    <a:pt x="4" y="5"/>
                  </a:lnTo>
                  <a:lnTo>
                    <a:pt x="2" y="7"/>
                  </a:lnTo>
                  <a:lnTo>
                    <a:pt x="1" y="9"/>
                  </a:lnTo>
                  <a:lnTo>
                    <a:pt x="0" y="12"/>
                  </a:lnTo>
                  <a:lnTo>
                    <a:pt x="0" y="15"/>
                  </a:lnTo>
                  <a:lnTo>
                    <a:pt x="0" y="19"/>
                  </a:lnTo>
                  <a:lnTo>
                    <a:pt x="1" y="21"/>
                  </a:lnTo>
                  <a:lnTo>
                    <a:pt x="2" y="24"/>
                  </a:lnTo>
                  <a:lnTo>
                    <a:pt x="4" y="26"/>
                  </a:lnTo>
                  <a:lnTo>
                    <a:pt x="6" y="27"/>
                  </a:lnTo>
                  <a:lnTo>
                    <a:pt x="10" y="29"/>
                  </a:lnTo>
                  <a:lnTo>
                    <a:pt x="12" y="30"/>
                  </a:lnTo>
                  <a:lnTo>
                    <a:pt x="15" y="30"/>
                  </a:lnTo>
                  <a:lnTo>
                    <a:pt x="45" y="30"/>
                  </a:lnTo>
                  <a:lnTo>
                    <a:pt x="48" y="30"/>
                  </a:lnTo>
                  <a:lnTo>
                    <a:pt x="51" y="29"/>
                  </a:lnTo>
                  <a:lnTo>
                    <a:pt x="54" y="27"/>
                  </a:lnTo>
                  <a:lnTo>
                    <a:pt x="56" y="26"/>
                  </a:lnTo>
                  <a:lnTo>
                    <a:pt x="58" y="24"/>
                  </a:lnTo>
                  <a:lnTo>
                    <a:pt x="59" y="21"/>
                  </a:lnTo>
                  <a:lnTo>
                    <a:pt x="60" y="19"/>
                  </a:lnTo>
                  <a:lnTo>
                    <a:pt x="60" y="15"/>
                  </a:lnTo>
                  <a:lnTo>
                    <a:pt x="60" y="12"/>
                  </a:lnTo>
                  <a:lnTo>
                    <a:pt x="59" y="9"/>
                  </a:lnTo>
                  <a:lnTo>
                    <a:pt x="58" y="7"/>
                  </a:lnTo>
                  <a:lnTo>
                    <a:pt x="56" y="5"/>
                  </a:lnTo>
                  <a:lnTo>
                    <a:pt x="54" y="3"/>
                  </a:lnTo>
                  <a:lnTo>
                    <a:pt x="51" y="1"/>
                  </a:lnTo>
                  <a:lnTo>
                    <a:pt x="48" y="0"/>
                  </a:lnTo>
                  <a:lnTo>
                    <a:pt x="45" y="0"/>
                  </a:lnTo>
                  <a:close/>
                </a:path>
              </a:pathLst>
            </a:custGeom>
            <a:ln>
              <a:solidFill>
                <a:schemeClr val="bg1"/>
              </a:solidFill>
            </a:ln>
          </p:spPr>
          <p:style>
            <a:lnRef idx="0">
              <a:schemeClr val="accent5"/>
            </a:lnRef>
            <a:fillRef idx="3">
              <a:schemeClr val="accent5"/>
            </a:fillRef>
            <a:effectRef idx="3">
              <a:schemeClr val="accent5"/>
            </a:effectRef>
            <a:fontRef idx="minor">
              <a:schemeClr val="lt1"/>
            </a:fontRef>
          </p:style>
          <p:txBody>
            <a:bodyPr vert="horz" wrap="square" lIns="68580" tIns="34291" rIns="68580" bIns="34291" numCol="1" anchor="t" anchorCtr="0" compatLnSpc="1">
              <a:prstTxWarp prst="textNoShape">
                <a:avLst/>
              </a:prstTxWarp>
            </a:bodyPr>
            <a:lstStyle/>
            <a:p>
              <a:pPr defTabSz="914377">
                <a:defRPr/>
              </a:pPr>
              <a:endParaRPr lang="en-US" sz="1351">
                <a:solidFill>
                  <a:schemeClr val="bg1"/>
                </a:solidFill>
              </a:endParaRPr>
            </a:p>
          </p:txBody>
        </p:sp>
        <p:sp>
          <p:nvSpPr>
            <p:cNvPr id="87" name="Freeform 224"/>
            <p:cNvSpPr>
              <a:spLocks noEditPoints="1"/>
            </p:cNvSpPr>
            <p:nvPr/>
          </p:nvSpPr>
          <p:spPr bwMode="auto">
            <a:xfrm>
              <a:off x="8740775" y="2536825"/>
              <a:ext cx="115888" cy="114300"/>
            </a:xfrm>
            <a:custGeom>
              <a:avLst/>
              <a:gdLst>
                <a:gd name="T0" fmla="*/ 211 w 361"/>
                <a:gd name="T1" fmla="*/ 34 h 361"/>
                <a:gd name="T2" fmla="*/ 252 w 361"/>
                <a:gd name="T3" fmla="*/ 49 h 361"/>
                <a:gd name="T4" fmla="*/ 286 w 361"/>
                <a:gd name="T5" fmla="*/ 75 h 361"/>
                <a:gd name="T6" fmla="*/ 313 w 361"/>
                <a:gd name="T7" fmla="*/ 110 h 361"/>
                <a:gd name="T8" fmla="*/ 328 w 361"/>
                <a:gd name="T9" fmla="*/ 151 h 361"/>
                <a:gd name="T10" fmla="*/ 330 w 361"/>
                <a:gd name="T11" fmla="*/ 196 h 361"/>
                <a:gd name="T12" fmla="*/ 319 w 361"/>
                <a:gd name="T13" fmla="*/ 239 h 361"/>
                <a:gd name="T14" fmla="*/ 297 w 361"/>
                <a:gd name="T15" fmla="*/ 277 h 361"/>
                <a:gd name="T16" fmla="*/ 265 w 361"/>
                <a:gd name="T17" fmla="*/ 306 h 361"/>
                <a:gd name="T18" fmla="*/ 225 w 361"/>
                <a:gd name="T19" fmla="*/ 325 h 361"/>
                <a:gd name="T20" fmla="*/ 180 w 361"/>
                <a:gd name="T21" fmla="*/ 331 h 361"/>
                <a:gd name="T22" fmla="*/ 136 w 361"/>
                <a:gd name="T23" fmla="*/ 325 h 361"/>
                <a:gd name="T24" fmla="*/ 96 w 361"/>
                <a:gd name="T25" fmla="*/ 306 h 361"/>
                <a:gd name="T26" fmla="*/ 64 w 361"/>
                <a:gd name="T27" fmla="*/ 277 h 361"/>
                <a:gd name="T28" fmla="*/ 42 w 361"/>
                <a:gd name="T29" fmla="*/ 239 h 361"/>
                <a:gd name="T30" fmla="*/ 31 w 361"/>
                <a:gd name="T31" fmla="*/ 196 h 361"/>
                <a:gd name="T32" fmla="*/ 33 w 361"/>
                <a:gd name="T33" fmla="*/ 151 h 361"/>
                <a:gd name="T34" fmla="*/ 48 w 361"/>
                <a:gd name="T35" fmla="*/ 110 h 361"/>
                <a:gd name="T36" fmla="*/ 74 w 361"/>
                <a:gd name="T37" fmla="*/ 75 h 361"/>
                <a:gd name="T38" fmla="*/ 108 w 361"/>
                <a:gd name="T39" fmla="*/ 49 h 361"/>
                <a:gd name="T40" fmla="*/ 150 w 361"/>
                <a:gd name="T41" fmla="*/ 34 h 361"/>
                <a:gd name="T42" fmla="*/ 180 w 361"/>
                <a:gd name="T43" fmla="*/ 30 h 361"/>
                <a:gd name="T44" fmla="*/ 216 w 361"/>
                <a:gd name="T45" fmla="*/ 358 h 361"/>
                <a:gd name="T46" fmla="*/ 267 w 361"/>
                <a:gd name="T47" fmla="*/ 340 h 361"/>
                <a:gd name="T48" fmla="*/ 307 w 361"/>
                <a:gd name="T49" fmla="*/ 309 h 361"/>
                <a:gd name="T50" fmla="*/ 339 w 361"/>
                <a:gd name="T51" fmla="*/ 267 h 361"/>
                <a:gd name="T52" fmla="*/ 357 w 361"/>
                <a:gd name="T53" fmla="*/ 218 h 361"/>
                <a:gd name="T54" fmla="*/ 360 w 361"/>
                <a:gd name="T55" fmla="*/ 163 h 361"/>
                <a:gd name="T56" fmla="*/ 346 w 361"/>
                <a:gd name="T57" fmla="*/ 111 h 361"/>
                <a:gd name="T58" fmla="*/ 319 w 361"/>
                <a:gd name="T59" fmla="*/ 67 h 361"/>
                <a:gd name="T60" fmla="*/ 281 w 361"/>
                <a:gd name="T61" fmla="*/ 31 h 361"/>
                <a:gd name="T62" fmla="*/ 234 w 361"/>
                <a:gd name="T63" fmla="*/ 9 h 361"/>
                <a:gd name="T64" fmla="*/ 180 w 361"/>
                <a:gd name="T65" fmla="*/ 0 h 361"/>
                <a:gd name="T66" fmla="*/ 126 w 361"/>
                <a:gd name="T67" fmla="*/ 9 h 361"/>
                <a:gd name="T68" fmla="*/ 79 w 361"/>
                <a:gd name="T69" fmla="*/ 31 h 361"/>
                <a:gd name="T70" fmla="*/ 41 w 361"/>
                <a:gd name="T71" fmla="*/ 67 h 361"/>
                <a:gd name="T72" fmla="*/ 14 w 361"/>
                <a:gd name="T73" fmla="*/ 111 h 361"/>
                <a:gd name="T74" fmla="*/ 1 w 361"/>
                <a:gd name="T75" fmla="*/ 163 h 361"/>
                <a:gd name="T76" fmla="*/ 3 w 361"/>
                <a:gd name="T77" fmla="*/ 218 h 361"/>
                <a:gd name="T78" fmla="*/ 21 w 361"/>
                <a:gd name="T79" fmla="*/ 267 h 361"/>
                <a:gd name="T80" fmla="*/ 53 w 361"/>
                <a:gd name="T81" fmla="*/ 309 h 361"/>
                <a:gd name="T82" fmla="*/ 94 w 361"/>
                <a:gd name="T83" fmla="*/ 340 h 361"/>
                <a:gd name="T84" fmla="*/ 144 w 361"/>
                <a:gd name="T85" fmla="*/ 35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1" h="361">
                  <a:moveTo>
                    <a:pt x="180" y="30"/>
                  </a:moveTo>
                  <a:lnTo>
                    <a:pt x="196" y="31"/>
                  </a:lnTo>
                  <a:lnTo>
                    <a:pt x="211" y="34"/>
                  </a:lnTo>
                  <a:lnTo>
                    <a:pt x="225" y="38"/>
                  </a:lnTo>
                  <a:lnTo>
                    <a:pt x="239" y="42"/>
                  </a:lnTo>
                  <a:lnTo>
                    <a:pt x="252" y="49"/>
                  </a:lnTo>
                  <a:lnTo>
                    <a:pt x="265" y="56"/>
                  </a:lnTo>
                  <a:lnTo>
                    <a:pt x="276" y="65"/>
                  </a:lnTo>
                  <a:lnTo>
                    <a:pt x="286" y="75"/>
                  </a:lnTo>
                  <a:lnTo>
                    <a:pt x="297" y="85"/>
                  </a:lnTo>
                  <a:lnTo>
                    <a:pt x="305" y="97"/>
                  </a:lnTo>
                  <a:lnTo>
                    <a:pt x="313" y="110"/>
                  </a:lnTo>
                  <a:lnTo>
                    <a:pt x="319" y="122"/>
                  </a:lnTo>
                  <a:lnTo>
                    <a:pt x="324" y="136"/>
                  </a:lnTo>
                  <a:lnTo>
                    <a:pt x="328" y="151"/>
                  </a:lnTo>
                  <a:lnTo>
                    <a:pt x="330" y="165"/>
                  </a:lnTo>
                  <a:lnTo>
                    <a:pt x="331" y="181"/>
                  </a:lnTo>
                  <a:lnTo>
                    <a:pt x="330" y="196"/>
                  </a:lnTo>
                  <a:lnTo>
                    <a:pt x="328" y="211"/>
                  </a:lnTo>
                  <a:lnTo>
                    <a:pt x="324" y="225"/>
                  </a:lnTo>
                  <a:lnTo>
                    <a:pt x="319" y="239"/>
                  </a:lnTo>
                  <a:lnTo>
                    <a:pt x="313" y="253"/>
                  </a:lnTo>
                  <a:lnTo>
                    <a:pt x="305" y="265"/>
                  </a:lnTo>
                  <a:lnTo>
                    <a:pt x="297" y="277"/>
                  </a:lnTo>
                  <a:lnTo>
                    <a:pt x="286" y="287"/>
                  </a:lnTo>
                  <a:lnTo>
                    <a:pt x="276" y="297"/>
                  </a:lnTo>
                  <a:lnTo>
                    <a:pt x="265" y="306"/>
                  </a:lnTo>
                  <a:lnTo>
                    <a:pt x="252" y="313"/>
                  </a:lnTo>
                  <a:lnTo>
                    <a:pt x="239" y="320"/>
                  </a:lnTo>
                  <a:lnTo>
                    <a:pt x="225" y="325"/>
                  </a:lnTo>
                  <a:lnTo>
                    <a:pt x="211" y="328"/>
                  </a:lnTo>
                  <a:lnTo>
                    <a:pt x="196" y="330"/>
                  </a:lnTo>
                  <a:lnTo>
                    <a:pt x="180" y="331"/>
                  </a:lnTo>
                  <a:lnTo>
                    <a:pt x="165" y="330"/>
                  </a:lnTo>
                  <a:lnTo>
                    <a:pt x="150" y="328"/>
                  </a:lnTo>
                  <a:lnTo>
                    <a:pt x="136" y="325"/>
                  </a:lnTo>
                  <a:lnTo>
                    <a:pt x="122" y="320"/>
                  </a:lnTo>
                  <a:lnTo>
                    <a:pt x="108" y="313"/>
                  </a:lnTo>
                  <a:lnTo>
                    <a:pt x="96" y="306"/>
                  </a:lnTo>
                  <a:lnTo>
                    <a:pt x="85" y="297"/>
                  </a:lnTo>
                  <a:lnTo>
                    <a:pt x="74" y="287"/>
                  </a:lnTo>
                  <a:lnTo>
                    <a:pt x="64" y="277"/>
                  </a:lnTo>
                  <a:lnTo>
                    <a:pt x="56" y="265"/>
                  </a:lnTo>
                  <a:lnTo>
                    <a:pt x="48" y="253"/>
                  </a:lnTo>
                  <a:lnTo>
                    <a:pt x="42" y="239"/>
                  </a:lnTo>
                  <a:lnTo>
                    <a:pt x="36" y="225"/>
                  </a:lnTo>
                  <a:lnTo>
                    <a:pt x="33" y="211"/>
                  </a:lnTo>
                  <a:lnTo>
                    <a:pt x="31" y="196"/>
                  </a:lnTo>
                  <a:lnTo>
                    <a:pt x="30" y="181"/>
                  </a:lnTo>
                  <a:lnTo>
                    <a:pt x="31" y="165"/>
                  </a:lnTo>
                  <a:lnTo>
                    <a:pt x="33" y="151"/>
                  </a:lnTo>
                  <a:lnTo>
                    <a:pt x="36" y="136"/>
                  </a:lnTo>
                  <a:lnTo>
                    <a:pt x="42" y="122"/>
                  </a:lnTo>
                  <a:lnTo>
                    <a:pt x="48" y="110"/>
                  </a:lnTo>
                  <a:lnTo>
                    <a:pt x="56" y="97"/>
                  </a:lnTo>
                  <a:lnTo>
                    <a:pt x="64" y="86"/>
                  </a:lnTo>
                  <a:lnTo>
                    <a:pt x="74" y="75"/>
                  </a:lnTo>
                  <a:lnTo>
                    <a:pt x="85" y="65"/>
                  </a:lnTo>
                  <a:lnTo>
                    <a:pt x="96" y="56"/>
                  </a:lnTo>
                  <a:lnTo>
                    <a:pt x="108" y="49"/>
                  </a:lnTo>
                  <a:lnTo>
                    <a:pt x="122" y="42"/>
                  </a:lnTo>
                  <a:lnTo>
                    <a:pt x="136" y="38"/>
                  </a:lnTo>
                  <a:lnTo>
                    <a:pt x="150" y="34"/>
                  </a:lnTo>
                  <a:lnTo>
                    <a:pt x="165" y="31"/>
                  </a:lnTo>
                  <a:lnTo>
                    <a:pt x="180" y="30"/>
                  </a:lnTo>
                  <a:lnTo>
                    <a:pt x="180" y="30"/>
                  </a:lnTo>
                  <a:close/>
                  <a:moveTo>
                    <a:pt x="180" y="361"/>
                  </a:moveTo>
                  <a:lnTo>
                    <a:pt x="199" y="360"/>
                  </a:lnTo>
                  <a:lnTo>
                    <a:pt x="216" y="358"/>
                  </a:lnTo>
                  <a:lnTo>
                    <a:pt x="234" y="354"/>
                  </a:lnTo>
                  <a:lnTo>
                    <a:pt x="251" y="347"/>
                  </a:lnTo>
                  <a:lnTo>
                    <a:pt x="267" y="340"/>
                  </a:lnTo>
                  <a:lnTo>
                    <a:pt x="281" y="330"/>
                  </a:lnTo>
                  <a:lnTo>
                    <a:pt x="295" y="321"/>
                  </a:lnTo>
                  <a:lnTo>
                    <a:pt x="307" y="309"/>
                  </a:lnTo>
                  <a:lnTo>
                    <a:pt x="319" y="296"/>
                  </a:lnTo>
                  <a:lnTo>
                    <a:pt x="330" y="282"/>
                  </a:lnTo>
                  <a:lnTo>
                    <a:pt x="339" y="267"/>
                  </a:lnTo>
                  <a:lnTo>
                    <a:pt x="346" y="251"/>
                  </a:lnTo>
                  <a:lnTo>
                    <a:pt x="352" y="235"/>
                  </a:lnTo>
                  <a:lnTo>
                    <a:pt x="357" y="218"/>
                  </a:lnTo>
                  <a:lnTo>
                    <a:pt x="360" y="200"/>
                  </a:lnTo>
                  <a:lnTo>
                    <a:pt x="361" y="181"/>
                  </a:lnTo>
                  <a:lnTo>
                    <a:pt x="360" y="163"/>
                  </a:lnTo>
                  <a:lnTo>
                    <a:pt x="357" y="145"/>
                  </a:lnTo>
                  <a:lnTo>
                    <a:pt x="352" y="128"/>
                  </a:lnTo>
                  <a:lnTo>
                    <a:pt x="346" y="111"/>
                  </a:lnTo>
                  <a:lnTo>
                    <a:pt x="339" y="96"/>
                  </a:lnTo>
                  <a:lnTo>
                    <a:pt x="330" y="81"/>
                  </a:lnTo>
                  <a:lnTo>
                    <a:pt x="319" y="67"/>
                  </a:lnTo>
                  <a:lnTo>
                    <a:pt x="307" y="54"/>
                  </a:lnTo>
                  <a:lnTo>
                    <a:pt x="295" y="42"/>
                  </a:lnTo>
                  <a:lnTo>
                    <a:pt x="281" y="31"/>
                  </a:lnTo>
                  <a:lnTo>
                    <a:pt x="267" y="23"/>
                  </a:lnTo>
                  <a:lnTo>
                    <a:pt x="251" y="15"/>
                  </a:lnTo>
                  <a:lnTo>
                    <a:pt x="234" y="9"/>
                  </a:lnTo>
                  <a:lnTo>
                    <a:pt x="216" y="5"/>
                  </a:lnTo>
                  <a:lnTo>
                    <a:pt x="199" y="1"/>
                  </a:lnTo>
                  <a:lnTo>
                    <a:pt x="180" y="0"/>
                  </a:lnTo>
                  <a:lnTo>
                    <a:pt x="162" y="1"/>
                  </a:lnTo>
                  <a:lnTo>
                    <a:pt x="144" y="5"/>
                  </a:lnTo>
                  <a:lnTo>
                    <a:pt x="126" y="9"/>
                  </a:lnTo>
                  <a:lnTo>
                    <a:pt x="110" y="15"/>
                  </a:lnTo>
                  <a:lnTo>
                    <a:pt x="94" y="23"/>
                  </a:lnTo>
                  <a:lnTo>
                    <a:pt x="79" y="31"/>
                  </a:lnTo>
                  <a:lnTo>
                    <a:pt x="65" y="42"/>
                  </a:lnTo>
                  <a:lnTo>
                    <a:pt x="53" y="54"/>
                  </a:lnTo>
                  <a:lnTo>
                    <a:pt x="41" y="67"/>
                  </a:lnTo>
                  <a:lnTo>
                    <a:pt x="31" y="81"/>
                  </a:lnTo>
                  <a:lnTo>
                    <a:pt x="21" y="96"/>
                  </a:lnTo>
                  <a:lnTo>
                    <a:pt x="14" y="111"/>
                  </a:lnTo>
                  <a:lnTo>
                    <a:pt x="8" y="128"/>
                  </a:lnTo>
                  <a:lnTo>
                    <a:pt x="3" y="145"/>
                  </a:lnTo>
                  <a:lnTo>
                    <a:pt x="1" y="163"/>
                  </a:lnTo>
                  <a:lnTo>
                    <a:pt x="0" y="181"/>
                  </a:lnTo>
                  <a:lnTo>
                    <a:pt x="1" y="200"/>
                  </a:lnTo>
                  <a:lnTo>
                    <a:pt x="3" y="218"/>
                  </a:lnTo>
                  <a:lnTo>
                    <a:pt x="8" y="235"/>
                  </a:lnTo>
                  <a:lnTo>
                    <a:pt x="14" y="251"/>
                  </a:lnTo>
                  <a:lnTo>
                    <a:pt x="21" y="267"/>
                  </a:lnTo>
                  <a:lnTo>
                    <a:pt x="31" y="282"/>
                  </a:lnTo>
                  <a:lnTo>
                    <a:pt x="41" y="296"/>
                  </a:lnTo>
                  <a:lnTo>
                    <a:pt x="53" y="309"/>
                  </a:lnTo>
                  <a:lnTo>
                    <a:pt x="65" y="321"/>
                  </a:lnTo>
                  <a:lnTo>
                    <a:pt x="79" y="330"/>
                  </a:lnTo>
                  <a:lnTo>
                    <a:pt x="94" y="340"/>
                  </a:lnTo>
                  <a:lnTo>
                    <a:pt x="110" y="347"/>
                  </a:lnTo>
                  <a:lnTo>
                    <a:pt x="126" y="354"/>
                  </a:lnTo>
                  <a:lnTo>
                    <a:pt x="144" y="358"/>
                  </a:lnTo>
                  <a:lnTo>
                    <a:pt x="162" y="360"/>
                  </a:lnTo>
                  <a:lnTo>
                    <a:pt x="180" y="361"/>
                  </a:lnTo>
                  <a:close/>
                </a:path>
              </a:pathLst>
            </a:custGeom>
            <a:ln>
              <a:solidFill>
                <a:schemeClr val="bg1"/>
              </a:solidFill>
            </a:ln>
          </p:spPr>
          <p:style>
            <a:lnRef idx="0">
              <a:schemeClr val="accent5"/>
            </a:lnRef>
            <a:fillRef idx="3">
              <a:schemeClr val="accent5"/>
            </a:fillRef>
            <a:effectRef idx="3">
              <a:schemeClr val="accent5"/>
            </a:effectRef>
            <a:fontRef idx="minor">
              <a:schemeClr val="lt1"/>
            </a:fontRef>
          </p:style>
          <p:txBody>
            <a:bodyPr vert="horz" wrap="square" lIns="68580" tIns="34291" rIns="68580" bIns="34291" numCol="1" anchor="t" anchorCtr="0" compatLnSpc="1">
              <a:prstTxWarp prst="textNoShape">
                <a:avLst/>
              </a:prstTxWarp>
            </a:bodyPr>
            <a:lstStyle/>
            <a:p>
              <a:pPr defTabSz="914377">
                <a:defRPr/>
              </a:pPr>
              <a:endParaRPr lang="en-US" sz="1351">
                <a:solidFill>
                  <a:schemeClr val="bg1"/>
                </a:solidFill>
              </a:endParaRPr>
            </a:p>
          </p:txBody>
        </p:sp>
      </p:grpSp>
      <p:sp>
        <p:nvSpPr>
          <p:cNvPr id="103" name="Rounded Rectangle 65">
            <a:extLst>
              <a:ext uri="{FF2B5EF4-FFF2-40B4-BE49-F238E27FC236}">
                <a16:creationId xmlns:a16="http://schemas.microsoft.com/office/drawing/2014/main" id="{8E72744A-3385-715F-B6A9-DB65869D459A}"/>
              </a:ext>
            </a:extLst>
          </p:cNvPr>
          <p:cNvSpPr/>
          <p:nvPr/>
        </p:nvSpPr>
        <p:spPr>
          <a:xfrm>
            <a:off x="2346311" y="2675141"/>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05" name="Rounded Rectangle 65">
            <a:extLst>
              <a:ext uri="{FF2B5EF4-FFF2-40B4-BE49-F238E27FC236}">
                <a16:creationId xmlns:a16="http://schemas.microsoft.com/office/drawing/2014/main" id="{21ADB11A-AFE0-33C0-ADF8-23822E81C281}"/>
              </a:ext>
            </a:extLst>
          </p:cNvPr>
          <p:cNvSpPr/>
          <p:nvPr/>
        </p:nvSpPr>
        <p:spPr>
          <a:xfrm>
            <a:off x="2346311" y="3227973"/>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07" name="Rounded Rectangle 65">
            <a:extLst>
              <a:ext uri="{FF2B5EF4-FFF2-40B4-BE49-F238E27FC236}">
                <a16:creationId xmlns:a16="http://schemas.microsoft.com/office/drawing/2014/main" id="{91E07B20-077D-8DE0-52F6-C3B0DF9C9CE3}"/>
              </a:ext>
            </a:extLst>
          </p:cNvPr>
          <p:cNvSpPr/>
          <p:nvPr/>
        </p:nvSpPr>
        <p:spPr>
          <a:xfrm>
            <a:off x="2346311" y="3766924"/>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09" name="Rounded Rectangle 65">
            <a:extLst>
              <a:ext uri="{FF2B5EF4-FFF2-40B4-BE49-F238E27FC236}">
                <a16:creationId xmlns:a16="http://schemas.microsoft.com/office/drawing/2014/main" id="{C00BCFEB-0F9A-D71F-FE05-ACED5FBC1DFF}"/>
              </a:ext>
            </a:extLst>
          </p:cNvPr>
          <p:cNvSpPr/>
          <p:nvPr/>
        </p:nvSpPr>
        <p:spPr>
          <a:xfrm>
            <a:off x="2346311" y="4310840"/>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11" name="Rounded Rectangle 65">
            <a:extLst>
              <a:ext uri="{FF2B5EF4-FFF2-40B4-BE49-F238E27FC236}">
                <a16:creationId xmlns:a16="http://schemas.microsoft.com/office/drawing/2014/main" id="{6EC6EB9E-0530-EBC8-FE7C-4F0D698F5312}"/>
              </a:ext>
            </a:extLst>
          </p:cNvPr>
          <p:cNvSpPr/>
          <p:nvPr/>
        </p:nvSpPr>
        <p:spPr>
          <a:xfrm>
            <a:off x="2346311" y="4858497"/>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12" name="Rounded Rectangle 19">
            <a:extLst>
              <a:ext uri="{FF2B5EF4-FFF2-40B4-BE49-F238E27FC236}">
                <a16:creationId xmlns:a16="http://schemas.microsoft.com/office/drawing/2014/main" id="{07CFAE75-9CC7-74A0-781D-4AACAEBDDA01}"/>
              </a:ext>
            </a:extLst>
          </p:cNvPr>
          <p:cNvSpPr/>
          <p:nvPr/>
        </p:nvSpPr>
        <p:spPr>
          <a:xfrm>
            <a:off x="2346310" y="1577528"/>
            <a:ext cx="2975965" cy="1024959"/>
          </a:xfrm>
          <a:prstGeom prst="roundRect">
            <a:avLst>
              <a:gd name="adj" fmla="val 85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377">
              <a:defRPr/>
            </a:pPr>
            <a:endParaRPr lang="en-US" sz="1351">
              <a:solidFill>
                <a:schemeClr val="tx1"/>
              </a:solidFill>
            </a:endParaRPr>
          </a:p>
        </p:txBody>
      </p:sp>
      <p:sp>
        <p:nvSpPr>
          <p:cNvPr id="114" name="Rounded Rectangle 65">
            <a:extLst>
              <a:ext uri="{FF2B5EF4-FFF2-40B4-BE49-F238E27FC236}">
                <a16:creationId xmlns:a16="http://schemas.microsoft.com/office/drawing/2014/main" id="{57D8C078-EB0B-24D5-7D7F-C3E4EB1F190C}"/>
              </a:ext>
            </a:extLst>
          </p:cNvPr>
          <p:cNvSpPr/>
          <p:nvPr/>
        </p:nvSpPr>
        <p:spPr>
          <a:xfrm>
            <a:off x="3882034" y="2675141"/>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15" name="Rounded Rectangle 65">
            <a:extLst>
              <a:ext uri="{FF2B5EF4-FFF2-40B4-BE49-F238E27FC236}">
                <a16:creationId xmlns:a16="http://schemas.microsoft.com/office/drawing/2014/main" id="{3C2A83A2-9E9D-1807-0DF7-CEE738D68AFD}"/>
              </a:ext>
            </a:extLst>
          </p:cNvPr>
          <p:cNvSpPr/>
          <p:nvPr/>
        </p:nvSpPr>
        <p:spPr>
          <a:xfrm>
            <a:off x="3882034" y="3227973"/>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16" name="Rounded Rectangle 65">
            <a:extLst>
              <a:ext uri="{FF2B5EF4-FFF2-40B4-BE49-F238E27FC236}">
                <a16:creationId xmlns:a16="http://schemas.microsoft.com/office/drawing/2014/main" id="{D289F9D3-77B3-E87C-FED2-A857576DC1CC}"/>
              </a:ext>
            </a:extLst>
          </p:cNvPr>
          <p:cNvSpPr/>
          <p:nvPr/>
        </p:nvSpPr>
        <p:spPr>
          <a:xfrm>
            <a:off x="3882034" y="3766924"/>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17" name="Rounded Rectangle 65">
            <a:extLst>
              <a:ext uri="{FF2B5EF4-FFF2-40B4-BE49-F238E27FC236}">
                <a16:creationId xmlns:a16="http://schemas.microsoft.com/office/drawing/2014/main" id="{26086238-89B6-0F5C-FD5B-39E93619B8DB}"/>
              </a:ext>
            </a:extLst>
          </p:cNvPr>
          <p:cNvSpPr/>
          <p:nvPr/>
        </p:nvSpPr>
        <p:spPr>
          <a:xfrm>
            <a:off x="3882034" y="4310840"/>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18" name="Rounded Rectangle 65">
            <a:extLst>
              <a:ext uri="{FF2B5EF4-FFF2-40B4-BE49-F238E27FC236}">
                <a16:creationId xmlns:a16="http://schemas.microsoft.com/office/drawing/2014/main" id="{47D5D1B8-61BA-4BF2-8434-1EF608BED1E4}"/>
              </a:ext>
            </a:extLst>
          </p:cNvPr>
          <p:cNvSpPr/>
          <p:nvPr/>
        </p:nvSpPr>
        <p:spPr>
          <a:xfrm>
            <a:off x="3882034" y="4858497"/>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19" name="Rounded Rectangle 65">
            <a:extLst>
              <a:ext uri="{FF2B5EF4-FFF2-40B4-BE49-F238E27FC236}">
                <a16:creationId xmlns:a16="http://schemas.microsoft.com/office/drawing/2014/main" id="{8CE61A50-9555-FC49-164A-8897EF320887}"/>
              </a:ext>
            </a:extLst>
          </p:cNvPr>
          <p:cNvSpPr/>
          <p:nvPr/>
        </p:nvSpPr>
        <p:spPr>
          <a:xfrm>
            <a:off x="5571197" y="2675141"/>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20" name="Rounded Rectangle 65">
            <a:extLst>
              <a:ext uri="{FF2B5EF4-FFF2-40B4-BE49-F238E27FC236}">
                <a16:creationId xmlns:a16="http://schemas.microsoft.com/office/drawing/2014/main" id="{674F54C8-99A3-87BF-BA8D-62B28E15893E}"/>
              </a:ext>
            </a:extLst>
          </p:cNvPr>
          <p:cNvSpPr/>
          <p:nvPr/>
        </p:nvSpPr>
        <p:spPr>
          <a:xfrm>
            <a:off x="5571197" y="3227973"/>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21" name="Rounded Rectangle 65">
            <a:extLst>
              <a:ext uri="{FF2B5EF4-FFF2-40B4-BE49-F238E27FC236}">
                <a16:creationId xmlns:a16="http://schemas.microsoft.com/office/drawing/2014/main" id="{B1E2C6DD-FD0B-EDD8-84D7-2AF5D025BEDF}"/>
              </a:ext>
            </a:extLst>
          </p:cNvPr>
          <p:cNvSpPr/>
          <p:nvPr/>
        </p:nvSpPr>
        <p:spPr>
          <a:xfrm>
            <a:off x="5571197" y="3766924"/>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22" name="Rounded Rectangle 65">
            <a:extLst>
              <a:ext uri="{FF2B5EF4-FFF2-40B4-BE49-F238E27FC236}">
                <a16:creationId xmlns:a16="http://schemas.microsoft.com/office/drawing/2014/main" id="{ABA40546-0598-8D16-FE1F-8850CE41296D}"/>
              </a:ext>
            </a:extLst>
          </p:cNvPr>
          <p:cNvSpPr/>
          <p:nvPr/>
        </p:nvSpPr>
        <p:spPr>
          <a:xfrm>
            <a:off x="5571197" y="4310840"/>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23" name="Rounded Rectangle 65">
            <a:extLst>
              <a:ext uri="{FF2B5EF4-FFF2-40B4-BE49-F238E27FC236}">
                <a16:creationId xmlns:a16="http://schemas.microsoft.com/office/drawing/2014/main" id="{29297F89-002D-F710-A7C6-3A9C58BDC7EE}"/>
              </a:ext>
            </a:extLst>
          </p:cNvPr>
          <p:cNvSpPr/>
          <p:nvPr/>
        </p:nvSpPr>
        <p:spPr>
          <a:xfrm>
            <a:off x="5571197" y="4858497"/>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24" name="Rounded Rectangle 19">
            <a:extLst>
              <a:ext uri="{FF2B5EF4-FFF2-40B4-BE49-F238E27FC236}">
                <a16:creationId xmlns:a16="http://schemas.microsoft.com/office/drawing/2014/main" id="{B0AF87D6-7139-770D-4AA0-7522B32189D3}"/>
              </a:ext>
            </a:extLst>
          </p:cNvPr>
          <p:cNvSpPr/>
          <p:nvPr/>
        </p:nvSpPr>
        <p:spPr>
          <a:xfrm>
            <a:off x="5571196" y="1577528"/>
            <a:ext cx="2975965" cy="1024959"/>
          </a:xfrm>
          <a:prstGeom prst="roundRect">
            <a:avLst>
              <a:gd name="adj" fmla="val 85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377">
              <a:defRPr/>
            </a:pPr>
            <a:endParaRPr lang="en-US" sz="1351">
              <a:solidFill>
                <a:schemeClr val="tx1"/>
              </a:solidFill>
            </a:endParaRPr>
          </a:p>
        </p:txBody>
      </p:sp>
      <p:sp>
        <p:nvSpPr>
          <p:cNvPr id="125" name="Rounded Rectangle 65">
            <a:extLst>
              <a:ext uri="{FF2B5EF4-FFF2-40B4-BE49-F238E27FC236}">
                <a16:creationId xmlns:a16="http://schemas.microsoft.com/office/drawing/2014/main" id="{A14DB6A3-BF71-9010-6F34-54EDA7B03A17}"/>
              </a:ext>
            </a:extLst>
          </p:cNvPr>
          <p:cNvSpPr/>
          <p:nvPr/>
        </p:nvSpPr>
        <p:spPr>
          <a:xfrm>
            <a:off x="7106920" y="2675141"/>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26" name="Rounded Rectangle 65">
            <a:extLst>
              <a:ext uri="{FF2B5EF4-FFF2-40B4-BE49-F238E27FC236}">
                <a16:creationId xmlns:a16="http://schemas.microsoft.com/office/drawing/2014/main" id="{B7A06E36-3633-E7FC-A02A-B91C386430D3}"/>
              </a:ext>
            </a:extLst>
          </p:cNvPr>
          <p:cNvSpPr/>
          <p:nvPr/>
        </p:nvSpPr>
        <p:spPr>
          <a:xfrm>
            <a:off x="7106920" y="3227973"/>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29" name="Rounded Rectangle 65">
            <a:extLst>
              <a:ext uri="{FF2B5EF4-FFF2-40B4-BE49-F238E27FC236}">
                <a16:creationId xmlns:a16="http://schemas.microsoft.com/office/drawing/2014/main" id="{6AB37E6B-84F2-67B5-1E0C-51A13CBAC490}"/>
              </a:ext>
            </a:extLst>
          </p:cNvPr>
          <p:cNvSpPr/>
          <p:nvPr/>
        </p:nvSpPr>
        <p:spPr>
          <a:xfrm>
            <a:off x="7106920" y="3766924"/>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30" name="Rounded Rectangle 65">
            <a:extLst>
              <a:ext uri="{FF2B5EF4-FFF2-40B4-BE49-F238E27FC236}">
                <a16:creationId xmlns:a16="http://schemas.microsoft.com/office/drawing/2014/main" id="{AD7FE098-6D14-538D-74BF-2FE55D16A0BF}"/>
              </a:ext>
            </a:extLst>
          </p:cNvPr>
          <p:cNvSpPr/>
          <p:nvPr/>
        </p:nvSpPr>
        <p:spPr>
          <a:xfrm>
            <a:off x="7106920" y="4310840"/>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31" name="Rounded Rectangle 65">
            <a:extLst>
              <a:ext uri="{FF2B5EF4-FFF2-40B4-BE49-F238E27FC236}">
                <a16:creationId xmlns:a16="http://schemas.microsoft.com/office/drawing/2014/main" id="{AB1EE96C-1DDE-ED0B-CA40-709E9CB2830E}"/>
              </a:ext>
            </a:extLst>
          </p:cNvPr>
          <p:cNvSpPr/>
          <p:nvPr/>
        </p:nvSpPr>
        <p:spPr>
          <a:xfrm>
            <a:off x="7106920" y="4858497"/>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44" name="Rounded Rectangle 65">
            <a:extLst>
              <a:ext uri="{FF2B5EF4-FFF2-40B4-BE49-F238E27FC236}">
                <a16:creationId xmlns:a16="http://schemas.microsoft.com/office/drawing/2014/main" id="{AD72E654-2644-36A5-34D6-8E5B8B06842A}"/>
              </a:ext>
            </a:extLst>
          </p:cNvPr>
          <p:cNvSpPr/>
          <p:nvPr/>
        </p:nvSpPr>
        <p:spPr>
          <a:xfrm>
            <a:off x="8796083" y="2684184"/>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46" name="Rounded Rectangle 65">
            <a:extLst>
              <a:ext uri="{FF2B5EF4-FFF2-40B4-BE49-F238E27FC236}">
                <a16:creationId xmlns:a16="http://schemas.microsoft.com/office/drawing/2014/main" id="{1AA66105-D201-B793-4EC9-D015915A5C76}"/>
              </a:ext>
            </a:extLst>
          </p:cNvPr>
          <p:cNvSpPr/>
          <p:nvPr/>
        </p:nvSpPr>
        <p:spPr>
          <a:xfrm>
            <a:off x="8796083" y="3237016"/>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47" name="Rounded Rectangle 65">
            <a:extLst>
              <a:ext uri="{FF2B5EF4-FFF2-40B4-BE49-F238E27FC236}">
                <a16:creationId xmlns:a16="http://schemas.microsoft.com/office/drawing/2014/main" id="{04A8E970-F85F-7576-55D6-4CCEFFBE7E34}"/>
              </a:ext>
            </a:extLst>
          </p:cNvPr>
          <p:cNvSpPr/>
          <p:nvPr/>
        </p:nvSpPr>
        <p:spPr>
          <a:xfrm>
            <a:off x="8796083" y="3775967"/>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48" name="Rounded Rectangle 65">
            <a:extLst>
              <a:ext uri="{FF2B5EF4-FFF2-40B4-BE49-F238E27FC236}">
                <a16:creationId xmlns:a16="http://schemas.microsoft.com/office/drawing/2014/main" id="{A3B204B1-E0F0-DFEF-00BA-D0C210B3DD96}"/>
              </a:ext>
            </a:extLst>
          </p:cNvPr>
          <p:cNvSpPr/>
          <p:nvPr/>
        </p:nvSpPr>
        <p:spPr>
          <a:xfrm>
            <a:off x="8796083" y="4319883"/>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49" name="Rounded Rectangle 65">
            <a:extLst>
              <a:ext uri="{FF2B5EF4-FFF2-40B4-BE49-F238E27FC236}">
                <a16:creationId xmlns:a16="http://schemas.microsoft.com/office/drawing/2014/main" id="{C4885625-9C76-32D6-50C7-8DD4B6EEC062}"/>
              </a:ext>
            </a:extLst>
          </p:cNvPr>
          <p:cNvSpPr/>
          <p:nvPr/>
        </p:nvSpPr>
        <p:spPr>
          <a:xfrm>
            <a:off x="8796083" y="4867540"/>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50" name="Rounded Rectangle 19">
            <a:extLst>
              <a:ext uri="{FF2B5EF4-FFF2-40B4-BE49-F238E27FC236}">
                <a16:creationId xmlns:a16="http://schemas.microsoft.com/office/drawing/2014/main" id="{9104AFFD-DAAB-5898-4AB0-CD987687CC30}"/>
              </a:ext>
            </a:extLst>
          </p:cNvPr>
          <p:cNvSpPr/>
          <p:nvPr/>
        </p:nvSpPr>
        <p:spPr>
          <a:xfrm>
            <a:off x="8796082" y="1586571"/>
            <a:ext cx="2975965" cy="1024959"/>
          </a:xfrm>
          <a:prstGeom prst="roundRect">
            <a:avLst>
              <a:gd name="adj" fmla="val 85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377">
              <a:defRPr/>
            </a:pPr>
            <a:endParaRPr lang="en-US" sz="1351">
              <a:solidFill>
                <a:schemeClr val="tx1"/>
              </a:solidFill>
            </a:endParaRPr>
          </a:p>
        </p:txBody>
      </p:sp>
      <p:sp>
        <p:nvSpPr>
          <p:cNvPr id="151" name="Rounded Rectangle 65">
            <a:extLst>
              <a:ext uri="{FF2B5EF4-FFF2-40B4-BE49-F238E27FC236}">
                <a16:creationId xmlns:a16="http://schemas.microsoft.com/office/drawing/2014/main" id="{E85F58A0-3BA4-48FA-FBC3-934526112967}"/>
              </a:ext>
            </a:extLst>
          </p:cNvPr>
          <p:cNvSpPr/>
          <p:nvPr/>
        </p:nvSpPr>
        <p:spPr>
          <a:xfrm>
            <a:off x="10331806" y="2684184"/>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52" name="Rounded Rectangle 65">
            <a:extLst>
              <a:ext uri="{FF2B5EF4-FFF2-40B4-BE49-F238E27FC236}">
                <a16:creationId xmlns:a16="http://schemas.microsoft.com/office/drawing/2014/main" id="{CFBCE2BC-27CA-F690-AAB7-5BDB57FE6E56}"/>
              </a:ext>
            </a:extLst>
          </p:cNvPr>
          <p:cNvSpPr/>
          <p:nvPr/>
        </p:nvSpPr>
        <p:spPr>
          <a:xfrm>
            <a:off x="10331806" y="3237016"/>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53" name="Rounded Rectangle 65">
            <a:extLst>
              <a:ext uri="{FF2B5EF4-FFF2-40B4-BE49-F238E27FC236}">
                <a16:creationId xmlns:a16="http://schemas.microsoft.com/office/drawing/2014/main" id="{A25EA5BC-1562-7483-5DD0-3EA36FCC8DD2}"/>
              </a:ext>
            </a:extLst>
          </p:cNvPr>
          <p:cNvSpPr/>
          <p:nvPr/>
        </p:nvSpPr>
        <p:spPr>
          <a:xfrm>
            <a:off x="10331806" y="3775967"/>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54" name="Rounded Rectangle 65">
            <a:extLst>
              <a:ext uri="{FF2B5EF4-FFF2-40B4-BE49-F238E27FC236}">
                <a16:creationId xmlns:a16="http://schemas.microsoft.com/office/drawing/2014/main" id="{CD4FAF20-421B-8BCA-A162-16DE71472E38}"/>
              </a:ext>
            </a:extLst>
          </p:cNvPr>
          <p:cNvSpPr/>
          <p:nvPr/>
        </p:nvSpPr>
        <p:spPr>
          <a:xfrm>
            <a:off x="10331806" y="4319883"/>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55" name="Rounded Rectangle 65">
            <a:extLst>
              <a:ext uri="{FF2B5EF4-FFF2-40B4-BE49-F238E27FC236}">
                <a16:creationId xmlns:a16="http://schemas.microsoft.com/office/drawing/2014/main" id="{155BA7D6-15BD-70FD-C3E4-11B74ED0E01C}"/>
              </a:ext>
            </a:extLst>
          </p:cNvPr>
          <p:cNvSpPr/>
          <p:nvPr/>
        </p:nvSpPr>
        <p:spPr>
          <a:xfrm>
            <a:off x="10331806" y="4867540"/>
            <a:ext cx="1440242" cy="479869"/>
          </a:xfrm>
          <a:prstGeom prst="roundRect">
            <a:avLst>
              <a:gd name="adj" fmla="val 85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ctr"/>
            <a:endParaRPr lang="en-GB" sz="933" dirty="0">
              <a:solidFill>
                <a:schemeClr val="tx1"/>
              </a:solidFill>
              <a:highlight>
                <a:srgbClr val="C0C0C0"/>
              </a:highlight>
              <a:latin typeface="Calibri" panose="020F0502020204030204" pitchFamily="34" charset="0"/>
            </a:endParaRPr>
          </a:p>
        </p:txBody>
      </p:sp>
      <p:sp>
        <p:nvSpPr>
          <p:cNvPr id="156" name="Rectangle 155">
            <a:extLst>
              <a:ext uri="{FF2B5EF4-FFF2-40B4-BE49-F238E27FC236}">
                <a16:creationId xmlns:a16="http://schemas.microsoft.com/office/drawing/2014/main" id="{6DCB5D13-8B3A-B1B1-5C48-9A021102E0CC}"/>
              </a:ext>
            </a:extLst>
          </p:cNvPr>
          <p:cNvSpPr/>
          <p:nvPr/>
        </p:nvSpPr>
        <p:spPr>
          <a:xfrm>
            <a:off x="519263" y="5611642"/>
            <a:ext cx="11252783" cy="864096"/>
          </a:xfrm>
          <a:prstGeom prst="rect">
            <a:avLst/>
          </a:prstGeom>
          <a:solidFill>
            <a:schemeClr val="bg1">
              <a:lumMod val="75000"/>
              <a:lumOff val="25000"/>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solidFill>
                  <a:schemeClr val="tx1"/>
                </a:solidFill>
              </a:rPr>
              <a:t> </a:t>
            </a:r>
            <a:r>
              <a:rPr lang="en-US" sz="1600" dirty="0" err="1">
                <a:solidFill>
                  <a:schemeClr val="tx1"/>
                </a:solidFill>
              </a:rPr>
              <a:t>xxxxx</a:t>
            </a:r>
            <a:r>
              <a:rPr lang="en-US" sz="1600" dirty="0">
                <a:solidFill>
                  <a:schemeClr val="tx1"/>
                </a:solidFill>
              </a:rPr>
              <a:t> x </a:t>
            </a:r>
            <a:r>
              <a:rPr lang="en-US" sz="1600" dirty="0" err="1">
                <a:solidFill>
                  <a:schemeClr val="tx1"/>
                </a:solidFill>
              </a:rPr>
              <a:t>xxxxxx</a:t>
            </a:r>
            <a:r>
              <a:rPr lang="en-US" sz="1600" dirty="0">
                <a:solidFill>
                  <a:schemeClr val="tx1"/>
                </a:solidFill>
              </a:rPr>
              <a:t> xx </a:t>
            </a:r>
            <a:r>
              <a:rPr lang="en-US" sz="1600" dirty="0" err="1">
                <a:solidFill>
                  <a:schemeClr val="tx1"/>
                </a:solidFill>
              </a:rPr>
              <a:t>xxxxx</a:t>
            </a:r>
            <a:r>
              <a:rPr lang="en-US" sz="1600" dirty="0">
                <a:solidFill>
                  <a:schemeClr val="tx1"/>
                </a:solidFill>
              </a:rPr>
              <a:t> xxx xx </a:t>
            </a:r>
            <a:r>
              <a:rPr lang="en-US" sz="1600" dirty="0" err="1">
                <a:solidFill>
                  <a:schemeClr val="tx1"/>
                </a:solidFill>
              </a:rPr>
              <a:t>xxxx</a:t>
            </a:r>
            <a:r>
              <a:rPr lang="en-US" sz="1600" dirty="0">
                <a:solidFill>
                  <a:schemeClr val="tx1"/>
                </a:solidFill>
              </a:rPr>
              <a:t> x xx x xxx. </a:t>
            </a:r>
            <a:r>
              <a:rPr lang="en-US" sz="1600" dirty="0" err="1">
                <a:solidFill>
                  <a:schemeClr val="tx1"/>
                </a:solidFill>
              </a:rPr>
              <a:t>Xxxxxxxx</a:t>
            </a:r>
            <a:endParaRPr lang="en-US" sz="1600" dirty="0">
              <a:solidFill>
                <a:schemeClr val="tx1"/>
              </a:solidFill>
            </a:endParaRPr>
          </a:p>
          <a:p>
            <a:r>
              <a:rPr lang="en-US" sz="1600" dirty="0">
                <a:solidFill>
                  <a:schemeClr val="tx1"/>
                </a:solidFill>
              </a:rPr>
              <a:t>xx xx </a:t>
            </a:r>
            <a:r>
              <a:rPr lang="en-US" sz="1600" dirty="0" err="1">
                <a:solidFill>
                  <a:schemeClr val="tx1"/>
                </a:solidFill>
              </a:rPr>
              <a:t>xx</a:t>
            </a:r>
            <a:r>
              <a:rPr lang="en-US" sz="1600" dirty="0">
                <a:solidFill>
                  <a:schemeClr val="tx1"/>
                </a:solidFill>
              </a:rPr>
              <a:t> </a:t>
            </a:r>
            <a:r>
              <a:rPr lang="en-US" sz="1600" dirty="0" err="1">
                <a:solidFill>
                  <a:schemeClr val="tx1"/>
                </a:solidFill>
              </a:rPr>
              <a:t>xx</a:t>
            </a:r>
            <a:r>
              <a:rPr lang="en-US" sz="1600" dirty="0">
                <a:solidFill>
                  <a:schemeClr val="tx1"/>
                </a:solidFill>
              </a:rPr>
              <a:t> </a:t>
            </a:r>
            <a:r>
              <a:rPr lang="en-US" sz="1600" dirty="0" err="1">
                <a:solidFill>
                  <a:schemeClr val="tx1"/>
                </a:solidFill>
              </a:rPr>
              <a:t>xxxxxx</a:t>
            </a:r>
            <a:r>
              <a:rPr lang="en-US" sz="1600" dirty="0">
                <a:solidFill>
                  <a:schemeClr val="tx1"/>
                </a:solidFill>
              </a:rPr>
              <a:t>. X </a:t>
            </a:r>
            <a:r>
              <a:rPr lang="en-US" sz="1600" dirty="0" err="1">
                <a:solidFill>
                  <a:schemeClr val="tx1"/>
                </a:solidFill>
              </a:rPr>
              <a:t>xxxx</a:t>
            </a:r>
            <a:r>
              <a:rPr lang="en-US" sz="1600" dirty="0">
                <a:solidFill>
                  <a:schemeClr val="tx1"/>
                </a:solidFill>
              </a:rPr>
              <a:t> </a:t>
            </a:r>
            <a:r>
              <a:rPr lang="en-US" sz="1600" dirty="0" err="1">
                <a:solidFill>
                  <a:schemeClr val="tx1"/>
                </a:solidFill>
              </a:rPr>
              <a:t>xxxx</a:t>
            </a:r>
            <a:r>
              <a:rPr lang="en-US" sz="1600" dirty="0">
                <a:solidFill>
                  <a:schemeClr val="tx1"/>
                </a:solidFill>
              </a:rPr>
              <a:t> xx xxx </a:t>
            </a:r>
            <a:r>
              <a:rPr lang="en-US" sz="1600" dirty="0" err="1">
                <a:solidFill>
                  <a:schemeClr val="tx1"/>
                </a:solidFill>
              </a:rPr>
              <a:t>xxxx</a:t>
            </a:r>
            <a:r>
              <a:rPr lang="en-US" sz="1600" dirty="0">
                <a:solidFill>
                  <a:schemeClr val="tx1"/>
                </a:solidFill>
              </a:rPr>
              <a:t> xx x</a:t>
            </a:r>
          </a:p>
        </p:txBody>
      </p:sp>
    </p:spTree>
    <p:extLst>
      <p:ext uri="{BB962C8B-B14F-4D97-AF65-F5344CB8AC3E}">
        <p14:creationId xmlns:p14="http://schemas.microsoft.com/office/powerpoint/2010/main" val="133273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88" descr="Macro image shot of blueberries">
            <a:extLst>
              <a:ext uri="{FF2B5EF4-FFF2-40B4-BE49-F238E27FC236}">
                <a16:creationId xmlns:a16="http://schemas.microsoft.com/office/drawing/2014/main" id="{DDD9A89F-536A-A3AC-FC77-7BE413794F3D}"/>
              </a:ext>
            </a:extLst>
          </p:cNvPr>
          <p:cNvPicPr>
            <a:picLocks noChangeAspect="1"/>
          </p:cNvPicPr>
          <p:nvPr/>
        </p:nvPicPr>
        <p:blipFill rotWithShape="1">
          <a:blip r:embed="rId3">
            <a:extLst>
              <a:ext uri="{28A0092B-C50C-407E-A947-70E740481C1C}">
                <a14:useLocalDpi xmlns:a14="http://schemas.microsoft.com/office/drawing/2010/main" val="0"/>
              </a:ext>
            </a:extLst>
          </a:blip>
          <a:srcRect l="28460" r="19408" b="-261"/>
          <a:stretch/>
        </p:blipFill>
        <p:spPr>
          <a:xfrm>
            <a:off x="-34435" y="0"/>
            <a:ext cx="5136013" cy="6876000"/>
          </a:xfrm>
          <a:prstGeom prst="rect">
            <a:avLst/>
          </a:prstGeom>
        </p:spPr>
      </p:pic>
      <p:grpSp>
        <p:nvGrpSpPr>
          <p:cNvPr id="88" name="Group 87"/>
          <p:cNvGrpSpPr/>
          <p:nvPr/>
        </p:nvGrpSpPr>
        <p:grpSpPr>
          <a:xfrm>
            <a:off x="5085256" y="1609616"/>
            <a:ext cx="5608144" cy="2977599"/>
            <a:chOff x="5085256" y="1609616"/>
            <a:chExt cx="5608144" cy="2977599"/>
          </a:xfrm>
        </p:grpSpPr>
        <p:sp>
          <p:nvSpPr>
            <p:cNvPr id="83" name="Snip Single Corner Rectangle 82"/>
            <p:cNvSpPr/>
            <p:nvPr/>
          </p:nvSpPr>
          <p:spPr>
            <a:xfrm>
              <a:off x="5085256" y="4255558"/>
              <a:ext cx="5608144" cy="331657"/>
            </a:xfrm>
            <a:prstGeom prst="snip1Rect">
              <a:avLst>
                <a:gd name="adj" fmla="val 50000"/>
              </a:avLst>
            </a:prstGeom>
            <a:gradFill flip="none" rotWithShape="1">
              <a:gsLst>
                <a:gs pos="100000">
                  <a:srgbClr val="122141">
                    <a:alpha val="50000"/>
                  </a:srgbClr>
                </a:gs>
                <a:gs pos="0">
                  <a:srgbClr val="125680">
                    <a:alpha val="50000"/>
                  </a:srgb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84" name="Snip Single Corner Rectangle 83"/>
            <p:cNvSpPr/>
            <p:nvPr/>
          </p:nvSpPr>
          <p:spPr>
            <a:xfrm>
              <a:off x="5085256" y="1609616"/>
              <a:ext cx="5608144" cy="331657"/>
            </a:xfrm>
            <a:prstGeom prst="snip1Rect">
              <a:avLst>
                <a:gd name="adj" fmla="val 50000"/>
              </a:avLst>
            </a:prstGeom>
            <a:gradFill flip="none" rotWithShape="1">
              <a:gsLst>
                <a:gs pos="100000">
                  <a:srgbClr val="122141">
                    <a:alpha val="50000"/>
                  </a:srgbClr>
                </a:gs>
                <a:gs pos="0">
                  <a:srgbClr val="125680">
                    <a:alpha val="50000"/>
                  </a:srgb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85" name="Snip Single Corner Rectangle 84"/>
            <p:cNvSpPr/>
            <p:nvPr/>
          </p:nvSpPr>
          <p:spPr>
            <a:xfrm>
              <a:off x="5085256" y="2271101"/>
              <a:ext cx="5608144" cy="331657"/>
            </a:xfrm>
            <a:prstGeom prst="snip1Rect">
              <a:avLst>
                <a:gd name="adj" fmla="val 50000"/>
              </a:avLst>
            </a:prstGeom>
            <a:gradFill flip="none" rotWithShape="1">
              <a:gsLst>
                <a:gs pos="100000">
                  <a:srgbClr val="122141">
                    <a:alpha val="50000"/>
                  </a:srgbClr>
                </a:gs>
                <a:gs pos="0">
                  <a:srgbClr val="125680">
                    <a:alpha val="50000"/>
                  </a:srgb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86" name="Snip Single Corner Rectangle 85"/>
            <p:cNvSpPr/>
            <p:nvPr/>
          </p:nvSpPr>
          <p:spPr>
            <a:xfrm>
              <a:off x="5085256" y="2932587"/>
              <a:ext cx="5608144" cy="331657"/>
            </a:xfrm>
            <a:prstGeom prst="snip1Rect">
              <a:avLst>
                <a:gd name="adj" fmla="val 50000"/>
              </a:avLst>
            </a:prstGeom>
            <a:gradFill flip="none" rotWithShape="1">
              <a:gsLst>
                <a:gs pos="100000">
                  <a:srgbClr val="122141">
                    <a:alpha val="50000"/>
                  </a:srgbClr>
                </a:gs>
                <a:gs pos="0">
                  <a:srgbClr val="125680">
                    <a:alpha val="50000"/>
                  </a:srgb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87" name="Snip Single Corner Rectangle 86"/>
            <p:cNvSpPr/>
            <p:nvPr/>
          </p:nvSpPr>
          <p:spPr>
            <a:xfrm>
              <a:off x="5085256" y="3594073"/>
              <a:ext cx="5608144" cy="331657"/>
            </a:xfrm>
            <a:prstGeom prst="snip1Rect">
              <a:avLst>
                <a:gd name="adj" fmla="val 50000"/>
              </a:avLst>
            </a:prstGeom>
            <a:gradFill flip="none" rotWithShape="1">
              <a:gsLst>
                <a:gs pos="100000">
                  <a:srgbClr val="122141">
                    <a:alpha val="50000"/>
                  </a:srgbClr>
                </a:gs>
                <a:gs pos="0">
                  <a:srgbClr val="125680">
                    <a:alpha val="50000"/>
                  </a:srgb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72" name="Group 71"/>
          <p:cNvGrpSpPr/>
          <p:nvPr/>
        </p:nvGrpSpPr>
        <p:grpSpPr>
          <a:xfrm rot="5400000">
            <a:off x="6062187" y="778992"/>
            <a:ext cx="3981163" cy="5281262"/>
            <a:chOff x="5823843" y="1919577"/>
            <a:chExt cx="2625262" cy="3520630"/>
          </a:xfrm>
        </p:grpSpPr>
        <p:cxnSp>
          <p:nvCxnSpPr>
            <p:cNvPr id="73" name="Straight Connector 72"/>
            <p:cNvCxnSpPr/>
            <p:nvPr/>
          </p:nvCxnSpPr>
          <p:spPr>
            <a:xfrm>
              <a:off x="5823843" y="5440207"/>
              <a:ext cx="2625262" cy="0"/>
            </a:xfrm>
            <a:prstGeom prst="line">
              <a:avLst/>
            </a:prstGeom>
            <a:ln>
              <a:solidFill>
                <a:srgbClr val="B0F7F4">
                  <a:alpha val="20000"/>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823843" y="5049025"/>
              <a:ext cx="2625262" cy="0"/>
            </a:xfrm>
            <a:prstGeom prst="line">
              <a:avLst/>
            </a:prstGeom>
            <a:ln>
              <a:solidFill>
                <a:srgbClr val="B0F7F4">
                  <a:alpha val="20000"/>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5823843" y="4657844"/>
              <a:ext cx="2625262" cy="0"/>
            </a:xfrm>
            <a:prstGeom prst="line">
              <a:avLst/>
            </a:prstGeom>
            <a:ln>
              <a:solidFill>
                <a:srgbClr val="B0F7F4">
                  <a:alpha val="20000"/>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5823843" y="4266663"/>
              <a:ext cx="2625262" cy="0"/>
            </a:xfrm>
            <a:prstGeom prst="line">
              <a:avLst/>
            </a:prstGeom>
            <a:ln>
              <a:solidFill>
                <a:srgbClr val="B0F7F4">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823843" y="3875482"/>
              <a:ext cx="2625262" cy="0"/>
            </a:xfrm>
            <a:prstGeom prst="line">
              <a:avLst/>
            </a:prstGeom>
            <a:ln>
              <a:solidFill>
                <a:srgbClr val="B0F7F4">
                  <a:alpha val="20000"/>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5823843" y="3484301"/>
              <a:ext cx="2625262" cy="0"/>
            </a:xfrm>
            <a:prstGeom prst="line">
              <a:avLst/>
            </a:prstGeom>
            <a:ln>
              <a:solidFill>
                <a:srgbClr val="B0F7F4">
                  <a:alpha val="20000"/>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5823843" y="3093120"/>
              <a:ext cx="2625262" cy="0"/>
            </a:xfrm>
            <a:prstGeom prst="line">
              <a:avLst/>
            </a:prstGeom>
            <a:ln>
              <a:solidFill>
                <a:srgbClr val="B0F7F4">
                  <a:alpha val="20000"/>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5823843" y="2701939"/>
              <a:ext cx="2625262" cy="0"/>
            </a:xfrm>
            <a:prstGeom prst="line">
              <a:avLst/>
            </a:prstGeom>
            <a:ln>
              <a:solidFill>
                <a:srgbClr val="B0F7F4">
                  <a:alpha val="20000"/>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823843" y="2310758"/>
              <a:ext cx="2625262" cy="0"/>
            </a:xfrm>
            <a:prstGeom prst="line">
              <a:avLst/>
            </a:prstGeom>
            <a:ln>
              <a:solidFill>
                <a:srgbClr val="B0F7F4">
                  <a:alpha val="20000"/>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823843" y="1919577"/>
              <a:ext cx="2625262" cy="0"/>
            </a:xfrm>
            <a:prstGeom prst="line">
              <a:avLst/>
            </a:prstGeom>
            <a:ln>
              <a:solidFill>
                <a:srgbClr val="B0F7F4">
                  <a:alpha val="20000"/>
                </a:srgbClr>
              </a:solidFill>
            </a:ln>
          </p:spPr>
          <p:style>
            <a:lnRef idx="1">
              <a:schemeClr val="accent1"/>
            </a:lnRef>
            <a:fillRef idx="0">
              <a:schemeClr val="accent1"/>
            </a:fillRef>
            <a:effectRef idx="0">
              <a:schemeClr val="accent1"/>
            </a:effectRef>
            <a:fontRef idx="minor">
              <a:schemeClr val="tx1"/>
            </a:fontRef>
          </p:style>
        </p:cxnSp>
      </p:grpSp>
      <p:sp>
        <p:nvSpPr>
          <p:cNvPr id="71" name="Freeform 18"/>
          <p:cNvSpPr>
            <a:spLocks/>
          </p:cNvSpPr>
          <p:nvPr/>
        </p:nvSpPr>
        <p:spPr bwMode="auto">
          <a:xfrm rot="5400000">
            <a:off x="5007529" y="5754396"/>
            <a:ext cx="308068" cy="152613"/>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gradFill>
            <a:gsLst>
              <a:gs pos="100000">
                <a:srgbClr val="B0F7F4"/>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38" name="TextBox 37"/>
          <p:cNvSpPr txBox="1"/>
          <p:nvPr/>
        </p:nvSpPr>
        <p:spPr>
          <a:xfrm>
            <a:off x="5412138" y="5612694"/>
            <a:ext cx="5878162" cy="195438"/>
          </a:xfrm>
          <a:prstGeom prst="rect">
            <a:avLst/>
          </a:prstGeom>
        </p:spPr>
        <p:txBody>
          <a:bodyPr vert="horz" wrap="square" lIns="0" tIns="0" rIns="0" bIns="0" rtlCol="0">
            <a:spAutoFit/>
          </a:bodyPr>
          <a:lstStyle>
            <a:defPPr>
              <a:defRPr lang="en-US"/>
            </a:defPPr>
            <a:lvl1pPr indent="0" rtl="1">
              <a:lnSpc>
                <a:spcPts val="1700"/>
              </a:lnSpc>
              <a:spcBef>
                <a:spcPts val="0"/>
              </a:spcBef>
              <a:buFont typeface="Arial" panose="020B0604020202020204" pitchFamily="34" charset="0"/>
              <a:buNone/>
              <a:defRPr sz="1100">
                <a:solidFill>
                  <a:srgbClr val="B0F7F4"/>
                </a:solidFill>
                <a:latin typeface="Segoe UI" panose="020B0502040204020203" pitchFamily="34" charset="0"/>
                <a:cs typeface="Segoe UI" panose="020B0502040204020203" pitchFamily="34" charset="0"/>
              </a:defRPr>
            </a:lvl1pPr>
            <a:lvl2pPr marL="234000" indent="-234000">
              <a:lnSpc>
                <a:spcPct val="90000"/>
              </a:lnSpc>
              <a:spcBef>
                <a:spcPts val="600"/>
              </a:spcBef>
              <a:buFont typeface="Arial" panose="020B0604020202020204" pitchFamily="34" charset="0"/>
              <a:buChar char="•"/>
              <a:defRPr sz="1100"/>
            </a:lvl2pPr>
            <a:lvl3pPr marL="234000" indent="-234000">
              <a:lnSpc>
                <a:spcPct val="90000"/>
              </a:lnSpc>
              <a:spcBef>
                <a:spcPts val="600"/>
              </a:spcBef>
              <a:buFont typeface="Arial" panose="020B0604020202020204" pitchFamily="34" charset="0"/>
              <a:buChar char="•"/>
              <a:defRPr sz="1100"/>
            </a:lvl3pPr>
            <a:lvl4pPr marL="234000" indent="-234000">
              <a:lnSpc>
                <a:spcPct val="90000"/>
              </a:lnSpc>
              <a:spcBef>
                <a:spcPts val="600"/>
              </a:spcBef>
              <a:buFont typeface="Arial" panose="020B0604020202020204" pitchFamily="34" charset="0"/>
              <a:buChar char="•"/>
              <a:defRPr sz="1100"/>
            </a:lvl4pPr>
            <a:lvl5pPr marL="234000" indent="-234000">
              <a:lnSpc>
                <a:spcPct val="90000"/>
              </a:lnSpc>
              <a:spcBef>
                <a:spcPts val="600"/>
              </a:spcBef>
              <a:buFont typeface="Arial" panose="020B0604020202020204" pitchFamily="34" charset="0"/>
              <a:buChar char="•"/>
              <a:defRPr sz="11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solidFill>
                  <a:schemeClr val="tx1"/>
                </a:solidFill>
              </a:rPr>
              <a:t>Lorem Ipsum </a:t>
            </a:r>
          </a:p>
        </p:txBody>
      </p:sp>
      <p:sp>
        <p:nvSpPr>
          <p:cNvPr id="32" name="Snip Single Corner Rectangle 31"/>
          <p:cNvSpPr/>
          <p:nvPr/>
        </p:nvSpPr>
        <p:spPr>
          <a:xfrm>
            <a:off x="5085256" y="1609616"/>
            <a:ext cx="2395044" cy="331657"/>
          </a:xfrm>
          <a:prstGeom prst="snip1Rect">
            <a:avLst>
              <a:gd name="adj" fmla="val 50000"/>
            </a:avLst>
          </a:prstGeom>
          <a:gradFill flip="none" rotWithShape="1">
            <a:gsLst>
              <a:gs pos="100000">
                <a:srgbClr val="B0F7F4"/>
              </a:gs>
              <a:gs pos="0">
                <a:schemeClr val="bg1"/>
              </a:gs>
            </a:gsLst>
            <a:lin ang="10800000" scaled="1"/>
            <a:tileRect/>
          </a:gradFill>
          <a:ln>
            <a:noFill/>
          </a:ln>
        </p:spPr>
        <p:txBody>
          <a:bodyPr vert="horz" wrap="square" lIns="91440" tIns="45720" rIns="91440" bIns="45720" numCol="1" anchor="ctr" anchorCtr="0" compatLnSpc="1">
            <a:prstTxWarp prst="textNoShape">
              <a:avLst/>
            </a:prstTxWarp>
          </a:bodyPr>
          <a:lstStyle/>
          <a:p>
            <a:endParaRPr lang="en-US">
              <a:solidFill>
                <a:schemeClr val="tx1"/>
              </a:solidFill>
            </a:endParaRPr>
          </a:p>
        </p:txBody>
      </p:sp>
      <p:sp>
        <p:nvSpPr>
          <p:cNvPr id="33" name="Snip Single Corner Rectangle 32"/>
          <p:cNvSpPr/>
          <p:nvPr/>
        </p:nvSpPr>
        <p:spPr>
          <a:xfrm>
            <a:off x="5085256" y="2257540"/>
            <a:ext cx="3349543" cy="331657"/>
          </a:xfrm>
          <a:prstGeom prst="snip1Rect">
            <a:avLst>
              <a:gd name="adj" fmla="val 50000"/>
            </a:avLst>
          </a:prstGeom>
          <a:gradFill flip="none" rotWithShape="1">
            <a:gsLst>
              <a:gs pos="100000">
                <a:srgbClr val="B0F7F4"/>
              </a:gs>
              <a:gs pos="0">
                <a:schemeClr val="bg1"/>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4" name="Snip Single Corner Rectangle 33"/>
          <p:cNvSpPr/>
          <p:nvPr/>
        </p:nvSpPr>
        <p:spPr>
          <a:xfrm>
            <a:off x="5085256" y="2933222"/>
            <a:ext cx="2395044" cy="331657"/>
          </a:xfrm>
          <a:prstGeom prst="snip1Rect">
            <a:avLst>
              <a:gd name="adj" fmla="val 50000"/>
            </a:avLst>
          </a:prstGeom>
          <a:gradFill flip="none" rotWithShape="1">
            <a:gsLst>
              <a:gs pos="100000">
                <a:srgbClr val="B0F7F4"/>
              </a:gs>
              <a:gs pos="0">
                <a:schemeClr val="bg1"/>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5" name="Snip Single Corner Rectangle 34"/>
          <p:cNvSpPr/>
          <p:nvPr/>
        </p:nvSpPr>
        <p:spPr>
          <a:xfrm>
            <a:off x="5085256" y="3594390"/>
            <a:ext cx="2966544" cy="331657"/>
          </a:xfrm>
          <a:prstGeom prst="snip1Rect">
            <a:avLst>
              <a:gd name="adj" fmla="val 50000"/>
            </a:avLst>
          </a:prstGeom>
          <a:gradFill flip="none" rotWithShape="1">
            <a:gsLst>
              <a:gs pos="100000">
                <a:srgbClr val="B0F7F4"/>
              </a:gs>
              <a:gs pos="0">
                <a:schemeClr val="bg1"/>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6" name="Snip Single Corner Rectangle 35"/>
          <p:cNvSpPr/>
          <p:nvPr/>
        </p:nvSpPr>
        <p:spPr>
          <a:xfrm>
            <a:off x="5085256" y="4255558"/>
            <a:ext cx="4274644" cy="331657"/>
          </a:xfrm>
          <a:prstGeom prst="snip1Rect">
            <a:avLst>
              <a:gd name="adj" fmla="val 50000"/>
            </a:avLst>
          </a:prstGeom>
          <a:gradFill flip="none" rotWithShape="1">
            <a:gsLst>
              <a:gs pos="100000">
                <a:srgbClr val="B0F7F4"/>
              </a:gs>
              <a:gs pos="0">
                <a:schemeClr val="bg1"/>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7" name="Snip Single Corner Rectangle 36"/>
          <p:cNvSpPr/>
          <p:nvPr/>
        </p:nvSpPr>
        <p:spPr>
          <a:xfrm>
            <a:off x="5085256" y="4916728"/>
            <a:ext cx="5608144" cy="331657"/>
          </a:xfrm>
          <a:prstGeom prst="snip1Rect">
            <a:avLst>
              <a:gd name="adj" fmla="val 50000"/>
            </a:avLst>
          </a:prstGeom>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9" name="TextBox 38"/>
          <p:cNvSpPr txBox="1"/>
          <p:nvPr/>
        </p:nvSpPr>
        <p:spPr>
          <a:xfrm>
            <a:off x="5412138" y="1683111"/>
            <a:ext cx="1018164" cy="184666"/>
          </a:xfrm>
          <a:prstGeom prst="rect">
            <a:avLst/>
          </a:prstGeom>
          <a:noFill/>
        </p:spPr>
        <p:txBody>
          <a:bodyPr wrap="none" lIns="0" tIns="0" rIns="0" bIns="0" rtlCol="0" anchor="ctr">
            <a:spAutoFit/>
          </a:bodyPr>
          <a:lstStyle/>
          <a:p>
            <a:r>
              <a:rPr lang="cy-GB" sz="1200" dirty="0">
                <a:solidFill>
                  <a:srgbClr val="122141"/>
                </a:solidFill>
                <a:latin typeface="Segoe UI Semibold" panose="020B0702040204020203" pitchFamily="34" charset="0"/>
                <a:cs typeface="Segoe UI Semibold" panose="020B0702040204020203" pitchFamily="34" charset="0"/>
              </a:rPr>
              <a:t>LOREM IPSUM</a:t>
            </a:r>
            <a:endParaRPr lang="en-US" sz="1200" dirty="0">
              <a:solidFill>
                <a:srgbClr val="122141"/>
              </a:solidFill>
              <a:latin typeface="Segoe UI Semibold" panose="020B0702040204020203" pitchFamily="34" charset="0"/>
              <a:cs typeface="Segoe UI Semibold" panose="020B0702040204020203" pitchFamily="34" charset="0"/>
            </a:endParaRPr>
          </a:p>
        </p:txBody>
      </p:sp>
      <p:sp>
        <p:nvSpPr>
          <p:cNvPr id="40" name="TextBox 39"/>
          <p:cNvSpPr txBox="1"/>
          <p:nvPr/>
        </p:nvSpPr>
        <p:spPr>
          <a:xfrm>
            <a:off x="5412138" y="2344533"/>
            <a:ext cx="1018164" cy="184666"/>
          </a:xfrm>
          <a:prstGeom prst="rect">
            <a:avLst/>
          </a:prstGeom>
          <a:noFill/>
        </p:spPr>
        <p:txBody>
          <a:bodyPr wrap="none" lIns="0" tIns="0" rIns="0" bIns="0" rtlCol="0" anchor="ctr">
            <a:spAutoFit/>
          </a:bodyPr>
          <a:lstStyle/>
          <a:p>
            <a:r>
              <a:rPr lang="cy-GB" sz="1200" dirty="0">
                <a:solidFill>
                  <a:srgbClr val="122141"/>
                </a:solidFill>
                <a:latin typeface="Segoe UI Semibold" panose="020B0702040204020203" pitchFamily="34" charset="0"/>
                <a:cs typeface="Segoe UI Semibold" panose="020B0702040204020203" pitchFamily="34" charset="0"/>
              </a:rPr>
              <a:t>LOREM IPSUM</a:t>
            </a:r>
            <a:endParaRPr lang="en-US" sz="1200" dirty="0">
              <a:solidFill>
                <a:srgbClr val="122141"/>
              </a:solidFill>
              <a:latin typeface="Segoe UI Semibold" panose="020B0702040204020203" pitchFamily="34" charset="0"/>
              <a:cs typeface="Segoe UI Semibold" panose="020B0702040204020203" pitchFamily="34" charset="0"/>
            </a:endParaRPr>
          </a:p>
        </p:txBody>
      </p:sp>
      <p:sp>
        <p:nvSpPr>
          <p:cNvPr id="41" name="TextBox 40"/>
          <p:cNvSpPr txBox="1"/>
          <p:nvPr/>
        </p:nvSpPr>
        <p:spPr>
          <a:xfrm>
            <a:off x="5412138" y="3005955"/>
            <a:ext cx="1018164" cy="184666"/>
          </a:xfrm>
          <a:prstGeom prst="rect">
            <a:avLst/>
          </a:prstGeom>
          <a:noFill/>
        </p:spPr>
        <p:txBody>
          <a:bodyPr wrap="none" lIns="0" tIns="0" rIns="0" bIns="0" rtlCol="0" anchor="ctr">
            <a:spAutoFit/>
          </a:bodyPr>
          <a:lstStyle/>
          <a:p>
            <a:r>
              <a:rPr lang="cy-GB" sz="1200" dirty="0">
                <a:solidFill>
                  <a:srgbClr val="122141"/>
                </a:solidFill>
                <a:latin typeface="Segoe UI Semibold" panose="020B0702040204020203" pitchFamily="34" charset="0"/>
                <a:cs typeface="Segoe UI Semibold" panose="020B0702040204020203" pitchFamily="34" charset="0"/>
              </a:rPr>
              <a:t>LOREM IPSUM</a:t>
            </a:r>
            <a:endParaRPr lang="en-US" sz="1200" dirty="0">
              <a:solidFill>
                <a:srgbClr val="122141"/>
              </a:solidFill>
              <a:latin typeface="Segoe UI Semibold" panose="020B0702040204020203" pitchFamily="34" charset="0"/>
              <a:cs typeface="Segoe UI Semibold" panose="020B0702040204020203" pitchFamily="34" charset="0"/>
            </a:endParaRPr>
          </a:p>
        </p:txBody>
      </p:sp>
      <p:sp>
        <p:nvSpPr>
          <p:cNvPr id="42" name="TextBox 41"/>
          <p:cNvSpPr txBox="1"/>
          <p:nvPr/>
        </p:nvSpPr>
        <p:spPr>
          <a:xfrm>
            <a:off x="5412138" y="3667377"/>
            <a:ext cx="1018164" cy="184666"/>
          </a:xfrm>
          <a:prstGeom prst="rect">
            <a:avLst/>
          </a:prstGeom>
          <a:noFill/>
        </p:spPr>
        <p:txBody>
          <a:bodyPr wrap="none" lIns="0" tIns="0" rIns="0" bIns="0" rtlCol="0" anchor="ctr">
            <a:spAutoFit/>
          </a:bodyPr>
          <a:lstStyle/>
          <a:p>
            <a:r>
              <a:rPr lang="cy-GB" sz="1200" dirty="0">
                <a:solidFill>
                  <a:srgbClr val="122141"/>
                </a:solidFill>
                <a:latin typeface="Segoe UI Semibold" panose="020B0702040204020203" pitchFamily="34" charset="0"/>
                <a:cs typeface="Segoe UI Semibold" panose="020B0702040204020203" pitchFamily="34" charset="0"/>
              </a:rPr>
              <a:t>LOREM IPSUM</a:t>
            </a:r>
            <a:endParaRPr lang="en-US" sz="1200" dirty="0">
              <a:solidFill>
                <a:srgbClr val="122141"/>
              </a:solidFill>
              <a:latin typeface="Segoe UI Semibold" panose="020B0702040204020203" pitchFamily="34" charset="0"/>
              <a:cs typeface="Segoe UI Semibold" panose="020B0702040204020203" pitchFamily="34" charset="0"/>
            </a:endParaRPr>
          </a:p>
        </p:txBody>
      </p:sp>
      <p:sp>
        <p:nvSpPr>
          <p:cNvPr id="43" name="TextBox 42"/>
          <p:cNvSpPr txBox="1"/>
          <p:nvPr/>
        </p:nvSpPr>
        <p:spPr>
          <a:xfrm>
            <a:off x="5412138" y="4328799"/>
            <a:ext cx="1018164" cy="184666"/>
          </a:xfrm>
          <a:prstGeom prst="rect">
            <a:avLst/>
          </a:prstGeom>
          <a:noFill/>
        </p:spPr>
        <p:txBody>
          <a:bodyPr wrap="none" lIns="0" tIns="0" rIns="0" bIns="0" rtlCol="0" anchor="ctr">
            <a:spAutoFit/>
          </a:bodyPr>
          <a:lstStyle/>
          <a:p>
            <a:r>
              <a:rPr lang="cy-GB" sz="1200" dirty="0">
                <a:solidFill>
                  <a:srgbClr val="122141"/>
                </a:solidFill>
                <a:latin typeface="Segoe UI Semibold" panose="020B0702040204020203" pitchFamily="34" charset="0"/>
                <a:cs typeface="Segoe UI Semibold" panose="020B0702040204020203" pitchFamily="34" charset="0"/>
              </a:rPr>
              <a:t>LOREM IPSUM</a:t>
            </a:r>
            <a:endParaRPr lang="en-US" sz="1200" dirty="0">
              <a:solidFill>
                <a:srgbClr val="122141"/>
              </a:solidFill>
              <a:latin typeface="Segoe UI Semibold" panose="020B0702040204020203" pitchFamily="34" charset="0"/>
              <a:cs typeface="Segoe UI Semibold" panose="020B0702040204020203" pitchFamily="34" charset="0"/>
            </a:endParaRPr>
          </a:p>
        </p:txBody>
      </p:sp>
      <p:sp>
        <p:nvSpPr>
          <p:cNvPr id="44" name="TextBox 43"/>
          <p:cNvSpPr txBox="1"/>
          <p:nvPr/>
        </p:nvSpPr>
        <p:spPr>
          <a:xfrm>
            <a:off x="5412138" y="4990223"/>
            <a:ext cx="1018164" cy="184666"/>
          </a:xfrm>
          <a:prstGeom prst="rect">
            <a:avLst/>
          </a:prstGeom>
          <a:noFill/>
        </p:spPr>
        <p:txBody>
          <a:bodyPr wrap="none" lIns="0" tIns="0" rIns="0" bIns="0" rtlCol="0" anchor="ctr">
            <a:spAutoFit/>
          </a:bodyPr>
          <a:lstStyle/>
          <a:p>
            <a:r>
              <a:rPr lang="cy-GB" sz="1200" dirty="0">
                <a:solidFill>
                  <a:schemeClr val="bg1"/>
                </a:solidFill>
                <a:latin typeface="Segoe UI Semibold" panose="020B0702040204020203" pitchFamily="34" charset="0"/>
                <a:cs typeface="Segoe UI Semibold" panose="020B0702040204020203" pitchFamily="34" charset="0"/>
              </a:rPr>
              <a:t>LOREM IPSUM</a:t>
            </a:r>
            <a:endParaRPr lang="en-US" sz="1200" dirty="0">
              <a:solidFill>
                <a:schemeClr val="bg1"/>
              </a:solidFill>
              <a:latin typeface="Segoe UI Semibold" panose="020B0702040204020203" pitchFamily="34" charset="0"/>
              <a:cs typeface="Segoe UI Semibold" panose="020B0702040204020203" pitchFamily="34" charset="0"/>
            </a:endParaRPr>
          </a:p>
        </p:txBody>
      </p:sp>
      <p:sp>
        <p:nvSpPr>
          <p:cNvPr id="45" name="Freeform 1496"/>
          <p:cNvSpPr>
            <a:spLocks noEditPoints="1"/>
          </p:cNvSpPr>
          <p:nvPr/>
        </p:nvSpPr>
        <p:spPr bwMode="auto">
          <a:xfrm>
            <a:off x="10900981" y="1631775"/>
            <a:ext cx="220663" cy="287338"/>
          </a:xfrm>
          <a:custGeom>
            <a:avLst/>
            <a:gdLst>
              <a:gd name="T0" fmla="*/ 91 w 693"/>
              <a:gd name="T1" fmla="*/ 120 h 906"/>
              <a:gd name="T2" fmla="*/ 347 w 693"/>
              <a:gd name="T3" fmla="*/ 845 h 906"/>
              <a:gd name="T4" fmla="*/ 322 w 693"/>
              <a:gd name="T5" fmla="*/ 837 h 906"/>
              <a:gd name="T6" fmla="*/ 305 w 693"/>
              <a:gd name="T7" fmla="*/ 817 h 906"/>
              <a:gd name="T8" fmla="*/ 302 w 693"/>
              <a:gd name="T9" fmla="*/ 791 h 906"/>
              <a:gd name="T10" fmla="*/ 315 w 693"/>
              <a:gd name="T11" fmla="*/ 767 h 906"/>
              <a:gd name="T12" fmla="*/ 337 w 693"/>
              <a:gd name="T13" fmla="*/ 755 h 906"/>
              <a:gd name="T14" fmla="*/ 364 w 693"/>
              <a:gd name="T15" fmla="*/ 759 h 906"/>
              <a:gd name="T16" fmla="*/ 384 w 693"/>
              <a:gd name="T17" fmla="*/ 774 h 906"/>
              <a:gd name="T18" fmla="*/ 392 w 693"/>
              <a:gd name="T19" fmla="*/ 799 h 906"/>
              <a:gd name="T20" fmla="*/ 384 w 693"/>
              <a:gd name="T21" fmla="*/ 825 h 906"/>
              <a:gd name="T22" fmla="*/ 364 w 693"/>
              <a:gd name="T23" fmla="*/ 842 h 906"/>
              <a:gd name="T24" fmla="*/ 347 w 693"/>
              <a:gd name="T25" fmla="*/ 53 h 906"/>
              <a:gd name="T26" fmla="*/ 359 w 693"/>
              <a:gd name="T27" fmla="*/ 57 h 906"/>
              <a:gd name="T28" fmla="*/ 367 w 693"/>
              <a:gd name="T29" fmla="*/ 67 h 906"/>
              <a:gd name="T30" fmla="*/ 369 w 693"/>
              <a:gd name="T31" fmla="*/ 80 h 906"/>
              <a:gd name="T32" fmla="*/ 363 w 693"/>
              <a:gd name="T33" fmla="*/ 91 h 906"/>
              <a:gd name="T34" fmla="*/ 352 w 693"/>
              <a:gd name="T35" fmla="*/ 98 h 906"/>
              <a:gd name="T36" fmla="*/ 338 w 693"/>
              <a:gd name="T37" fmla="*/ 96 h 906"/>
              <a:gd name="T38" fmla="*/ 328 w 693"/>
              <a:gd name="T39" fmla="*/ 88 h 906"/>
              <a:gd name="T40" fmla="*/ 324 w 693"/>
              <a:gd name="T41" fmla="*/ 76 h 906"/>
              <a:gd name="T42" fmla="*/ 328 w 693"/>
              <a:gd name="T43" fmla="*/ 63 h 906"/>
              <a:gd name="T44" fmla="*/ 338 w 693"/>
              <a:gd name="T45" fmla="*/ 55 h 906"/>
              <a:gd name="T46" fmla="*/ 347 w 693"/>
              <a:gd name="T47" fmla="*/ 53 h 906"/>
              <a:gd name="T48" fmla="*/ 81 w 693"/>
              <a:gd name="T49" fmla="*/ 1 h 906"/>
              <a:gd name="T50" fmla="*/ 55 w 693"/>
              <a:gd name="T51" fmla="*/ 7 h 906"/>
              <a:gd name="T52" fmla="*/ 33 w 693"/>
              <a:gd name="T53" fmla="*/ 21 h 906"/>
              <a:gd name="T54" fmla="*/ 15 w 693"/>
              <a:gd name="T55" fmla="*/ 39 h 906"/>
              <a:gd name="T56" fmla="*/ 3 w 693"/>
              <a:gd name="T57" fmla="*/ 64 h 906"/>
              <a:gd name="T58" fmla="*/ 0 w 693"/>
              <a:gd name="T59" fmla="*/ 90 h 906"/>
              <a:gd name="T60" fmla="*/ 1 w 693"/>
              <a:gd name="T61" fmla="*/ 833 h 906"/>
              <a:gd name="T62" fmla="*/ 11 w 693"/>
              <a:gd name="T63" fmla="*/ 858 h 906"/>
              <a:gd name="T64" fmla="*/ 27 w 693"/>
              <a:gd name="T65" fmla="*/ 879 h 906"/>
              <a:gd name="T66" fmla="*/ 48 w 693"/>
              <a:gd name="T67" fmla="*/ 895 h 906"/>
              <a:gd name="T68" fmla="*/ 72 w 693"/>
              <a:gd name="T69" fmla="*/ 903 h 906"/>
              <a:gd name="T70" fmla="*/ 603 w 693"/>
              <a:gd name="T71" fmla="*/ 906 h 906"/>
              <a:gd name="T72" fmla="*/ 630 w 693"/>
              <a:gd name="T73" fmla="*/ 901 h 906"/>
              <a:gd name="T74" fmla="*/ 654 w 693"/>
              <a:gd name="T75" fmla="*/ 890 h 906"/>
              <a:gd name="T76" fmla="*/ 674 w 693"/>
              <a:gd name="T77" fmla="*/ 872 h 906"/>
              <a:gd name="T78" fmla="*/ 687 w 693"/>
              <a:gd name="T79" fmla="*/ 850 h 906"/>
              <a:gd name="T80" fmla="*/ 693 w 693"/>
              <a:gd name="T81" fmla="*/ 824 h 906"/>
              <a:gd name="T82" fmla="*/ 693 w 693"/>
              <a:gd name="T83" fmla="*/ 82 h 906"/>
              <a:gd name="T84" fmla="*/ 687 w 693"/>
              <a:gd name="T85" fmla="*/ 55 h 906"/>
              <a:gd name="T86" fmla="*/ 674 w 693"/>
              <a:gd name="T87" fmla="*/ 33 h 906"/>
              <a:gd name="T88" fmla="*/ 654 w 693"/>
              <a:gd name="T89" fmla="*/ 15 h 906"/>
              <a:gd name="T90" fmla="*/ 630 w 693"/>
              <a:gd name="T91" fmla="*/ 4 h 906"/>
              <a:gd name="T92" fmla="*/ 603 w 693"/>
              <a:gd name="T93"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3" h="906">
                <a:moveTo>
                  <a:pt x="603" y="724"/>
                </a:moveTo>
                <a:lnTo>
                  <a:pt x="91" y="724"/>
                </a:lnTo>
                <a:lnTo>
                  <a:pt x="91" y="120"/>
                </a:lnTo>
                <a:lnTo>
                  <a:pt x="603" y="120"/>
                </a:lnTo>
                <a:lnTo>
                  <a:pt x="603" y="724"/>
                </a:lnTo>
                <a:close/>
                <a:moveTo>
                  <a:pt x="347" y="845"/>
                </a:moveTo>
                <a:lnTo>
                  <a:pt x="337" y="844"/>
                </a:lnTo>
                <a:lnTo>
                  <a:pt x="330" y="842"/>
                </a:lnTo>
                <a:lnTo>
                  <a:pt x="322" y="837"/>
                </a:lnTo>
                <a:lnTo>
                  <a:pt x="315" y="832"/>
                </a:lnTo>
                <a:lnTo>
                  <a:pt x="310" y="825"/>
                </a:lnTo>
                <a:lnTo>
                  <a:pt x="305" y="817"/>
                </a:lnTo>
                <a:lnTo>
                  <a:pt x="302" y="809"/>
                </a:lnTo>
                <a:lnTo>
                  <a:pt x="302" y="799"/>
                </a:lnTo>
                <a:lnTo>
                  <a:pt x="302" y="791"/>
                </a:lnTo>
                <a:lnTo>
                  <a:pt x="305" y="782"/>
                </a:lnTo>
                <a:lnTo>
                  <a:pt x="310" y="774"/>
                </a:lnTo>
                <a:lnTo>
                  <a:pt x="315" y="767"/>
                </a:lnTo>
                <a:lnTo>
                  <a:pt x="322" y="762"/>
                </a:lnTo>
                <a:lnTo>
                  <a:pt x="330" y="759"/>
                </a:lnTo>
                <a:lnTo>
                  <a:pt x="337" y="755"/>
                </a:lnTo>
                <a:lnTo>
                  <a:pt x="347" y="754"/>
                </a:lnTo>
                <a:lnTo>
                  <a:pt x="356" y="755"/>
                </a:lnTo>
                <a:lnTo>
                  <a:pt x="364" y="759"/>
                </a:lnTo>
                <a:lnTo>
                  <a:pt x="372" y="762"/>
                </a:lnTo>
                <a:lnTo>
                  <a:pt x="378" y="767"/>
                </a:lnTo>
                <a:lnTo>
                  <a:pt x="384" y="774"/>
                </a:lnTo>
                <a:lnTo>
                  <a:pt x="388" y="782"/>
                </a:lnTo>
                <a:lnTo>
                  <a:pt x="392" y="791"/>
                </a:lnTo>
                <a:lnTo>
                  <a:pt x="392" y="799"/>
                </a:lnTo>
                <a:lnTo>
                  <a:pt x="392" y="809"/>
                </a:lnTo>
                <a:lnTo>
                  <a:pt x="388" y="817"/>
                </a:lnTo>
                <a:lnTo>
                  <a:pt x="384" y="825"/>
                </a:lnTo>
                <a:lnTo>
                  <a:pt x="378" y="832"/>
                </a:lnTo>
                <a:lnTo>
                  <a:pt x="372" y="837"/>
                </a:lnTo>
                <a:lnTo>
                  <a:pt x="364" y="842"/>
                </a:lnTo>
                <a:lnTo>
                  <a:pt x="356" y="844"/>
                </a:lnTo>
                <a:lnTo>
                  <a:pt x="347" y="845"/>
                </a:lnTo>
                <a:close/>
                <a:moveTo>
                  <a:pt x="347" y="53"/>
                </a:moveTo>
                <a:lnTo>
                  <a:pt x="352" y="53"/>
                </a:lnTo>
                <a:lnTo>
                  <a:pt x="356" y="55"/>
                </a:lnTo>
                <a:lnTo>
                  <a:pt x="359" y="57"/>
                </a:lnTo>
                <a:lnTo>
                  <a:pt x="363" y="59"/>
                </a:lnTo>
                <a:lnTo>
                  <a:pt x="366" y="63"/>
                </a:lnTo>
                <a:lnTo>
                  <a:pt x="367" y="67"/>
                </a:lnTo>
                <a:lnTo>
                  <a:pt x="369" y="70"/>
                </a:lnTo>
                <a:lnTo>
                  <a:pt x="369" y="76"/>
                </a:lnTo>
                <a:lnTo>
                  <a:pt x="369" y="80"/>
                </a:lnTo>
                <a:lnTo>
                  <a:pt x="367" y="85"/>
                </a:lnTo>
                <a:lnTo>
                  <a:pt x="366" y="88"/>
                </a:lnTo>
                <a:lnTo>
                  <a:pt x="363" y="91"/>
                </a:lnTo>
                <a:lnTo>
                  <a:pt x="359" y="95"/>
                </a:lnTo>
                <a:lnTo>
                  <a:pt x="356" y="96"/>
                </a:lnTo>
                <a:lnTo>
                  <a:pt x="352" y="98"/>
                </a:lnTo>
                <a:lnTo>
                  <a:pt x="347" y="98"/>
                </a:lnTo>
                <a:lnTo>
                  <a:pt x="342" y="98"/>
                </a:lnTo>
                <a:lnTo>
                  <a:pt x="338" y="96"/>
                </a:lnTo>
                <a:lnTo>
                  <a:pt x="334" y="95"/>
                </a:lnTo>
                <a:lnTo>
                  <a:pt x="331" y="91"/>
                </a:lnTo>
                <a:lnTo>
                  <a:pt x="328" y="88"/>
                </a:lnTo>
                <a:lnTo>
                  <a:pt x="326" y="85"/>
                </a:lnTo>
                <a:lnTo>
                  <a:pt x="324" y="80"/>
                </a:lnTo>
                <a:lnTo>
                  <a:pt x="324" y="76"/>
                </a:lnTo>
                <a:lnTo>
                  <a:pt x="324" y="70"/>
                </a:lnTo>
                <a:lnTo>
                  <a:pt x="326" y="67"/>
                </a:lnTo>
                <a:lnTo>
                  <a:pt x="328" y="63"/>
                </a:lnTo>
                <a:lnTo>
                  <a:pt x="331" y="59"/>
                </a:lnTo>
                <a:lnTo>
                  <a:pt x="334" y="57"/>
                </a:lnTo>
                <a:lnTo>
                  <a:pt x="338" y="55"/>
                </a:lnTo>
                <a:lnTo>
                  <a:pt x="342" y="54"/>
                </a:lnTo>
                <a:lnTo>
                  <a:pt x="347" y="53"/>
                </a:lnTo>
                <a:lnTo>
                  <a:pt x="347" y="53"/>
                </a:lnTo>
                <a:close/>
                <a:moveTo>
                  <a:pt x="603" y="0"/>
                </a:moveTo>
                <a:lnTo>
                  <a:pt x="91" y="0"/>
                </a:lnTo>
                <a:lnTo>
                  <a:pt x="81" y="1"/>
                </a:lnTo>
                <a:lnTo>
                  <a:pt x="72" y="2"/>
                </a:lnTo>
                <a:lnTo>
                  <a:pt x="63" y="4"/>
                </a:lnTo>
                <a:lnTo>
                  <a:pt x="55" y="7"/>
                </a:lnTo>
                <a:lnTo>
                  <a:pt x="48" y="11"/>
                </a:lnTo>
                <a:lnTo>
                  <a:pt x="40" y="15"/>
                </a:lnTo>
                <a:lnTo>
                  <a:pt x="33" y="21"/>
                </a:lnTo>
                <a:lnTo>
                  <a:pt x="27" y="26"/>
                </a:lnTo>
                <a:lnTo>
                  <a:pt x="21" y="33"/>
                </a:lnTo>
                <a:lnTo>
                  <a:pt x="15" y="39"/>
                </a:lnTo>
                <a:lnTo>
                  <a:pt x="11" y="47"/>
                </a:lnTo>
                <a:lnTo>
                  <a:pt x="7" y="55"/>
                </a:lnTo>
                <a:lnTo>
                  <a:pt x="3" y="64"/>
                </a:lnTo>
                <a:lnTo>
                  <a:pt x="1" y="73"/>
                </a:lnTo>
                <a:lnTo>
                  <a:pt x="0" y="82"/>
                </a:lnTo>
                <a:lnTo>
                  <a:pt x="0" y="90"/>
                </a:lnTo>
                <a:lnTo>
                  <a:pt x="0" y="815"/>
                </a:lnTo>
                <a:lnTo>
                  <a:pt x="0" y="824"/>
                </a:lnTo>
                <a:lnTo>
                  <a:pt x="1" y="833"/>
                </a:lnTo>
                <a:lnTo>
                  <a:pt x="3" y="842"/>
                </a:lnTo>
                <a:lnTo>
                  <a:pt x="7" y="850"/>
                </a:lnTo>
                <a:lnTo>
                  <a:pt x="11" y="858"/>
                </a:lnTo>
                <a:lnTo>
                  <a:pt x="15" y="866"/>
                </a:lnTo>
                <a:lnTo>
                  <a:pt x="21" y="872"/>
                </a:lnTo>
                <a:lnTo>
                  <a:pt x="27" y="879"/>
                </a:lnTo>
                <a:lnTo>
                  <a:pt x="33" y="885"/>
                </a:lnTo>
                <a:lnTo>
                  <a:pt x="40" y="890"/>
                </a:lnTo>
                <a:lnTo>
                  <a:pt x="48" y="895"/>
                </a:lnTo>
                <a:lnTo>
                  <a:pt x="55" y="898"/>
                </a:lnTo>
                <a:lnTo>
                  <a:pt x="63" y="901"/>
                </a:lnTo>
                <a:lnTo>
                  <a:pt x="72" y="903"/>
                </a:lnTo>
                <a:lnTo>
                  <a:pt x="81" y="905"/>
                </a:lnTo>
                <a:lnTo>
                  <a:pt x="91" y="906"/>
                </a:lnTo>
                <a:lnTo>
                  <a:pt x="603" y="906"/>
                </a:lnTo>
                <a:lnTo>
                  <a:pt x="613" y="905"/>
                </a:lnTo>
                <a:lnTo>
                  <a:pt x="622" y="903"/>
                </a:lnTo>
                <a:lnTo>
                  <a:pt x="630" y="901"/>
                </a:lnTo>
                <a:lnTo>
                  <a:pt x="638" y="898"/>
                </a:lnTo>
                <a:lnTo>
                  <a:pt x="646" y="895"/>
                </a:lnTo>
                <a:lnTo>
                  <a:pt x="654" y="890"/>
                </a:lnTo>
                <a:lnTo>
                  <a:pt x="660" y="885"/>
                </a:lnTo>
                <a:lnTo>
                  <a:pt x="667" y="879"/>
                </a:lnTo>
                <a:lnTo>
                  <a:pt x="674" y="872"/>
                </a:lnTo>
                <a:lnTo>
                  <a:pt x="678" y="866"/>
                </a:lnTo>
                <a:lnTo>
                  <a:pt x="682" y="858"/>
                </a:lnTo>
                <a:lnTo>
                  <a:pt x="687" y="850"/>
                </a:lnTo>
                <a:lnTo>
                  <a:pt x="690" y="842"/>
                </a:lnTo>
                <a:lnTo>
                  <a:pt x="692" y="833"/>
                </a:lnTo>
                <a:lnTo>
                  <a:pt x="693" y="824"/>
                </a:lnTo>
                <a:lnTo>
                  <a:pt x="693" y="815"/>
                </a:lnTo>
                <a:lnTo>
                  <a:pt x="693" y="90"/>
                </a:lnTo>
                <a:lnTo>
                  <a:pt x="693" y="82"/>
                </a:lnTo>
                <a:lnTo>
                  <a:pt x="692" y="73"/>
                </a:lnTo>
                <a:lnTo>
                  <a:pt x="690" y="64"/>
                </a:lnTo>
                <a:lnTo>
                  <a:pt x="687" y="55"/>
                </a:lnTo>
                <a:lnTo>
                  <a:pt x="682" y="47"/>
                </a:lnTo>
                <a:lnTo>
                  <a:pt x="678" y="39"/>
                </a:lnTo>
                <a:lnTo>
                  <a:pt x="674" y="33"/>
                </a:lnTo>
                <a:lnTo>
                  <a:pt x="667" y="26"/>
                </a:lnTo>
                <a:lnTo>
                  <a:pt x="660" y="21"/>
                </a:lnTo>
                <a:lnTo>
                  <a:pt x="654" y="15"/>
                </a:lnTo>
                <a:lnTo>
                  <a:pt x="646" y="11"/>
                </a:lnTo>
                <a:lnTo>
                  <a:pt x="638" y="7"/>
                </a:lnTo>
                <a:lnTo>
                  <a:pt x="630" y="4"/>
                </a:lnTo>
                <a:lnTo>
                  <a:pt x="622" y="2"/>
                </a:lnTo>
                <a:lnTo>
                  <a:pt x="613" y="1"/>
                </a:lnTo>
                <a:lnTo>
                  <a:pt x="603" y="0"/>
                </a:lnTo>
                <a:lnTo>
                  <a:pt x="603"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46" name="Freeform 3073"/>
          <p:cNvSpPr>
            <a:spLocks noEditPoints="1"/>
          </p:cNvSpPr>
          <p:nvPr/>
        </p:nvSpPr>
        <p:spPr bwMode="auto">
          <a:xfrm>
            <a:off x="10868437" y="2295007"/>
            <a:ext cx="285750" cy="285750"/>
          </a:xfrm>
          <a:custGeom>
            <a:avLst/>
            <a:gdLst>
              <a:gd name="T0" fmla="*/ 620 w 720"/>
              <a:gd name="T1" fmla="*/ 289 h 719"/>
              <a:gd name="T2" fmla="*/ 600 w 720"/>
              <a:gd name="T3" fmla="*/ 278 h 719"/>
              <a:gd name="T4" fmla="*/ 636 w 720"/>
              <a:gd name="T5" fmla="*/ 145 h 719"/>
              <a:gd name="T6" fmla="*/ 695 w 720"/>
              <a:gd name="T7" fmla="*/ 114 h 719"/>
              <a:gd name="T8" fmla="*/ 680 w 720"/>
              <a:gd name="T9" fmla="*/ 209 h 719"/>
              <a:gd name="T10" fmla="*/ 645 w 720"/>
              <a:gd name="T11" fmla="*/ 270 h 719"/>
              <a:gd name="T12" fmla="*/ 425 w 720"/>
              <a:gd name="T13" fmla="*/ 278 h 719"/>
              <a:gd name="T14" fmla="*/ 416 w 720"/>
              <a:gd name="T15" fmla="*/ 280 h 719"/>
              <a:gd name="T16" fmla="*/ 298 w 720"/>
              <a:gd name="T17" fmla="*/ 282 h 719"/>
              <a:gd name="T18" fmla="*/ 261 w 720"/>
              <a:gd name="T19" fmla="*/ 160 h 719"/>
              <a:gd name="T20" fmla="*/ 332 w 720"/>
              <a:gd name="T21" fmla="*/ 150 h 719"/>
              <a:gd name="T22" fmla="*/ 364 w 720"/>
              <a:gd name="T23" fmla="*/ 101 h 719"/>
              <a:gd name="T24" fmla="*/ 462 w 720"/>
              <a:gd name="T25" fmla="*/ 158 h 719"/>
              <a:gd name="T26" fmla="*/ 49 w 720"/>
              <a:gd name="T27" fmla="*/ 236 h 719"/>
              <a:gd name="T28" fmla="*/ 29 w 720"/>
              <a:gd name="T29" fmla="*/ 170 h 719"/>
              <a:gd name="T30" fmla="*/ 24 w 720"/>
              <a:gd name="T31" fmla="*/ 72 h 719"/>
              <a:gd name="T32" fmla="*/ 90 w 720"/>
              <a:gd name="T33" fmla="*/ 177 h 719"/>
              <a:gd name="T34" fmla="*/ 129 w 720"/>
              <a:gd name="T35" fmla="*/ 298 h 719"/>
              <a:gd name="T36" fmla="*/ 91 w 720"/>
              <a:gd name="T37" fmla="*/ 284 h 719"/>
              <a:gd name="T38" fmla="*/ 719 w 720"/>
              <a:gd name="T39" fmla="*/ 69 h 719"/>
              <a:gd name="T40" fmla="*/ 712 w 720"/>
              <a:gd name="T41" fmla="*/ 50 h 719"/>
              <a:gd name="T42" fmla="*/ 644 w 720"/>
              <a:gd name="T43" fmla="*/ 21 h 719"/>
              <a:gd name="T44" fmla="*/ 632 w 720"/>
              <a:gd name="T45" fmla="*/ 0 h 719"/>
              <a:gd name="T46" fmla="*/ 77 w 720"/>
              <a:gd name="T47" fmla="*/ 13 h 719"/>
              <a:gd name="T48" fmla="*/ 12 w 720"/>
              <a:gd name="T49" fmla="*/ 48 h 719"/>
              <a:gd name="T50" fmla="*/ 0 w 720"/>
              <a:gd name="T51" fmla="*/ 66 h 719"/>
              <a:gd name="T52" fmla="*/ 6 w 720"/>
              <a:gd name="T53" fmla="*/ 177 h 719"/>
              <a:gd name="T54" fmla="*/ 29 w 720"/>
              <a:gd name="T55" fmla="*/ 250 h 719"/>
              <a:gd name="T56" fmla="*/ 73 w 720"/>
              <a:gd name="T57" fmla="*/ 302 h 719"/>
              <a:gd name="T58" fmla="*/ 130 w 720"/>
              <a:gd name="T59" fmla="*/ 322 h 719"/>
              <a:gd name="T60" fmla="*/ 195 w 720"/>
              <a:gd name="T61" fmla="*/ 379 h 719"/>
              <a:gd name="T62" fmla="*/ 288 w 720"/>
              <a:gd name="T63" fmla="*/ 441 h 719"/>
              <a:gd name="T64" fmla="*/ 312 w 720"/>
              <a:gd name="T65" fmla="*/ 476 h 719"/>
              <a:gd name="T66" fmla="*/ 316 w 720"/>
              <a:gd name="T67" fmla="*/ 529 h 719"/>
              <a:gd name="T68" fmla="*/ 299 w 720"/>
              <a:gd name="T69" fmla="*/ 596 h 719"/>
              <a:gd name="T70" fmla="*/ 262 w 720"/>
              <a:gd name="T71" fmla="*/ 628 h 719"/>
              <a:gd name="T72" fmla="*/ 204 w 720"/>
              <a:gd name="T73" fmla="*/ 635 h 719"/>
              <a:gd name="T74" fmla="*/ 192 w 720"/>
              <a:gd name="T75" fmla="*/ 707 h 719"/>
              <a:gd name="T76" fmla="*/ 515 w 720"/>
              <a:gd name="T77" fmla="*/ 719 h 719"/>
              <a:gd name="T78" fmla="*/ 527 w 720"/>
              <a:gd name="T79" fmla="*/ 647 h 719"/>
              <a:gd name="T80" fmla="*/ 501 w 720"/>
              <a:gd name="T81" fmla="*/ 635 h 719"/>
              <a:gd name="T82" fmla="*/ 445 w 720"/>
              <a:gd name="T83" fmla="*/ 618 h 719"/>
              <a:gd name="T84" fmla="*/ 412 w 720"/>
              <a:gd name="T85" fmla="*/ 577 h 719"/>
              <a:gd name="T86" fmla="*/ 401 w 720"/>
              <a:gd name="T87" fmla="*/ 511 h 719"/>
              <a:gd name="T88" fmla="*/ 410 w 720"/>
              <a:gd name="T89" fmla="*/ 470 h 719"/>
              <a:gd name="T90" fmla="*/ 443 w 720"/>
              <a:gd name="T91" fmla="*/ 431 h 719"/>
              <a:gd name="T92" fmla="*/ 537 w 720"/>
              <a:gd name="T93" fmla="*/ 367 h 719"/>
              <a:gd name="T94" fmla="*/ 601 w 720"/>
              <a:gd name="T95" fmla="*/ 321 h 719"/>
              <a:gd name="T96" fmla="*/ 653 w 720"/>
              <a:gd name="T97" fmla="*/ 295 h 719"/>
              <a:gd name="T98" fmla="*/ 696 w 720"/>
              <a:gd name="T99" fmla="*/ 233 h 719"/>
              <a:gd name="T100" fmla="*/ 718 w 720"/>
              <a:gd name="T101" fmla="*/ 14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20" h="719">
                <a:moveTo>
                  <a:pt x="645" y="270"/>
                </a:moveTo>
                <a:lnTo>
                  <a:pt x="640" y="276"/>
                </a:lnTo>
                <a:lnTo>
                  <a:pt x="633" y="280"/>
                </a:lnTo>
                <a:lnTo>
                  <a:pt x="627" y="284"/>
                </a:lnTo>
                <a:lnTo>
                  <a:pt x="620" y="289"/>
                </a:lnTo>
                <a:lnTo>
                  <a:pt x="614" y="291"/>
                </a:lnTo>
                <a:lnTo>
                  <a:pt x="606" y="295"/>
                </a:lnTo>
                <a:lnTo>
                  <a:pt x="599" y="296"/>
                </a:lnTo>
                <a:lnTo>
                  <a:pt x="590" y="298"/>
                </a:lnTo>
                <a:lnTo>
                  <a:pt x="600" y="278"/>
                </a:lnTo>
                <a:lnTo>
                  <a:pt x="609" y="257"/>
                </a:lnTo>
                <a:lnTo>
                  <a:pt x="618" y="233"/>
                </a:lnTo>
                <a:lnTo>
                  <a:pt x="625" y="207"/>
                </a:lnTo>
                <a:lnTo>
                  <a:pt x="631" y="177"/>
                </a:lnTo>
                <a:lnTo>
                  <a:pt x="636" y="145"/>
                </a:lnTo>
                <a:lnTo>
                  <a:pt x="639" y="110"/>
                </a:lnTo>
                <a:lnTo>
                  <a:pt x="643" y="72"/>
                </a:lnTo>
                <a:lnTo>
                  <a:pt x="695" y="72"/>
                </a:lnTo>
                <a:lnTo>
                  <a:pt x="695" y="90"/>
                </a:lnTo>
                <a:lnTo>
                  <a:pt x="695" y="114"/>
                </a:lnTo>
                <a:lnTo>
                  <a:pt x="694" y="140"/>
                </a:lnTo>
                <a:lnTo>
                  <a:pt x="690" y="167"/>
                </a:lnTo>
                <a:lnTo>
                  <a:pt x="687" y="182"/>
                </a:lnTo>
                <a:lnTo>
                  <a:pt x="684" y="196"/>
                </a:lnTo>
                <a:lnTo>
                  <a:pt x="680" y="209"/>
                </a:lnTo>
                <a:lnTo>
                  <a:pt x="675" y="223"/>
                </a:lnTo>
                <a:lnTo>
                  <a:pt x="669" y="236"/>
                </a:lnTo>
                <a:lnTo>
                  <a:pt x="662" y="248"/>
                </a:lnTo>
                <a:lnTo>
                  <a:pt x="655" y="259"/>
                </a:lnTo>
                <a:lnTo>
                  <a:pt x="645" y="270"/>
                </a:lnTo>
                <a:lnTo>
                  <a:pt x="645" y="270"/>
                </a:lnTo>
                <a:close/>
                <a:moveTo>
                  <a:pt x="460" y="160"/>
                </a:moveTo>
                <a:lnTo>
                  <a:pt x="402" y="205"/>
                </a:lnTo>
                <a:lnTo>
                  <a:pt x="425" y="273"/>
                </a:lnTo>
                <a:lnTo>
                  <a:pt x="425" y="278"/>
                </a:lnTo>
                <a:lnTo>
                  <a:pt x="424" y="280"/>
                </a:lnTo>
                <a:lnTo>
                  <a:pt x="421" y="282"/>
                </a:lnTo>
                <a:lnTo>
                  <a:pt x="420" y="282"/>
                </a:lnTo>
                <a:lnTo>
                  <a:pt x="418" y="282"/>
                </a:lnTo>
                <a:lnTo>
                  <a:pt x="416" y="280"/>
                </a:lnTo>
                <a:lnTo>
                  <a:pt x="360" y="235"/>
                </a:lnTo>
                <a:lnTo>
                  <a:pt x="304" y="280"/>
                </a:lnTo>
                <a:lnTo>
                  <a:pt x="303" y="282"/>
                </a:lnTo>
                <a:lnTo>
                  <a:pt x="300" y="282"/>
                </a:lnTo>
                <a:lnTo>
                  <a:pt x="298" y="282"/>
                </a:lnTo>
                <a:lnTo>
                  <a:pt x="297" y="280"/>
                </a:lnTo>
                <a:lnTo>
                  <a:pt x="294" y="278"/>
                </a:lnTo>
                <a:lnTo>
                  <a:pt x="294" y="273"/>
                </a:lnTo>
                <a:lnTo>
                  <a:pt x="317" y="205"/>
                </a:lnTo>
                <a:lnTo>
                  <a:pt x="261" y="160"/>
                </a:lnTo>
                <a:lnTo>
                  <a:pt x="259" y="158"/>
                </a:lnTo>
                <a:lnTo>
                  <a:pt x="259" y="154"/>
                </a:lnTo>
                <a:lnTo>
                  <a:pt x="261" y="151"/>
                </a:lnTo>
                <a:lnTo>
                  <a:pt x="264" y="150"/>
                </a:lnTo>
                <a:lnTo>
                  <a:pt x="332" y="150"/>
                </a:lnTo>
                <a:lnTo>
                  <a:pt x="354" y="101"/>
                </a:lnTo>
                <a:lnTo>
                  <a:pt x="356" y="97"/>
                </a:lnTo>
                <a:lnTo>
                  <a:pt x="358" y="97"/>
                </a:lnTo>
                <a:lnTo>
                  <a:pt x="362" y="97"/>
                </a:lnTo>
                <a:lnTo>
                  <a:pt x="364" y="101"/>
                </a:lnTo>
                <a:lnTo>
                  <a:pt x="388" y="150"/>
                </a:lnTo>
                <a:lnTo>
                  <a:pt x="456" y="150"/>
                </a:lnTo>
                <a:lnTo>
                  <a:pt x="460" y="151"/>
                </a:lnTo>
                <a:lnTo>
                  <a:pt x="462" y="154"/>
                </a:lnTo>
                <a:lnTo>
                  <a:pt x="462" y="158"/>
                </a:lnTo>
                <a:lnTo>
                  <a:pt x="460" y="160"/>
                </a:lnTo>
                <a:close/>
                <a:moveTo>
                  <a:pt x="72" y="270"/>
                </a:moveTo>
                <a:lnTo>
                  <a:pt x="63" y="260"/>
                </a:lnTo>
                <a:lnTo>
                  <a:pt x="55" y="248"/>
                </a:lnTo>
                <a:lnTo>
                  <a:pt x="49" y="236"/>
                </a:lnTo>
                <a:lnTo>
                  <a:pt x="43" y="225"/>
                </a:lnTo>
                <a:lnTo>
                  <a:pt x="38" y="211"/>
                </a:lnTo>
                <a:lnTo>
                  <a:pt x="35" y="198"/>
                </a:lnTo>
                <a:lnTo>
                  <a:pt x="31" y="184"/>
                </a:lnTo>
                <a:lnTo>
                  <a:pt x="29" y="170"/>
                </a:lnTo>
                <a:lnTo>
                  <a:pt x="27" y="142"/>
                </a:lnTo>
                <a:lnTo>
                  <a:pt x="24" y="116"/>
                </a:lnTo>
                <a:lnTo>
                  <a:pt x="24" y="92"/>
                </a:lnTo>
                <a:lnTo>
                  <a:pt x="24" y="72"/>
                </a:lnTo>
                <a:lnTo>
                  <a:pt x="24" y="72"/>
                </a:lnTo>
                <a:lnTo>
                  <a:pt x="24" y="72"/>
                </a:lnTo>
                <a:lnTo>
                  <a:pt x="78" y="72"/>
                </a:lnTo>
                <a:lnTo>
                  <a:pt x="80" y="110"/>
                </a:lnTo>
                <a:lnTo>
                  <a:pt x="85" y="145"/>
                </a:lnTo>
                <a:lnTo>
                  <a:pt x="90" y="177"/>
                </a:lnTo>
                <a:lnTo>
                  <a:pt x="96" y="207"/>
                </a:lnTo>
                <a:lnTo>
                  <a:pt x="103" y="233"/>
                </a:lnTo>
                <a:lnTo>
                  <a:pt x="111" y="257"/>
                </a:lnTo>
                <a:lnTo>
                  <a:pt x="119" y="278"/>
                </a:lnTo>
                <a:lnTo>
                  <a:pt x="129" y="298"/>
                </a:lnTo>
                <a:lnTo>
                  <a:pt x="121" y="296"/>
                </a:lnTo>
                <a:lnTo>
                  <a:pt x="112" y="295"/>
                </a:lnTo>
                <a:lnTo>
                  <a:pt x="105" y="291"/>
                </a:lnTo>
                <a:lnTo>
                  <a:pt x="98" y="289"/>
                </a:lnTo>
                <a:lnTo>
                  <a:pt x="91" y="284"/>
                </a:lnTo>
                <a:lnTo>
                  <a:pt x="84" y="280"/>
                </a:lnTo>
                <a:lnTo>
                  <a:pt x="78" y="276"/>
                </a:lnTo>
                <a:lnTo>
                  <a:pt x="72" y="270"/>
                </a:lnTo>
                <a:lnTo>
                  <a:pt x="72" y="270"/>
                </a:lnTo>
                <a:close/>
                <a:moveTo>
                  <a:pt x="719" y="69"/>
                </a:moveTo>
                <a:lnTo>
                  <a:pt x="719" y="64"/>
                </a:lnTo>
                <a:lnTo>
                  <a:pt x="719" y="60"/>
                </a:lnTo>
                <a:lnTo>
                  <a:pt x="719" y="56"/>
                </a:lnTo>
                <a:lnTo>
                  <a:pt x="715" y="52"/>
                </a:lnTo>
                <a:lnTo>
                  <a:pt x="712" y="50"/>
                </a:lnTo>
                <a:lnTo>
                  <a:pt x="707" y="48"/>
                </a:lnTo>
                <a:lnTo>
                  <a:pt x="643" y="48"/>
                </a:lnTo>
                <a:lnTo>
                  <a:pt x="644" y="39"/>
                </a:lnTo>
                <a:lnTo>
                  <a:pt x="644" y="31"/>
                </a:lnTo>
                <a:lnTo>
                  <a:pt x="644" y="21"/>
                </a:lnTo>
                <a:lnTo>
                  <a:pt x="644" y="13"/>
                </a:lnTo>
                <a:lnTo>
                  <a:pt x="643" y="8"/>
                </a:lnTo>
                <a:lnTo>
                  <a:pt x="640" y="3"/>
                </a:lnTo>
                <a:lnTo>
                  <a:pt x="637" y="1"/>
                </a:lnTo>
                <a:lnTo>
                  <a:pt x="632" y="0"/>
                </a:lnTo>
                <a:lnTo>
                  <a:pt x="88" y="0"/>
                </a:lnTo>
                <a:lnTo>
                  <a:pt x="84" y="1"/>
                </a:lnTo>
                <a:lnTo>
                  <a:pt x="80" y="3"/>
                </a:lnTo>
                <a:lnTo>
                  <a:pt x="78" y="8"/>
                </a:lnTo>
                <a:lnTo>
                  <a:pt x="77" y="13"/>
                </a:lnTo>
                <a:lnTo>
                  <a:pt x="77" y="21"/>
                </a:lnTo>
                <a:lnTo>
                  <a:pt x="77" y="31"/>
                </a:lnTo>
                <a:lnTo>
                  <a:pt x="77" y="39"/>
                </a:lnTo>
                <a:lnTo>
                  <a:pt x="77" y="48"/>
                </a:lnTo>
                <a:lnTo>
                  <a:pt x="12" y="48"/>
                </a:lnTo>
                <a:lnTo>
                  <a:pt x="8" y="50"/>
                </a:lnTo>
                <a:lnTo>
                  <a:pt x="4" y="52"/>
                </a:lnTo>
                <a:lnTo>
                  <a:pt x="2" y="56"/>
                </a:lnTo>
                <a:lnTo>
                  <a:pt x="0" y="60"/>
                </a:lnTo>
                <a:lnTo>
                  <a:pt x="0" y="66"/>
                </a:lnTo>
                <a:lnTo>
                  <a:pt x="0" y="72"/>
                </a:lnTo>
                <a:lnTo>
                  <a:pt x="0" y="94"/>
                </a:lnTo>
                <a:lnTo>
                  <a:pt x="0" y="119"/>
                </a:lnTo>
                <a:lnTo>
                  <a:pt x="3" y="147"/>
                </a:lnTo>
                <a:lnTo>
                  <a:pt x="6" y="177"/>
                </a:lnTo>
                <a:lnTo>
                  <a:pt x="9" y="192"/>
                </a:lnTo>
                <a:lnTo>
                  <a:pt x="12" y="207"/>
                </a:lnTo>
                <a:lnTo>
                  <a:pt x="17" y="222"/>
                </a:lnTo>
                <a:lnTo>
                  <a:pt x="22" y="236"/>
                </a:lnTo>
                <a:lnTo>
                  <a:pt x="29" y="250"/>
                </a:lnTo>
                <a:lnTo>
                  <a:pt x="36" y="263"/>
                </a:lnTo>
                <a:lnTo>
                  <a:pt x="44" y="276"/>
                </a:lnTo>
                <a:lnTo>
                  <a:pt x="55" y="286"/>
                </a:lnTo>
                <a:lnTo>
                  <a:pt x="63" y="295"/>
                </a:lnTo>
                <a:lnTo>
                  <a:pt x="73" y="302"/>
                </a:lnTo>
                <a:lnTo>
                  <a:pt x="84" y="308"/>
                </a:lnTo>
                <a:lnTo>
                  <a:pt x="94" y="314"/>
                </a:lnTo>
                <a:lnTo>
                  <a:pt x="106" y="317"/>
                </a:lnTo>
                <a:lnTo>
                  <a:pt x="118" y="321"/>
                </a:lnTo>
                <a:lnTo>
                  <a:pt x="130" y="322"/>
                </a:lnTo>
                <a:lnTo>
                  <a:pt x="143" y="323"/>
                </a:lnTo>
                <a:lnTo>
                  <a:pt x="156" y="340"/>
                </a:lnTo>
                <a:lnTo>
                  <a:pt x="169" y="355"/>
                </a:lnTo>
                <a:lnTo>
                  <a:pt x="182" y="368"/>
                </a:lnTo>
                <a:lnTo>
                  <a:pt x="195" y="379"/>
                </a:lnTo>
                <a:lnTo>
                  <a:pt x="222" y="398"/>
                </a:lnTo>
                <a:lnTo>
                  <a:pt x="248" y="414"/>
                </a:lnTo>
                <a:lnTo>
                  <a:pt x="262" y="423"/>
                </a:lnTo>
                <a:lnTo>
                  <a:pt x="276" y="433"/>
                </a:lnTo>
                <a:lnTo>
                  <a:pt x="288" y="441"/>
                </a:lnTo>
                <a:lnTo>
                  <a:pt x="298" y="452"/>
                </a:lnTo>
                <a:lnTo>
                  <a:pt x="303" y="456"/>
                </a:lnTo>
                <a:lnTo>
                  <a:pt x="306" y="462"/>
                </a:lnTo>
                <a:lnTo>
                  <a:pt x="310" y="470"/>
                </a:lnTo>
                <a:lnTo>
                  <a:pt x="312" y="476"/>
                </a:lnTo>
                <a:lnTo>
                  <a:pt x="314" y="484"/>
                </a:lnTo>
                <a:lnTo>
                  <a:pt x="316" y="492"/>
                </a:lnTo>
                <a:lnTo>
                  <a:pt x="317" y="500"/>
                </a:lnTo>
                <a:lnTo>
                  <a:pt x="317" y="510"/>
                </a:lnTo>
                <a:lnTo>
                  <a:pt x="316" y="529"/>
                </a:lnTo>
                <a:lnTo>
                  <a:pt x="314" y="546"/>
                </a:lnTo>
                <a:lnTo>
                  <a:pt x="312" y="561"/>
                </a:lnTo>
                <a:lnTo>
                  <a:pt x="308" y="574"/>
                </a:lnTo>
                <a:lnTo>
                  <a:pt x="305" y="586"/>
                </a:lnTo>
                <a:lnTo>
                  <a:pt x="299" y="596"/>
                </a:lnTo>
                <a:lnTo>
                  <a:pt x="293" y="605"/>
                </a:lnTo>
                <a:lnTo>
                  <a:pt x="287" y="612"/>
                </a:lnTo>
                <a:lnTo>
                  <a:pt x="279" y="618"/>
                </a:lnTo>
                <a:lnTo>
                  <a:pt x="270" y="623"/>
                </a:lnTo>
                <a:lnTo>
                  <a:pt x="262" y="628"/>
                </a:lnTo>
                <a:lnTo>
                  <a:pt x="251" y="630"/>
                </a:lnTo>
                <a:lnTo>
                  <a:pt x="241" y="633"/>
                </a:lnTo>
                <a:lnTo>
                  <a:pt x="230" y="634"/>
                </a:lnTo>
                <a:lnTo>
                  <a:pt x="217" y="635"/>
                </a:lnTo>
                <a:lnTo>
                  <a:pt x="204" y="635"/>
                </a:lnTo>
                <a:lnTo>
                  <a:pt x="199" y="636"/>
                </a:lnTo>
                <a:lnTo>
                  <a:pt x="195" y="638"/>
                </a:lnTo>
                <a:lnTo>
                  <a:pt x="193" y="642"/>
                </a:lnTo>
                <a:lnTo>
                  <a:pt x="192" y="647"/>
                </a:lnTo>
                <a:lnTo>
                  <a:pt x="192" y="707"/>
                </a:lnTo>
                <a:lnTo>
                  <a:pt x="193" y="711"/>
                </a:lnTo>
                <a:lnTo>
                  <a:pt x="195" y="716"/>
                </a:lnTo>
                <a:lnTo>
                  <a:pt x="199" y="718"/>
                </a:lnTo>
                <a:lnTo>
                  <a:pt x="204" y="719"/>
                </a:lnTo>
                <a:lnTo>
                  <a:pt x="515" y="719"/>
                </a:lnTo>
                <a:lnTo>
                  <a:pt x="520" y="718"/>
                </a:lnTo>
                <a:lnTo>
                  <a:pt x="524" y="716"/>
                </a:lnTo>
                <a:lnTo>
                  <a:pt x="526" y="711"/>
                </a:lnTo>
                <a:lnTo>
                  <a:pt x="527" y="707"/>
                </a:lnTo>
                <a:lnTo>
                  <a:pt x="527" y="647"/>
                </a:lnTo>
                <a:lnTo>
                  <a:pt x="526" y="642"/>
                </a:lnTo>
                <a:lnTo>
                  <a:pt x="524" y="638"/>
                </a:lnTo>
                <a:lnTo>
                  <a:pt x="520" y="636"/>
                </a:lnTo>
                <a:lnTo>
                  <a:pt x="515" y="635"/>
                </a:lnTo>
                <a:lnTo>
                  <a:pt x="501" y="635"/>
                </a:lnTo>
                <a:lnTo>
                  <a:pt x="488" y="634"/>
                </a:lnTo>
                <a:lnTo>
                  <a:pt x="476" y="631"/>
                </a:lnTo>
                <a:lnTo>
                  <a:pt x="464" y="628"/>
                </a:lnTo>
                <a:lnTo>
                  <a:pt x="455" y="623"/>
                </a:lnTo>
                <a:lnTo>
                  <a:pt x="445" y="618"/>
                </a:lnTo>
                <a:lnTo>
                  <a:pt x="437" y="612"/>
                </a:lnTo>
                <a:lnTo>
                  <a:pt x="429" y="605"/>
                </a:lnTo>
                <a:lnTo>
                  <a:pt x="423" y="597"/>
                </a:lnTo>
                <a:lnTo>
                  <a:pt x="417" y="587"/>
                </a:lnTo>
                <a:lnTo>
                  <a:pt x="412" y="577"/>
                </a:lnTo>
                <a:lnTo>
                  <a:pt x="408" y="566"/>
                </a:lnTo>
                <a:lnTo>
                  <a:pt x="405" y="554"/>
                </a:lnTo>
                <a:lnTo>
                  <a:pt x="402" y="541"/>
                </a:lnTo>
                <a:lnTo>
                  <a:pt x="401" y="525"/>
                </a:lnTo>
                <a:lnTo>
                  <a:pt x="401" y="511"/>
                </a:lnTo>
                <a:lnTo>
                  <a:pt x="401" y="500"/>
                </a:lnTo>
                <a:lnTo>
                  <a:pt x="402" y="492"/>
                </a:lnTo>
                <a:lnTo>
                  <a:pt x="404" y="484"/>
                </a:lnTo>
                <a:lnTo>
                  <a:pt x="406" y="476"/>
                </a:lnTo>
                <a:lnTo>
                  <a:pt x="410" y="470"/>
                </a:lnTo>
                <a:lnTo>
                  <a:pt x="412" y="462"/>
                </a:lnTo>
                <a:lnTo>
                  <a:pt x="417" y="456"/>
                </a:lnTo>
                <a:lnTo>
                  <a:pt x="420" y="451"/>
                </a:lnTo>
                <a:lnTo>
                  <a:pt x="431" y="441"/>
                </a:lnTo>
                <a:lnTo>
                  <a:pt x="443" y="431"/>
                </a:lnTo>
                <a:lnTo>
                  <a:pt x="456" y="423"/>
                </a:lnTo>
                <a:lnTo>
                  <a:pt x="471" y="414"/>
                </a:lnTo>
                <a:lnTo>
                  <a:pt x="498" y="398"/>
                </a:lnTo>
                <a:lnTo>
                  <a:pt x="524" y="379"/>
                </a:lnTo>
                <a:lnTo>
                  <a:pt x="537" y="367"/>
                </a:lnTo>
                <a:lnTo>
                  <a:pt x="550" y="354"/>
                </a:lnTo>
                <a:lnTo>
                  <a:pt x="563" y="340"/>
                </a:lnTo>
                <a:lnTo>
                  <a:pt x="575" y="323"/>
                </a:lnTo>
                <a:lnTo>
                  <a:pt x="588" y="322"/>
                </a:lnTo>
                <a:lnTo>
                  <a:pt x="601" y="321"/>
                </a:lnTo>
                <a:lnTo>
                  <a:pt x="612" y="317"/>
                </a:lnTo>
                <a:lnTo>
                  <a:pt x="624" y="314"/>
                </a:lnTo>
                <a:lnTo>
                  <a:pt x="634" y="308"/>
                </a:lnTo>
                <a:lnTo>
                  <a:pt x="644" y="302"/>
                </a:lnTo>
                <a:lnTo>
                  <a:pt x="653" y="295"/>
                </a:lnTo>
                <a:lnTo>
                  <a:pt x="663" y="286"/>
                </a:lnTo>
                <a:lnTo>
                  <a:pt x="672" y="274"/>
                </a:lnTo>
                <a:lnTo>
                  <a:pt x="682" y="261"/>
                </a:lnTo>
                <a:lnTo>
                  <a:pt x="690" y="248"/>
                </a:lnTo>
                <a:lnTo>
                  <a:pt x="696" y="233"/>
                </a:lnTo>
                <a:lnTo>
                  <a:pt x="702" y="219"/>
                </a:lnTo>
                <a:lnTo>
                  <a:pt x="707" y="203"/>
                </a:lnTo>
                <a:lnTo>
                  <a:pt x="711" y="188"/>
                </a:lnTo>
                <a:lnTo>
                  <a:pt x="713" y="171"/>
                </a:lnTo>
                <a:lnTo>
                  <a:pt x="718" y="141"/>
                </a:lnTo>
                <a:lnTo>
                  <a:pt x="719" y="113"/>
                </a:lnTo>
                <a:lnTo>
                  <a:pt x="720" y="88"/>
                </a:lnTo>
                <a:lnTo>
                  <a:pt x="719" y="69"/>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nvGrpSpPr>
          <p:cNvPr id="47" name="Group 46"/>
          <p:cNvGrpSpPr/>
          <p:nvPr/>
        </p:nvGrpSpPr>
        <p:grpSpPr>
          <a:xfrm>
            <a:off x="10899394" y="2952912"/>
            <a:ext cx="223837" cy="285750"/>
            <a:chOff x="6469063" y="4656138"/>
            <a:chExt cx="223837" cy="285750"/>
          </a:xfrm>
          <a:solidFill>
            <a:srgbClr val="B0F7F4"/>
          </a:solidFill>
          <a:effectLst/>
        </p:grpSpPr>
        <p:sp>
          <p:nvSpPr>
            <p:cNvPr id="48" name="Freeform 4608"/>
            <p:cNvSpPr>
              <a:spLocks noEditPoints="1"/>
            </p:cNvSpPr>
            <p:nvPr/>
          </p:nvSpPr>
          <p:spPr bwMode="auto">
            <a:xfrm>
              <a:off x="6483350" y="4789488"/>
              <a:ext cx="209550" cy="152400"/>
            </a:xfrm>
            <a:custGeom>
              <a:avLst/>
              <a:gdLst>
                <a:gd name="T0" fmla="*/ 512 w 663"/>
                <a:gd name="T1" fmla="*/ 241 h 482"/>
                <a:gd name="T2" fmla="*/ 542 w 663"/>
                <a:gd name="T3" fmla="*/ 61 h 482"/>
                <a:gd name="T4" fmla="*/ 561 w 663"/>
                <a:gd name="T5" fmla="*/ 62 h 482"/>
                <a:gd name="T6" fmla="*/ 578 w 663"/>
                <a:gd name="T7" fmla="*/ 68 h 482"/>
                <a:gd name="T8" fmla="*/ 594 w 663"/>
                <a:gd name="T9" fmla="*/ 75 h 482"/>
                <a:gd name="T10" fmla="*/ 608 w 663"/>
                <a:gd name="T11" fmla="*/ 86 h 482"/>
                <a:gd name="T12" fmla="*/ 618 w 663"/>
                <a:gd name="T13" fmla="*/ 99 h 482"/>
                <a:gd name="T14" fmla="*/ 626 w 663"/>
                <a:gd name="T15" fmla="*/ 114 h 482"/>
                <a:gd name="T16" fmla="*/ 630 w 663"/>
                <a:gd name="T17" fmla="*/ 132 h 482"/>
                <a:gd name="T18" fmla="*/ 632 w 663"/>
                <a:gd name="T19" fmla="*/ 151 h 482"/>
                <a:gd name="T20" fmla="*/ 630 w 663"/>
                <a:gd name="T21" fmla="*/ 170 h 482"/>
                <a:gd name="T22" fmla="*/ 626 w 663"/>
                <a:gd name="T23" fmla="*/ 187 h 482"/>
                <a:gd name="T24" fmla="*/ 618 w 663"/>
                <a:gd name="T25" fmla="*/ 203 h 482"/>
                <a:gd name="T26" fmla="*/ 608 w 663"/>
                <a:gd name="T27" fmla="*/ 215 h 482"/>
                <a:gd name="T28" fmla="*/ 594 w 663"/>
                <a:gd name="T29" fmla="*/ 227 h 482"/>
                <a:gd name="T30" fmla="*/ 578 w 663"/>
                <a:gd name="T31" fmla="*/ 235 h 482"/>
                <a:gd name="T32" fmla="*/ 561 w 663"/>
                <a:gd name="T33" fmla="*/ 239 h 482"/>
                <a:gd name="T34" fmla="*/ 542 w 663"/>
                <a:gd name="T35" fmla="*/ 241 h 482"/>
                <a:gd name="T36" fmla="*/ 542 w 663"/>
                <a:gd name="T37" fmla="*/ 30 h 482"/>
                <a:gd name="T38" fmla="*/ 512 w 663"/>
                <a:gd name="T39" fmla="*/ 16 h 482"/>
                <a:gd name="T40" fmla="*/ 510 w 663"/>
                <a:gd name="T41" fmla="*/ 10 h 482"/>
                <a:gd name="T42" fmla="*/ 507 w 663"/>
                <a:gd name="T43" fmla="*/ 4 h 482"/>
                <a:gd name="T44" fmla="*/ 503 w 663"/>
                <a:gd name="T45" fmla="*/ 1 h 482"/>
                <a:gd name="T46" fmla="*/ 497 w 663"/>
                <a:gd name="T47" fmla="*/ 0 h 482"/>
                <a:gd name="T48" fmla="*/ 12 w 663"/>
                <a:gd name="T49" fmla="*/ 1 h 482"/>
                <a:gd name="T50" fmla="*/ 7 w 663"/>
                <a:gd name="T51" fmla="*/ 3 h 482"/>
                <a:gd name="T52" fmla="*/ 2 w 663"/>
                <a:gd name="T53" fmla="*/ 7 h 482"/>
                <a:gd name="T54" fmla="*/ 0 w 663"/>
                <a:gd name="T55" fmla="*/ 12 h 482"/>
                <a:gd name="T56" fmla="*/ 0 w 663"/>
                <a:gd name="T57" fmla="*/ 392 h 482"/>
                <a:gd name="T58" fmla="*/ 2 w 663"/>
                <a:gd name="T59" fmla="*/ 410 h 482"/>
                <a:gd name="T60" fmla="*/ 7 w 663"/>
                <a:gd name="T61" fmla="*/ 427 h 482"/>
                <a:gd name="T62" fmla="*/ 15 w 663"/>
                <a:gd name="T63" fmla="*/ 442 h 482"/>
                <a:gd name="T64" fmla="*/ 26 w 663"/>
                <a:gd name="T65" fmla="*/ 456 h 482"/>
                <a:gd name="T66" fmla="*/ 39 w 663"/>
                <a:gd name="T67" fmla="*/ 467 h 482"/>
                <a:gd name="T68" fmla="*/ 55 w 663"/>
                <a:gd name="T69" fmla="*/ 475 h 482"/>
                <a:gd name="T70" fmla="*/ 72 w 663"/>
                <a:gd name="T71" fmla="*/ 480 h 482"/>
                <a:gd name="T72" fmla="*/ 90 w 663"/>
                <a:gd name="T73" fmla="*/ 482 h 482"/>
                <a:gd name="T74" fmla="*/ 431 w 663"/>
                <a:gd name="T75" fmla="*/ 482 h 482"/>
                <a:gd name="T76" fmla="*/ 449 w 663"/>
                <a:gd name="T77" fmla="*/ 477 h 482"/>
                <a:gd name="T78" fmla="*/ 465 w 663"/>
                <a:gd name="T79" fmla="*/ 472 h 482"/>
                <a:gd name="T80" fmla="*/ 480 w 663"/>
                <a:gd name="T81" fmla="*/ 462 h 482"/>
                <a:gd name="T82" fmla="*/ 491 w 663"/>
                <a:gd name="T83" fmla="*/ 449 h 482"/>
                <a:gd name="T84" fmla="*/ 501 w 663"/>
                <a:gd name="T85" fmla="*/ 436 h 482"/>
                <a:gd name="T86" fmla="*/ 508 w 663"/>
                <a:gd name="T87" fmla="*/ 419 h 482"/>
                <a:gd name="T88" fmla="*/ 512 w 663"/>
                <a:gd name="T89" fmla="*/ 401 h 482"/>
                <a:gd name="T90" fmla="*/ 512 w 663"/>
                <a:gd name="T91" fmla="*/ 271 h 482"/>
                <a:gd name="T92" fmla="*/ 554 w 663"/>
                <a:gd name="T93" fmla="*/ 271 h 482"/>
                <a:gd name="T94" fmla="*/ 579 w 663"/>
                <a:gd name="T95" fmla="*/ 266 h 482"/>
                <a:gd name="T96" fmla="*/ 601 w 663"/>
                <a:gd name="T97" fmla="*/ 257 h 482"/>
                <a:gd name="T98" fmla="*/ 620 w 663"/>
                <a:gd name="T99" fmla="*/ 245 h 482"/>
                <a:gd name="T100" fmla="*/ 636 w 663"/>
                <a:gd name="T101" fmla="*/ 229 h 482"/>
                <a:gd name="T102" fmla="*/ 648 w 663"/>
                <a:gd name="T103" fmla="*/ 210 h 482"/>
                <a:gd name="T104" fmla="*/ 657 w 663"/>
                <a:gd name="T105" fmla="*/ 187 h 482"/>
                <a:gd name="T106" fmla="*/ 662 w 663"/>
                <a:gd name="T107" fmla="*/ 164 h 482"/>
                <a:gd name="T108" fmla="*/ 662 w 663"/>
                <a:gd name="T109" fmla="*/ 138 h 482"/>
                <a:gd name="T110" fmla="*/ 657 w 663"/>
                <a:gd name="T111" fmla="*/ 114 h 482"/>
                <a:gd name="T112" fmla="*/ 648 w 663"/>
                <a:gd name="T113" fmla="*/ 92 h 482"/>
                <a:gd name="T114" fmla="*/ 636 w 663"/>
                <a:gd name="T115" fmla="*/ 73 h 482"/>
                <a:gd name="T116" fmla="*/ 620 w 663"/>
                <a:gd name="T117" fmla="*/ 56 h 482"/>
                <a:gd name="T118" fmla="*/ 601 w 663"/>
                <a:gd name="T119" fmla="*/ 44 h 482"/>
                <a:gd name="T120" fmla="*/ 579 w 663"/>
                <a:gd name="T121" fmla="*/ 36 h 482"/>
                <a:gd name="T122" fmla="*/ 554 w 663"/>
                <a:gd name="T123" fmla="*/ 31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63" h="482">
                  <a:moveTo>
                    <a:pt x="542" y="241"/>
                  </a:moveTo>
                  <a:lnTo>
                    <a:pt x="512" y="241"/>
                  </a:lnTo>
                  <a:lnTo>
                    <a:pt x="512" y="61"/>
                  </a:lnTo>
                  <a:lnTo>
                    <a:pt x="542" y="61"/>
                  </a:lnTo>
                  <a:lnTo>
                    <a:pt x="552" y="61"/>
                  </a:lnTo>
                  <a:lnTo>
                    <a:pt x="561" y="62"/>
                  </a:lnTo>
                  <a:lnTo>
                    <a:pt x="570" y="64"/>
                  </a:lnTo>
                  <a:lnTo>
                    <a:pt x="578" y="68"/>
                  </a:lnTo>
                  <a:lnTo>
                    <a:pt x="586" y="71"/>
                  </a:lnTo>
                  <a:lnTo>
                    <a:pt x="594" y="75"/>
                  </a:lnTo>
                  <a:lnTo>
                    <a:pt x="601" y="80"/>
                  </a:lnTo>
                  <a:lnTo>
                    <a:pt x="608" y="86"/>
                  </a:lnTo>
                  <a:lnTo>
                    <a:pt x="613" y="92"/>
                  </a:lnTo>
                  <a:lnTo>
                    <a:pt x="618" y="99"/>
                  </a:lnTo>
                  <a:lnTo>
                    <a:pt x="622" y="106"/>
                  </a:lnTo>
                  <a:lnTo>
                    <a:pt x="626" y="114"/>
                  </a:lnTo>
                  <a:lnTo>
                    <a:pt x="629" y="123"/>
                  </a:lnTo>
                  <a:lnTo>
                    <a:pt x="630" y="132"/>
                  </a:lnTo>
                  <a:lnTo>
                    <a:pt x="632" y="141"/>
                  </a:lnTo>
                  <a:lnTo>
                    <a:pt x="632" y="151"/>
                  </a:lnTo>
                  <a:lnTo>
                    <a:pt x="632" y="160"/>
                  </a:lnTo>
                  <a:lnTo>
                    <a:pt x="630" y="170"/>
                  </a:lnTo>
                  <a:lnTo>
                    <a:pt x="629" y="179"/>
                  </a:lnTo>
                  <a:lnTo>
                    <a:pt x="626" y="187"/>
                  </a:lnTo>
                  <a:lnTo>
                    <a:pt x="622" y="195"/>
                  </a:lnTo>
                  <a:lnTo>
                    <a:pt x="618" y="203"/>
                  </a:lnTo>
                  <a:lnTo>
                    <a:pt x="613" y="210"/>
                  </a:lnTo>
                  <a:lnTo>
                    <a:pt x="608" y="215"/>
                  </a:lnTo>
                  <a:lnTo>
                    <a:pt x="601" y="221"/>
                  </a:lnTo>
                  <a:lnTo>
                    <a:pt x="594" y="227"/>
                  </a:lnTo>
                  <a:lnTo>
                    <a:pt x="586" y="231"/>
                  </a:lnTo>
                  <a:lnTo>
                    <a:pt x="578" y="235"/>
                  </a:lnTo>
                  <a:lnTo>
                    <a:pt x="570" y="237"/>
                  </a:lnTo>
                  <a:lnTo>
                    <a:pt x="561" y="239"/>
                  </a:lnTo>
                  <a:lnTo>
                    <a:pt x="552" y="240"/>
                  </a:lnTo>
                  <a:lnTo>
                    <a:pt x="542" y="241"/>
                  </a:lnTo>
                  <a:lnTo>
                    <a:pt x="542" y="241"/>
                  </a:lnTo>
                  <a:close/>
                  <a:moveTo>
                    <a:pt x="542" y="30"/>
                  </a:moveTo>
                  <a:lnTo>
                    <a:pt x="512" y="30"/>
                  </a:lnTo>
                  <a:lnTo>
                    <a:pt x="512" y="16"/>
                  </a:lnTo>
                  <a:lnTo>
                    <a:pt x="512" y="12"/>
                  </a:lnTo>
                  <a:lnTo>
                    <a:pt x="510" y="10"/>
                  </a:lnTo>
                  <a:lnTo>
                    <a:pt x="509" y="7"/>
                  </a:lnTo>
                  <a:lnTo>
                    <a:pt x="507" y="4"/>
                  </a:lnTo>
                  <a:lnTo>
                    <a:pt x="505" y="3"/>
                  </a:lnTo>
                  <a:lnTo>
                    <a:pt x="503" y="1"/>
                  </a:lnTo>
                  <a:lnTo>
                    <a:pt x="500" y="1"/>
                  </a:lnTo>
                  <a:lnTo>
                    <a:pt x="497" y="0"/>
                  </a:lnTo>
                  <a:lnTo>
                    <a:pt x="15" y="0"/>
                  </a:lnTo>
                  <a:lnTo>
                    <a:pt x="12" y="1"/>
                  </a:lnTo>
                  <a:lnTo>
                    <a:pt x="9" y="1"/>
                  </a:lnTo>
                  <a:lnTo>
                    <a:pt x="7" y="3"/>
                  </a:lnTo>
                  <a:lnTo>
                    <a:pt x="4" y="4"/>
                  </a:lnTo>
                  <a:lnTo>
                    <a:pt x="2" y="7"/>
                  </a:lnTo>
                  <a:lnTo>
                    <a:pt x="1" y="10"/>
                  </a:lnTo>
                  <a:lnTo>
                    <a:pt x="0" y="12"/>
                  </a:lnTo>
                  <a:lnTo>
                    <a:pt x="0" y="16"/>
                  </a:lnTo>
                  <a:lnTo>
                    <a:pt x="0" y="392"/>
                  </a:lnTo>
                  <a:lnTo>
                    <a:pt x="0" y="401"/>
                  </a:lnTo>
                  <a:lnTo>
                    <a:pt x="2" y="410"/>
                  </a:lnTo>
                  <a:lnTo>
                    <a:pt x="3" y="419"/>
                  </a:lnTo>
                  <a:lnTo>
                    <a:pt x="7" y="427"/>
                  </a:lnTo>
                  <a:lnTo>
                    <a:pt x="10" y="435"/>
                  </a:lnTo>
                  <a:lnTo>
                    <a:pt x="15" y="442"/>
                  </a:lnTo>
                  <a:lnTo>
                    <a:pt x="20" y="449"/>
                  </a:lnTo>
                  <a:lnTo>
                    <a:pt x="26" y="456"/>
                  </a:lnTo>
                  <a:lnTo>
                    <a:pt x="33" y="462"/>
                  </a:lnTo>
                  <a:lnTo>
                    <a:pt x="39" y="467"/>
                  </a:lnTo>
                  <a:lnTo>
                    <a:pt x="47" y="471"/>
                  </a:lnTo>
                  <a:lnTo>
                    <a:pt x="55" y="475"/>
                  </a:lnTo>
                  <a:lnTo>
                    <a:pt x="63" y="477"/>
                  </a:lnTo>
                  <a:lnTo>
                    <a:pt x="72" y="480"/>
                  </a:lnTo>
                  <a:lnTo>
                    <a:pt x="81" y="482"/>
                  </a:lnTo>
                  <a:lnTo>
                    <a:pt x="90" y="482"/>
                  </a:lnTo>
                  <a:lnTo>
                    <a:pt x="421" y="482"/>
                  </a:lnTo>
                  <a:lnTo>
                    <a:pt x="431" y="482"/>
                  </a:lnTo>
                  <a:lnTo>
                    <a:pt x="440" y="480"/>
                  </a:lnTo>
                  <a:lnTo>
                    <a:pt x="449" y="477"/>
                  </a:lnTo>
                  <a:lnTo>
                    <a:pt x="457" y="475"/>
                  </a:lnTo>
                  <a:lnTo>
                    <a:pt x="465" y="472"/>
                  </a:lnTo>
                  <a:lnTo>
                    <a:pt x="473" y="467"/>
                  </a:lnTo>
                  <a:lnTo>
                    <a:pt x="480" y="462"/>
                  </a:lnTo>
                  <a:lnTo>
                    <a:pt x="486" y="456"/>
                  </a:lnTo>
                  <a:lnTo>
                    <a:pt x="491" y="449"/>
                  </a:lnTo>
                  <a:lnTo>
                    <a:pt x="497" y="442"/>
                  </a:lnTo>
                  <a:lnTo>
                    <a:pt x="501" y="436"/>
                  </a:lnTo>
                  <a:lnTo>
                    <a:pt x="505" y="428"/>
                  </a:lnTo>
                  <a:lnTo>
                    <a:pt x="508" y="419"/>
                  </a:lnTo>
                  <a:lnTo>
                    <a:pt x="510" y="411"/>
                  </a:lnTo>
                  <a:lnTo>
                    <a:pt x="512" y="401"/>
                  </a:lnTo>
                  <a:lnTo>
                    <a:pt x="512" y="392"/>
                  </a:lnTo>
                  <a:lnTo>
                    <a:pt x="512" y="271"/>
                  </a:lnTo>
                  <a:lnTo>
                    <a:pt x="542" y="271"/>
                  </a:lnTo>
                  <a:lnTo>
                    <a:pt x="554" y="271"/>
                  </a:lnTo>
                  <a:lnTo>
                    <a:pt x="567" y="269"/>
                  </a:lnTo>
                  <a:lnTo>
                    <a:pt x="579" y="266"/>
                  </a:lnTo>
                  <a:lnTo>
                    <a:pt x="591" y="262"/>
                  </a:lnTo>
                  <a:lnTo>
                    <a:pt x="601" y="257"/>
                  </a:lnTo>
                  <a:lnTo>
                    <a:pt x="611" y="252"/>
                  </a:lnTo>
                  <a:lnTo>
                    <a:pt x="620" y="245"/>
                  </a:lnTo>
                  <a:lnTo>
                    <a:pt x="628" y="237"/>
                  </a:lnTo>
                  <a:lnTo>
                    <a:pt x="636" y="229"/>
                  </a:lnTo>
                  <a:lnTo>
                    <a:pt x="643" y="220"/>
                  </a:lnTo>
                  <a:lnTo>
                    <a:pt x="648" y="210"/>
                  </a:lnTo>
                  <a:lnTo>
                    <a:pt x="654" y="199"/>
                  </a:lnTo>
                  <a:lnTo>
                    <a:pt x="657" y="187"/>
                  </a:lnTo>
                  <a:lnTo>
                    <a:pt x="661" y="176"/>
                  </a:lnTo>
                  <a:lnTo>
                    <a:pt x="662" y="164"/>
                  </a:lnTo>
                  <a:lnTo>
                    <a:pt x="663" y="151"/>
                  </a:lnTo>
                  <a:lnTo>
                    <a:pt x="662" y="138"/>
                  </a:lnTo>
                  <a:lnTo>
                    <a:pt x="661" y="125"/>
                  </a:lnTo>
                  <a:lnTo>
                    <a:pt x="657" y="114"/>
                  </a:lnTo>
                  <a:lnTo>
                    <a:pt x="654" y="103"/>
                  </a:lnTo>
                  <a:lnTo>
                    <a:pt x="648" y="92"/>
                  </a:lnTo>
                  <a:lnTo>
                    <a:pt x="643" y="82"/>
                  </a:lnTo>
                  <a:lnTo>
                    <a:pt x="636" y="73"/>
                  </a:lnTo>
                  <a:lnTo>
                    <a:pt x="628" y="64"/>
                  </a:lnTo>
                  <a:lnTo>
                    <a:pt x="620" y="56"/>
                  </a:lnTo>
                  <a:lnTo>
                    <a:pt x="611" y="49"/>
                  </a:lnTo>
                  <a:lnTo>
                    <a:pt x="601" y="44"/>
                  </a:lnTo>
                  <a:lnTo>
                    <a:pt x="591" y="39"/>
                  </a:lnTo>
                  <a:lnTo>
                    <a:pt x="579" y="36"/>
                  </a:lnTo>
                  <a:lnTo>
                    <a:pt x="567" y="33"/>
                  </a:lnTo>
                  <a:lnTo>
                    <a:pt x="554" y="31"/>
                  </a:lnTo>
                  <a:lnTo>
                    <a:pt x="542" y="3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49" name="Freeform 4609"/>
            <p:cNvSpPr>
              <a:spLocks/>
            </p:cNvSpPr>
            <p:nvPr/>
          </p:nvSpPr>
          <p:spPr bwMode="auto">
            <a:xfrm>
              <a:off x="6469063" y="4703763"/>
              <a:ext cx="36513" cy="41275"/>
            </a:xfrm>
            <a:custGeom>
              <a:avLst/>
              <a:gdLst>
                <a:gd name="T0" fmla="*/ 22 w 116"/>
                <a:gd name="T1" fmla="*/ 2 h 132"/>
                <a:gd name="T2" fmla="*/ 18 w 116"/>
                <a:gd name="T3" fmla="*/ 1 h 132"/>
                <a:gd name="T4" fmla="*/ 14 w 116"/>
                <a:gd name="T5" fmla="*/ 0 h 132"/>
                <a:gd name="T6" fmla="*/ 10 w 116"/>
                <a:gd name="T7" fmla="*/ 1 h 132"/>
                <a:gd name="T8" fmla="*/ 7 w 116"/>
                <a:gd name="T9" fmla="*/ 3 h 132"/>
                <a:gd name="T10" fmla="*/ 3 w 116"/>
                <a:gd name="T11" fmla="*/ 5 h 132"/>
                <a:gd name="T12" fmla="*/ 1 w 116"/>
                <a:gd name="T13" fmla="*/ 9 h 132"/>
                <a:gd name="T14" fmla="*/ 0 w 116"/>
                <a:gd name="T15" fmla="*/ 13 h 132"/>
                <a:gd name="T16" fmla="*/ 0 w 116"/>
                <a:gd name="T17" fmla="*/ 17 h 132"/>
                <a:gd name="T18" fmla="*/ 14 w 116"/>
                <a:gd name="T19" fmla="*/ 132 h 132"/>
                <a:gd name="T20" fmla="*/ 116 w 116"/>
                <a:gd name="T21" fmla="*/ 56 h 132"/>
                <a:gd name="T22" fmla="*/ 22 w 116"/>
                <a:gd name="T23"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132">
                  <a:moveTo>
                    <a:pt x="22" y="2"/>
                  </a:moveTo>
                  <a:lnTo>
                    <a:pt x="18" y="1"/>
                  </a:lnTo>
                  <a:lnTo>
                    <a:pt x="14" y="0"/>
                  </a:lnTo>
                  <a:lnTo>
                    <a:pt x="10" y="1"/>
                  </a:lnTo>
                  <a:lnTo>
                    <a:pt x="7" y="3"/>
                  </a:lnTo>
                  <a:lnTo>
                    <a:pt x="3" y="5"/>
                  </a:lnTo>
                  <a:lnTo>
                    <a:pt x="1" y="9"/>
                  </a:lnTo>
                  <a:lnTo>
                    <a:pt x="0" y="13"/>
                  </a:lnTo>
                  <a:lnTo>
                    <a:pt x="0" y="17"/>
                  </a:lnTo>
                  <a:lnTo>
                    <a:pt x="14" y="132"/>
                  </a:lnTo>
                  <a:lnTo>
                    <a:pt x="116" y="56"/>
                  </a:lnTo>
                  <a:lnTo>
                    <a:pt x="22" y="2"/>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0" name="Freeform 4610"/>
            <p:cNvSpPr>
              <a:spLocks noEditPoints="1"/>
            </p:cNvSpPr>
            <p:nvPr/>
          </p:nvSpPr>
          <p:spPr bwMode="auto">
            <a:xfrm>
              <a:off x="6477000" y="4656138"/>
              <a:ext cx="201613" cy="123825"/>
            </a:xfrm>
            <a:custGeom>
              <a:avLst/>
              <a:gdLst>
                <a:gd name="T0" fmla="*/ 526 w 635"/>
                <a:gd name="T1" fmla="*/ 117 h 391"/>
                <a:gd name="T2" fmla="*/ 548 w 635"/>
                <a:gd name="T3" fmla="*/ 80 h 391"/>
                <a:gd name="T4" fmla="*/ 558 w 635"/>
                <a:gd name="T5" fmla="*/ 48 h 391"/>
                <a:gd name="T6" fmla="*/ 583 w 635"/>
                <a:gd name="T7" fmla="*/ 72 h 391"/>
                <a:gd name="T8" fmla="*/ 600 w 635"/>
                <a:gd name="T9" fmla="*/ 108 h 391"/>
                <a:gd name="T10" fmla="*/ 602 w 635"/>
                <a:gd name="T11" fmla="*/ 164 h 391"/>
                <a:gd name="T12" fmla="*/ 583 w 635"/>
                <a:gd name="T13" fmla="*/ 202 h 391"/>
                <a:gd name="T14" fmla="*/ 559 w 635"/>
                <a:gd name="T15" fmla="*/ 213 h 391"/>
                <a:gd name="T16" fmla="*/ 542 w 635"/>
                <a:gd name="T17" fmla="*/ 213 h 391"/>
                <a:gd name="T18" fmla="*/ 514 w 635"/>
                <a:gd name="T19" fmla="*/ 198 h 391"/>
                <a:gd name="T20" fmla="*/ 500 w 635"/>
                <a:gd name="T21" fmla="*/ 167 h 391"/>
                <a:gd name="T22" fmla="*/ 183 w 635"/>
                <a:gd name="T23" fmla="*/ 391 h 391"/>
                <a:gd name="T24" fmla="*/ 193 w 635"/>
                <a:gd name="T25" fmla="*/ 387 h 391"/>
                <a:gd name="T26" fmla="*/ 202 w 635"/>
                <a:gd name="T27" fmla="*/ 387 h 391"/>
                <a:gd name="T28" fmla="*/ 396 w 635"/>
                <a:gd name="T29" fmla="*/ 390 h 391"/>
                <a:gd name="T30" fmla="*/ 486 w 635"/>
                <a:gd name="T31" fmla="*/ 391 h 391"/>
                <a:gd name="T32" fmla="*/ 499 w 635"/>
                <a:gd name="T33" fmla="*/ 382 h 391"/>
                <a:gd name="T34" fmla="*/ 583 w 635"/>
                <a:gd name="T35" fmla="*/ 237 h 391"/>
                <a:gd name="T36" fmla="*/ 605 w 635"/>
                <a:gd name="T37" fmla="*/ 221 h 391"/>
                <a:gd name="T38" fmla="*/ 622 w 635"/>
                <a:gd name="T39" fmla="*/ 197 h 391"/>
                <a:gd name="T40" fmla="*/ 635 w 635"/>
                <a:gd name="T41" fmla="*/ 146 h 391"/>
                <a:gd name="T42" fmla="*/ 629 w 635"/>
                <a:gd name="T43" fmla="*/ 99 h 391"/>
                <a:gd name="T44" fmla="*/ 608 w 635"/>
                <a:gd name="T45" fmla="*/ 55 h 391"/>
                <a:gd name="T46" fmla="*/ 568 w 635"/>
                <a:gd name="T47" fmla="*/ 19 h 391"/>
                <a:gd name="T48" fmla="*/ 522 w 635"/>
                <a:gd name="T49" fmla="*/ 2 h 391"/>
                <a:gd name="T50" fmla="*/ 508 w 635"/>
                <a:gd name="T51" fmla="*/ 12 h 391"/>
                <a:gd name="T52" fmla="*/ 514 w 635"/>
                <a:gd name="T53" fmla="*/ 31 h 391"/>
                <a:gd name="T54" fmla="*/ 522 w 635"/>
                <a:gd name="T55" fmla="*/ 54 h 391"/>
                <a:gd name="T56" fmla="*/ 516 w 635"/>
                <a:gd name="T57" fmla="*/ 79 h 391"/>
                <a:gd name="T58" fmla="*/ 491 w 635"/>
                <a:gd name="T59" fmla="*/ 112 h 391"/>
                <a:gd name="T60" fmla="*/ 474 w 635"/>
                <a:gd name="T61" fmla="*/ 143 h 391"/>
                <a:gd name="T62" fmla="*/ 470 w 635"/>
                <a:gd name="T63" fmla="*/ 173 h 391"/>
                <a:gd name="T64" fmla="*/ 479 w 635"/>
                <a:gd name="T65" fmla="*/ 202 h 391"/>
                <a:gd name="T66" fmla="*/ 409 w 635"/>
                <a:gd name="T67" fmla="*/ 346 h 391"/>
                <a:gd name="T68" fmla="*/ 328 w 635"/>
                <a:gd name="T69" fmla="*/ 329 h 391"/>
                <a:gd name="T70" fmla="*/ 320 w 635"/>
                <a:gd name="T71" fmla="*/ 321 h 391"/>
                <a:gd name="T72" fmla="*/ 320 w 635"/>
                <a:gd name="T73" fmla="*/ 310 h 391"/>
                <a:gd name="T74" fmla="*/ 328 w 635"/>
                <a:gd name="T75" fmla="*/ 302 h 391"/>
                <a:gd name="T76" fmla="*/ 409 w 635"/>
                <a:gd name="T77" fmla="*/ 240 h 391"/>
                <a:gd name="T78" fmla="*/ 295 w 635"/>
                <a:gd name="T79" fmla="*/ 238 h 391"/>
                <a:gd name="T80" fmla="*/ 288 w 635"/>
                <a:gd name="T81" fmla="*/ 229 h 391"/>
                <a:gd name="T82" fmla="*/ 290 w 635"/>
                <a:gd name="T83" fmla="*/ 217 h 391"/>
                <a:gd name="T84" fmla="*/ 300 w 635"/>
                <a:gd name="T85" fmla="*/ 211 h 391"/>
                <a:gd name="T86" fmla="*/ 333 w 635"/>
                <a:gd name="T87" fmla="*/ 180 h 391"/>
                <a:gd name="T88" fmla="*/ 323 w 635"/>
                <a:gd name="T89" fmla="*/ 176 h 391"/>
                <a:gd name="T90" fmla="*/ 318 w 635"/>
                <a:gd name="T91" fmla="*/ 166 h 391"/>
                <a:gd name="T92" fmla="*/ 323 w 635"/>
                <a:gd name="T93" fmla="*/ 154 h 391"/>
                <a:gd name="T94" fmla="*/ 333 w 635"/>
                <a:gd name="T95" fmla="*/ 150 h 391"/>
                <a:gd name="T96" fmla="*/ 300 w 635"/>
                <a:gd name="T97" fmla="*/ 119 h 391"/>
                <a:gd name="T98" fmla="*/ 290 w 635"/>
                <a:gd name="T99" fmla="*/ 114 h 391"/>
                <a:gd name="T100" fmla="*/ 288 w 635"/>
                <a:gd name="T101" fmla="*/ 102 h 391"/>
                <a:gd name="T102" fmla="*/ 295 w 635"/>
                <a:gd name="T103" fmla="*/ 92 h 391"/>
                <a:gd name="T104" fmla="*/ 409 w 635"/>
                <a:gd name="T105" fmla="*/ 90 h 391"/>
                <a:gd name="T106" fmla="*/ 405 w 635"/>
                <a:gd name="T107" fmla="*/ 6 h 391"/>
                <a:gd name="T108" fmla="*/ 396 w 635"/>
                <a:gd name="T109" fmla="*/ 0 h 391"/>
                <a:gd name="T110" fmla="*/ 207 w 635"/>
                <a:gd name="T111" fmla="*/ 1 h 391"/>
                <a:gd name="T112" fmla="*/ 199 w 635"/>
                <a:gd name="T113" fmla="*/ 9 h 391"/>
                <a:gd name="T114" fmla="*/ 196 w 635"/>
                <a:gd name="T115" fmla="*/ 370 h 391"/>
                <a:gd name="T116" fmla="*/ 50 w 635"/>
                <a:gd name="T117" fmla="*/ 385 h 391"/>
                <a:gd name="T118" fmla="*/ 62 w 635"/>
                <a:gd name="T119" fmla="*/ 39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5" h="391">
                  <a:moveTo>
                    <a:pt x="505" y="147"/>
                  </a:moveTo>
                  <a:lnTo>
                    <a:pt x="510" y="136"/>
                  </a:lnTo>
                  <a:lnTo>
                    <a:pt x="521" y="124"/>
                  </a:lnTo>
                  <a:lnTo>
                    <a:pt x="526" y="117"/>
                  </a:lnTo>
                  <a:lnTo>
                    <a:pt x="532" y="108"/>
                  </a:lnTo>
                  <a:lnTo>
                    <a:pt x="539" y="100"/>
                  </a:lnTo>
                  <a:lnTo>
                    <a:pt x="543" y="90"/>
                  </a:lnTo>
                  <a:lnTo>
                    <a:pt x="548" y="80"/>
                  </a:lnTo>
                  <a:lnTo>
                    <a:pt x="550" y="68"/>
                  </a:lnTo>
                  <a:lnTo>
                    <a:pt x="551" y="56"/>
                  </a:lnTo>
                  <a:lnTo>
                    <a:pt x="550" y="44"/>
                  </a:lnTo>
                  <a:lnTo>
                    <a:pt x="558" y="48"/>
                  </a:lnTo>
                  <a:lnTo>
                    <a:pt x="565" y="54"/>
                  </a:lnTo>
                  <a:lnTo>
                    <a:pt x="571" y="59"/>
                  </a:lnTo>
                  <a:lnTo>
                    <a:pt x="577" y="65"/>
                  </a:lnTo>
                  <a:lnTo>
                    <a:pt x="583" y="72"/>
                  </a:lnTo>
                  <a:lnTo>
                    <a:pt x="587" y="79"/>
                  </a:lnTo>
                  <a:lnTo>
                    <a:pt x="591" y="85"/>
                  </a:lnTo>
                  <a:lnTo>
                    <a:pt x="594" y="93"/>
                  </a:lnTo>
                  <a:lnTo>
                    <a:pt x="600" y="108"/>
                  </a:lnTo>
                  <a:lnTo>
                    <a:pt x="603" y="124"/>
                  </a:lnTo>
                  <a:lnTo>
                    <a:pt x="604" y="138"/>
                  </a:lnTo>
                  <a:lnTo>
                    <a:pt x="603" y="154"/>
                  </a:lnTo>
                  <a:lnTo>
                    <a:pt x="602" y="164"/>
                  </a:lnTo>
                  <a:lnTo>
                    <a:pt x="599" y="175"/>
                  </a:lnTo>
                  <a:lnTo>
                    <a:pt x="594" y="185"/>
                  </a:lnTo>
                  <a:lnTo>
                    <a:pt x="590" y="194"/>
                  </a:lnTo>
                  <a:lnTo>
                    <a:pt x="583" y="202"/>
                  </a:lnTo>
                  <a:lnTo>
                    <a:pt x="575" y="208"/>
                  </a:lnTo>
                  <a:lnTo>
                    <a:pt x="569" y="211"/>
                  </a:lnTo>
                  <a:lnTo>
                    <a:pt x="565" y="212"/>
                  </a:lnTo>
                  <a:lnTo>
                    <a:pt x="559" y="213"/>
                  </a:lnTo>
                  <a:lnTo>
                    <a:pt x="553" y="214"/>
                  </a:lnTo>
                  <a:lnTo>
                    <a:pt x="553" y="214"/>
                  </a:lnTo>
                  <a:lnTo>
                    <a:pt x="548" y="213"/>
                  </a:lnTo>
                  <a:lnTo>
                    <a:pt x="542" y="213"/>
                  </a:lnTo>
                  <a:lnTo>
                    <a:pt x="536" y="211"/>
                  </a:lnTo>
                  <a:lnTo>
                    <a:pt x="530" y="208"/>
                  </a:lnTo>
                  <a:lnTo>
                    <a:pt x="521" y="204"/>
                  </a:lnTo>
                  <a:lnTo>
                    <a:pt x="514" y="198"/>
                  </a:lnTo>
                  <a:lnTo>
                    <a:pt x="507" y="191"/>
                  </a:lnTo>
                  <a:lnTo>
                    <a:pt x="504" y="184"/>
                  </a:lnTo>
                  <a:lnTo>
                    <a:pt x="500" y="175"/>
                  </a:lnTo>
                  <a:lnTo>
                    <a:pt x="500" y="167"/>
                  </a:lnTo>
                  <a:lnTo>
                    <a:pt x="501" y="156"/>
                  </a:lnTo>
                  <a:lnTo>
                    <a:pt x="505" y="147"/>
                  </a:lnTo>
                  <a:close/>
                  <a:moveTo>
                    <a:pt x="62" y="391"/>
                  </a:moveTo>
                  <a:lnTo>
                    <a:pt x="183" y="391"/>
                  </a:lnTo>
                  <a:lnTo>
                    <a:pt x="183" y="391"/>
                  </a:lnTo>
                  <a:lnTo>
                    <a:pt x="183" y="391"/>
                  </a:lnTo>
                  <a:lnTo>
                    <a:pt x="189" y="390"/>
                  </a:lnTo>
                  <a:lnTo>
                    <a:pt x="193" y="387"/>
                  </a:lnTo>
                  <a:lnTo>
                    <a:pt x="196" y="382"/>
                  </a:lnTo>
                  <a:lnTo>
                    <a:pt x="198" y="377"/>
                  </a:lnTo>
                  <a:lnTo>
                    <a:pt x="199" y="382"/>
                  </a:lnTo>
                  <a:lnTo>
                    <a:pt x="202" y="387"/>
                  </a:lnTo>
                  <a:lnTo>
                    <a:pt x="207" y="390"/>
                  </a:lnTo>
                  <a:lnTo>
                    <a:pt x="212" y="391"/>
                  </a:lnTo>
                  <a:lnTo>
                    <a:pt x="393" y="391"/>
                  </a:lnTo>
                  <a:lnTo>
                    <a:pt x="396" y="390"/>
                  </a:lnTo>
                  <a:lnTo>
                    <a:pt x="400" y="389"/>
                  </a:lnTo>
                  <a:lnTo>
                    <a:pt x="403" y="390"/>
                  </a:lnTo>
                  <a:lnTo>
                    <a:pt x="407" y="391"/>
                  </a:lnTo>
                  <a:lnTo>
                    <a:pt x="486" y="391"/>
                  </a:lnTo>
                  <a:lnTo>
                    <a:pt x="489" y="390"/>
                  </a:lnTo>
                  <a:lnTo>
                    <a:pt x="494" y="389"/>
                  </a:lnTo>
                  <a:lnTo>
                    <a:pt x="496" y="386"/>
                  </a:lnTo>
                  <a:lnTo>
                    <a:pt x="499" y="382"/>
                  </a:lnTo>
                  <a:lnTo>
                    <a:pt x="564" y="242"/>
                  </a:lnTo>
                  <a:lnTo>
                    <a:pt x="570" y="241"/>
                  </a:lnTo>
                  <a:lnTo>
                    <a:pt x="577" y="240"/>
                  </a:lnTo>
                  <a:lnTo>
                    <a:pt x="583" y="237"/>
                  </a:lnTo>
                  <a:lnTo>
                    <a:pt x="590" y="234"/>
                  </a:lnTo>
                  <a:lnTo>
                    <a:pt x="595" y="230"/>
                  </a:lnTo>
                  <a:lnTo>
                    <a:pt x="601" y="227"/>
                  </a:lnTo>
                  <a:lnTo>
                    <a:pt x="605" y="221"/>
                  </a:lnTo>
                  <a:lnTo>
                    <a:pt x="610" y="216"/>
                  </a:lnTo>
                  <a:lnTo>
                    <a:pt x="614" y="211"/>
                  </a:lnTo>
                  <a:lnTo>
                    <a:pt x="619" y="204"/>
                  </a:lnTo>
                  <a:lnTo>
                    <a:pt x="622" y="197"/>
                  </a:lnTo>
                  <a:lnTo>
                    <a:pt x="626" y="190"/>
                  </a:lnTo>
                  <a:lnTo>
                    <a:pt x="630" y="175"/>
                  </a:lnTo>
                  <a:lnTo>
                    <a:pt x="634" y="158"/>
                  </a:lnTo>
                  <a:lnTo>
                    <a:pt x="635" y="146"/>
                  </a:lnTo>
                  <a:lnTo>
                    <a:pt x="635" y="134"/>
                  </a:lnTo>
                  <a:lnTo>
                    <a:pt x="634" y="123"/>
                  </a:lnTo>
                  <a:lnTo>
                    <a:pt x="631" y="110"/>
                  </a:lnTo>
                  <a:lnTo>
                    <a:pt x="629" y="99"/>
                  </a:lnTo>
                  <a:lnTo>
                    <a:pt x="625" y="88"/>
                  </a:lnTo>
                  <a:lnTo>
                    <a:pt x="620" y="76"/>
                  </a:lnTo>
                  <a:lnTo>
                    <a:pt x="614" y="65"/>
                  </a:lnTo>
                  <a:lnTo>
                    <a:pt x="608" y="55"/>
                  </a:lnTo>
                  <a:lnTo>
                    <a:pt x="599" y="45"/>
                  </a:lnTo>
                  <a:lnTo>
                    <a:pt x="590" y="36"/>
                  </a:lnTo>
                  <a:lnTo>
                    <a:pt x="579" y="27"/>
                  </a:lnTo>
                  <a:lnTo>
                    <a:pt x="568" y="19"/>
                  </a:lnTo>
                  <a:lnTo>
                    <a:pt x="556" y="12"/>
                  </a:lnTo>
                  <a:lnTo>
                    <a:pt x="542" y="6"/>
                  </a:lnTo>
                  <a:lnTo>
                    <a:pt x="526" y="3"/>
                  </a:lnTo>
                  <a:lnTo>
                    <a:pt x="522" y="2"/>
                  </a:lnTo>
                  <a:lnTo>
                    <a:pt x="517" y="3"/>
                  </a:lnTo>
                  <a:lnTo>
                    <a:pt x="514" y="5"/>
                  </a:lnTo>
                  <a:lnTo>
                    <a:pt x="510" y="9"/>
                  </a:lnTo>
                  <a:lnTo>
                    <a:pt x="508" y="12"/>
                  </a:lnTo>
                  <a:lnTo>
                    <a:pt x="508" y="16"/>
                  </a:lnTo>
                  <a:lnTo>
                    <a:pt x="508" y="21"/>
                  </a:lnTo>
                  <a:lnTo>
                    <a:pt x="510" y="25"/>
                  </a:lnTo>
                  <a:lnTo>
                    <a:pt x="514" y="31"/>
                  </a:lnTo>
                  <a:lnTo>
                    <a:pt x="517" y="38"/>
                  </a:lnTo>
                  <a:lnTo>
                    <a:pt x="520" y="44"/>
                  </a:lnTo>
                  <a:lnTo>
                    <a:pt x="521" y="49"/>
                  </a:lnTo>
                  <a:lnTo>
                    <a:pt x="522" y="54"/>
                  </a:lnTo>
                  <a:lnTo>
                    <a:pt x="522" y="59"/>
                  </a:lnTo>
                  <a:lnTo>
                    <a:pt x="521" y="64"/>
                  </a:lnTo>
                  <a:lnTo>
                    <a:pt x="520" y="70"/>
                  </a:lnTo>
                  <a:lnTo>
                    <a:pt x="516" y="79"/>
                  </a:lnTo>
                  <a:lnTo>
                    <a:pt x="510" y="88"/>
                  </a:lnTo>
                  <a:lnTo>
                    <a:pt x="504" y="97"/>
                  </a:lnTo>
                  <a:lnTo>
                    <a:pt x="497" y="106"/>
                  </a:lnTo>
                  <a:lnTo>
                    <a:pt x="491" y="112"/>
                  </a:lnTo>
                  <a:lnTo>
                    <a:pt x="486" y="120"/>
                  </a:lnTo>
                  <a:lnTo>
                    <a:pt x="481" y="128"/>
                  </a:lnTo>
                  <a:lnTo>
                    <a:pt x="477" y="136"/>
                  </a:lnTo>
                  <a:lnTo>
                    <a:pt x="474" y="143"/>
                  </a:lnTo>
                  <a:lnTo>
                    <a:pt x="472" y="151"/>
                  </a:lnTo>
                  <a:lnTo>
                    <a:pt x="471" y="159"/>
                  </a:lnTo>
                  <a:lnTo>
                    <a:pt x="470" y="167"/>
                  </a:lnTo>
                  <a:lnTo>
                    <a:pt x="470" y="173"/>
                  </a:lnTo>
                  <a:lnTo>
                    <a:pt x="471" y="181"/>
                  </a:lnTo>
                  <a:lnTo>
                    <a:pt x="473" y="188"/>
                  </a:lnTo>
                  <a:lnTo>
                    <a:pt x="475" y="195"/>
                  </a:lnTo>
                  <a:lnTo>
                    <a:pt x="479" y="202"/>
                  </a:lnTo>
                  <a:lnTo>
                    <a:pt x="482" y="207"/>
                  </a:lnTo>
                  <a:lnTo>
                    <a:pt x="487" y="213"/>
                  </a:lnTo>
                  <a:lnTo>
                    <a:pt x="491" y="219"/>
                  </a:lnTo>
                  <a:lnTo>
                    <a:pt x="409" y="346"/>
                  </a:lnTo>
                  <a:lnTo>
                    <a:pt x="409" y="330"/>
                  </a:lnTo>
                  <a:lnTo>
                    <a:pt x="333" y="330"/>
                  </a:lnTo>
                  <a:lnTo>
                    <a:pt x="330" y="330"/>
                  </a:lnTo>
                  <a:lnTo>
                    <a:pt x="328" y="329"/>
                  </a:lnTo>
                  <a:lnTo>
                    <a:pt x="324" y="328"/>
                  </a:lnTo>
                  <a:lnTo>
                    <a:pt x="323" y="326"/>
                  </a:lnTo>
                  <a:lnTo>
                    <a:pt x="321" y="324"/>
                  </a:lnTo>
                  <a:lnTo>
                    <a:pt x="320" y="321"/>
                  </a:lnTo>
                  <a:lnTo>
                    <a:pt x="318" y="319"/>
                  </a:lnTo>
                  <a:lnTo>
                    <a:pt x="318" y="316"/>
                  </a:lnTo>
                  <a:lnTo>
                    <a:pt x="318" y="312"/>
                  </a:lnTo>
                  <a:lnTo>
                    <a:pt x="320" y="310"/>
                  </a:lnTo>
                  <a:lnTo>
                    <a:pt x="321" y="308"/>
                  </a:lnTo>
                  <a:lnTo>
                    <a:pt x="323" y="306"/>
                  </a:lnTo>
                  <a:lnTo>
                    <a:pt x="324" y="303"/>
                  </a:lnTo>
                  <a:lnTo>
                    <a:pt x="328" y="302"/>
                  </a:lnTo>
                  <a:lnTo>
                    <a:pt x="330" y="301"/>
                  </a:lnTo>
                  <a:lnTo>
                    <a:pt x="333" y="301"/>
                  </a:lnTo>
                  <a:lnTo>
                    <a:pt x="409" y="301"/>
                  </a:lnTo>
                  <a:lnTo>
                    <a:pt x="409" y="240"/>
                  </a:lnTo>
                  <a:lnTo>
                    <a:pt x="303" y="240"/>
                  </a:lnTo>
                  <a:lnTo>
                    <a:pt x="300" y="240"/>
                  </a:lnTo>
                  <a:lnTo>
                    <a:pt x="297" y="239"/>
                  </a:lnTo>
                  <a:lnTo>
                    <a:pt x="295" y="238"/>
                  </a:lnTo>
                  <a:lnTo>
                    <a:pt x="292" y="236"/>
                  </a:lnTo>
                  <a:lnTo>
                    <a:pt x="290" y="233"/>
                  </a:lnTo>
                  <a:lnTo>
                    <a:pt x="289" y="231"/>
                  </a:lnTo>
                  <a:lnTo>
                    <a:pt x="288" y="229"/>
                  </a:lnTo>
                  <a:lnTo>
                    <a:pt x="288" y="225"/>
                  </a:lnTo>
                  <a:lnTo>
                    <a:pt x="288" y="222"/>
                  </a:lnTo>
                  <a:lnTo>
                    <a:pt x="289" y="220"/>
                  </a:lnTo>
                  <a:lnTo>
                    <a:pt x="290" y="217"/>
                  </a:lnTo>
                  <a:lnTo>
                    <a:pt x="292" y="215"/>
                  </a:lnTo>
                  <a:lnTo>
                    <a:pt x="295" y="213"/>
                  </a:lnTo>
                  <a:lnTo>
                    <a:pt x="297" y="212"/>
                  </a:lnTo>
                  <a:lnTo>
                    <a:pt x="300" y="211"/>
                  </a:lnTo>
                  <a:lnTo>
                    <a:pt x="303" y="211"/>
                  </a:lnTo>
                  <a:lnTo>
                    <a:pt x="409" y="211"/>
                  </a:lnTo>
                  <a:lnTo>
                    <a:pt x="409" y="180"/>
                  </a:lnTo>
                  <a:lnTo>
                    <a:pt x="333" y="180"/>
                  </a:lnTo>
                  <a:lnTo>
                    <a:pt x="330" y="180"/>
                  </a:lnTo>
                  <a:lnTo>
                    <a:pt x="328" y="179"/>
                  </a:lnTo>
                  <a:lnTo>
                    <a:pt x="324" y="178"/>
                  </a:lnTo>
                  <a:lnTo>
                    <a:pt x="323" y="176"/>
                  </a:lnTo>
                  <a:lnTo>
                    <a:pt x="321" y="173"/>
                  </a:lnTo>
                  <a:lnTo>
                    <a:pt x="320" y="171"/>
                  </a:lnTo>
                  <a:lnTo>
                    <a:pt x="318" y="168"/>
                  </a:lnTo>
                  <a:lnTo>
                    <a:pt x="318" y="166"/>
                  </a:lnTo>
                  <a:lnTo>
                    <a:pt x="318" y="162"/>
                  </a:lnTo>
                  <a:lnTo>
                    <a:pt x="320" y="160"/>
                  </a:lnTo>
                  <a:lnTo>
                    <a:pt x="321" y="156"/>
                  </a:lnTo>
                  <a:lnTo>
                    <a:pt x="323" y="154"/>
                  </a:lnTo>
                  <a:lnTo>
                    <a:pt x="324" y="153"/>
                  </a:lnTo>
                  <a:lnTo>
                    <a:pt x="328" y="151"/>
                  </a:lnTo>
                  <a:lnTo>
                    <a:pt x="330" y="151"/>
                  </a:lnTo>
                  <a:lnTo>
                    <a:pt x="333" y="150"/>
                  </a:lnTo>
                  <a:lnTo>
                    <a:pt x="409" y="150"/>
                  </a:lnTo>
                  <a:lnTo>
                    <a:pt x="409" y="120"/>
                  </a:lnTo>
                  <a:lnTo>
                    <a:pt x="303" y="120"/>
                  </a:lnTo>
                  <a:lnTo>
                    <a:pt x="300" y="119"/>
                  </a:lnTo>
                  <a:lnTo>
                    <a:pt x="297" y="119"/>
                  </a:lnTo>
                  <a:lnTo>
                    <a:pt x="295" y="117"/>
                  </a:lnTo>
                  <a:lnTo>
                    <a:pt x="292" y="116"/>
                  </a:lnTo>
                  <a:lnTo>
                    <a:pt x="290" y="114"/>
                  </a:lnTo>
                  <a:lnTo>
                    <a:pt x="289" y="111"/>
                  </a:lnTo>
                  <a:lnTo>
                    <a:pt x="288" y="108"/>
                  </a:lnTo>
                  <a:lnTo>
                    <a:pt x="288" y="105"/>
                  </a:lnTo>
                  <a:lnTo>
                    <a:pt x="288" y="102"/>
                  </a:lnTo>
                  <a:lnTo>
                    <a:pt x="289" y="99"/>
                  </a:lnTo>
                  <a:lnTo>
                    <a:pt x="290" y="97"/>
                  </a:lnTo>
                  <a:lnTo>
                    <a:pt x="292" y="94"/>
                  </a:lnTo>
                  <a:lnTo>
                    <a:pt x="295" y="92"/>
                  </a:lnTo>
                  <a:lnTo>
                    <a:pt x="297" y="91"/>
                  </a:lnTo>
                  <a:lnTo>
                    <a:pt x="300" y="90"/>
                  </a:lnTo>
                  <a:lnTo>
                    <a:pt x="303" y="90"/>
                  </a:lnTo>
                  <a:lnTo>
                    <a:pt x="409" y="90"/>
                  </a:lnTo>
                  <a:lnTo>
                    <a:pt x="409" y="14"/>
                  </a:lnTo>
                  <a:lnTo>
                    <a:pt x="408" y="12"/>
                  </a:lnTo>
                  <a:lnTo>
                    <a:pt x="408" y="9"/>
                  </a:lnTo>
                  <a:lnTo>
                    <a:pt x="405" y="6"/>
                  </a:lnTo>
                  <a:lnTo>
                    <a:pt x="404" y="4"/>
                  </a:lnTo>
                  <a:lnTo>
                    <a:pt x="402" y="2"/>
                  </a:lnTo>
                  <a:lnTo>
                    <a:pt x="399" y="1"/>
                  </a:lnTo>
                  <a:lnTo>
                    <a:pt x="396" y="0"/>
                  </a:lnTo>
                  <a:lnTo>
                    <a:pt x="393" y="0"/>
                  </a:lnTo>
                  <a:lnTo>
                    <a:pt x="212" y="0"/>
                  </a:lnTo>
                  <a:lnTo>
                    <a:pt x="210" y="0"/>
                  </a:lnTo>
                  <a:lnTo>
                    <a:pt x="207" y="1"/>
                  </a:lnTo>
                  <a:lnTo>
                    <a:pt x="204" y="2"/>
                  </a:lnTo>
                  <a:lnTo>
                    <a:pt x="202" y="4"/>
                  </a:lnTo>
                  <a:lnTo>
                    <a:pt x="200" y="6"/>
                  </a:lnTo>
                  <a:lnTo>
                    <a:pt x="199" y="9"/>
                  </a:lnTo>
                  <a:lnTo>
                    <a:pt x="198" y="12"/>
                  </a:lnTo>
                  <a:lnTo>
                    <a:pt x="198" y="14"/>
                  </a:lnTo>
                  <a:lnTo>
                    <a:pt x="198" y="374"/>
                  </a:lnTo>
                  <a:lnTo>
                    <a:pt x="196" y="370"/>
                  </a:lnTo>
                  <a:lnTo>
                    <a:pt x="194" y="365"/>
                  </a:lnTo>
                  <a:lnTo>
                    <a:pt x="111" y="227"/>
                  </a:lnTo>
                  <a:lnTo>
                    <a:pt x="0" y="310"/>
                  </a:lnTo>
                  <a:lnTo>
                    <a:pt x="50" y="385"/>
                  </a:lnTo>
                  <a:lnTo>
                    <a:pt x="52" y="387"/>
                  </a:lnTo>
                  <a:lnTo>
                    <a:pt x="55" y="389"/>
                  </a:lnTo>
                  <a:lnTo>
                    <a:pt x="59" y="390"/>
                  </a:lnTo>
                  <a:lnTo>
                    <a:pt x="62" y="391"/>
                  </a:lnTo>
                  <a:lnTo>
                    <a:pt x="62" y="391"/>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grpSp>
        <p:nvGrpSpPr>
          <p:cNvPr id="51" name="Group 50"/>
          <p:cNvGrpSpPr/>
          <p:nvPr/>
        </p:nvGrpSpPr>
        <p:grpSpPr>
          <a:xfrm>
            <a:off x="10868437" y="3635091"/>
            <a:ext cx="285750" cy="287337"/>
            <a:chOff x="2025650" y="2516188"/>
            <a:chExt cx="285750" cy="287337"/>
          </a:xfrm>
          <a:solidFill>
            <a:srgbClr val="B0F7F4"/>
          </a:solidFill>
          <a:effectLst/>
        </p:grpSpPr>
        <p:sp>
          <p:nvSpPr>
            <p:cNvPr id="52" name="Freeform 1153"/>
            <p:cNvSpPr>
              <a:spLocks/>
            </p:cNvSpPr>
            <p:nvPr/>
          </p:nvSpPr>
          <p:spPr bwMode="auto">
            <a:xfrm>
              <a:off x="2187575" y="2554288"/>
              <a:ext cx="38100" cy="107950"/>
            </a:xfrm>
            <a:custGeom>
              <a:avLst/>
              <a:gdLst>
                <a:gd name="T0" fmla="*/ 24 w 95"/>
                <a:gd name="T1" fmla="*/ 271 h 271"/>
                <a:gd name="T2" fmla="*/ 40 w 95"/>
                <a:gd name="T3" fmla="*/ 262 h 271"/>
                <a:gd name="T4" fmla="*/ 58 w 95"/>
                <a:gd name="T5" fmla="*/ 255 h 271"/>
                <a:gd name="T6" fmla="*/ 77 w 95"/>
                <a:gd name="T7" fmla="*/ 249 h 271"/>
                <a:gd name="T8" fmla="*/ 95 w 95"/>
                <a:gd name="T9" fmla="*/ 244 h 271"/>
                <a:gd name="T10" fmla="*/ 95 w 95"/>
                <a:gd name="T11" fmla="*/ 11 h 271"/>
                <a:gd name="T12" fmla="*/ 95 w 95"/>
                <a:gd name="T13" fmla="*/ 7 h 271"/>
                <a:gd name="T14" fmla="*/ 92 w 95"/>
                <a:gd name="T15" fmla="*/ 3 h 271"/>
                <a:gd name="T16" fmla="*/ 88 w 95"/>
                <a:gd name="T17" fmla="*/ 1 h 271"/>
                <a:gd name="T18" fmla="*/ 84 w 95"/>
                <a:gd name="T19" fmla="*/ 0 h 271"/>
                <a:gd name="T20" fmla="*/ 0 w 95"/>
                <a:gd name="T21" fmla="*/ 0 h 271"/>
                <a:gd name="T22" fmla="*/ 0 w 95"/>
                <a:gd name="T23" fmla="*/ 71 h 271"/>
                <a:gd name="T24" fmla="*/ 24 w 95"/>
                <a:gd name="T25" fmla="*/ 71 h 271"/>
                <a:gd name="T26" fmla="*/ 24 w 95"/>
                <a:gd name="T2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271">
                  <a:moveTo>
                    <a:pt x="24" y="271"/>
                  </a:moveTo>
                  <a:lnTo>
                    <a:pt x="40" y="262"/>
                  </a:lnTo>
                  <a:lnTo>
                    <a:pt x="58" y="255"/>
                  </a:lnTo>
                  <a:lnTo>
                    <a:pt x="77" y="249"/>
                  </a:lnTo>
                  <a:lnTo>
                    <a:pt x="95" y="244"/>
                  </a:lnTo>
                  <a:lnTo>
                    <a:pt x="95" y="11"/>
                  </a:lnTo>
                  <a:lnTo>
                    <a:pt x="95" y="7"/>
                  </a:lnTo>
                  <a:lnTo>
                    <a:pt x="92" y="3"/>
                  </a:lnTo>
                  <a:lnTo>
                    <a:pt x="88" y="1"/>
                  </a:lnTo>
                  <a:lnTo>
                    <a:pt x="84" y="0"/>
                  </a:lnTo>
                  <a:lnTo>
                    <a:pt x="0" y="0"/>
                  </a:lnTo>
                  <a:lnTo>
                    <a:pt x="0" y="71"/>
                  </a:lnTo>
                  <a:lnTo>
                    <a:pt x="24" y="71"/>
                  </a:lnTo>
                  <a:lnTo>
                    <a:pt x="24" y="271"/>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3" name="Freeform 1154"/>
            <p:cNvSpPr>
              <a:spLocks/>
            </p:cNvSpPr>
            <p:nvPr/>
          </p:nvSpPr>
          <p:spPr bwMode="auto">
            <a:xfrm>
              <a:off x="2025650" y="2554288"/>
              <a:ext cx="146050" cy="220663"/>
            </a:xfrm>
            <a:custGeom>
              <a:avLst/>
              <a:gdLst>
                <a:gd name="T0" fmla="*/ 72 w 369"/>
                <a:gd name="T1" fmla="*/ 481 h 554"/>
                <a:gd name="T2" fmla="*/ 72 w 369"/>
                <a:gd name="T3" fmla="*/ 71 h 554"/>
                <a:gd name="T4" fmla="*/ 97 w 369"/>
                <a:gd name="T5" fmla="*/ 71 h 554"/>
                <a:gd name="T6" fmla="*/ 97 w 369"/>
                <a:gd name="T7" fmla="*/ 0 h 554"/>
                <a:gd name="T8" fmla="*/ 12 w 369"/>
                <a:gd name="T9" fmla="*/ 0 h 554"/>
                <a:gd name="T10" fmla="*/ 8 w 369"/>
                <a:gd name="T11" fmla="*/ 1 h 554"/>
                <a:gd name="T12" fmla="*/ 4 w 369"/>
                <a:gd name="T13" fmla="*/ 3 h 554"/>
                <a:gd name="T14" fmla="*/ 1 w 369"/>
                <a:gd name="T15" fmla="*/ 7 h 554"/>
                <a:gd name="T16" fmla="*/ 0 w 369"/>
                <a:gd name="T17" fmla="*/ 11 h 554"/>
                <a:gd name="T18" fmla="*/ 0 w 369"/>
                <a:gd name="T19" fmla="*/ 494 h 554"/>
                <a:gd name="T20" fmla="*/ 1 w 369"/>
                <a:gd name="T21" fmla="*/ 501 h 554"/>
                <a:gd name="T22" fmla="*/ 1 w 369"/>
                <a:gd name="T23" fmla="*/ 508 h 554"/>
                <a:gd name="T24" fmla="*/ 3 w 369"/>
                <a:gd name="T25" fmla="*/ 514 h 554"/>
                <a:gd name="T26" fmla="*/ 4 w 369"/>
                <a:gd name="T27" fmla="*/ 520 h 554"/>
                <a:gd name="T28" fmla="*/ 6 w 369"/>
                <a:gd name="T29" fmla="*/ 525 h 554"/>
                <a:gd name="T30" fmla="*/ 9 w 369"/>
                <a:gd name="T31" fmla="*/ 530 h 554"/>
                <a:gd name="T32" fmla="*/ 12 w 369"/>
                <a:gd name="T33" fmla="*/ 534 h 554"/>
                <a:gd name="T34" fmla="*/ 15 w 369"/>
                <a:gd name="T35" fmla="*/ 538 h 554"/>
                <a:gd name="T36" fmla="*/ 19 w 369"/>
                <a:gd name="T37" fmla="*/ 542 h 554"/>
                <a:gd name="T38" fmla="*/ 24 w 369"/>
                <a:gd name="T39" fmla="*/ 546 h 554"/>
                <a:gd name="T40" fmla="*/ 28 w 369"/>
                <a:gd name="T41" fmla="*/ 548 h 554"/>
                <a:gd name="T42" fmla="*/ 34 w 369"/>
                <a:gd name="T43" fmla="*/ 550 h 554"/>
                <a:gd name="T44" fmla="*/ 40 w 369"/>
                <a:gd name="T45" fmla="*/ 552 h 554"/>
                <a:gd name="T46" fmla="*/ 47 w 369"/>
                <a:gd name="T47" fmla="*/ 553 h 554"/>
                <a:gd name="T48" fmla="*/ 53 w 369"/>
                <a:gd name="T49" fmla="*/ 554 h 554"/>
                <a:gd name="T50" fmla="*/ 61 w 369"/>
                <a:gd name="T51" fmla="*/ 554 h 554"/>
                <a:gd name="T52" fmla="*/ 369 w 369"/>
                <a:gd name="T53" fmla="*/ 554 h 554"/>
                <a:gd name="T54" fmla="*/ 360 w 369"/>
                <a:gd name="T55" fmla="*/ 536 h 554"/>
                <a:gd name="T56" fmla="*/ 351 w 369"/>
                <a:gd name="T57" fmla="*/ 519 h 554"/>
                <a:gd name="T58" fmla="*/ 345 w 369"/>
                <a:gd name="T59" fmla="*/ 501 h 554"/>
                <a:gd name="T60" fmla="*/ 340 w 369"/>
                <a:gd name="T61" fmla="*/ 481 h 554"/>
                <a:gd name="T62" fmla="*/ 72 w 369"/>
                <a:gd name="T63" fmla="*/ 48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9" h="554">
                  <a:moveTo>
                    <a:pt x="72" y="481"/>
                  </a:moveTo>
                  <a:lnTo>
                    <a:pt x="72" y="71"/>
                  </a:lnTo>
                  <a:lnTo>
                    <a:pt x="97" y="71"/>
                  </a:lnTo>
                  <a:lnTo>
                    <a:pt x="97" y="0"/>
                  </a:lnTo>
                  <a:lnTo>
                    <a:pt x="12" y="0"/>
                  </a:lnTo>
                  <a:lnTo>
                    <a:pt x="8" y="1"/>
                  </a:lnTo>
                  <a:lnTo>
                    <a:pt x="4" y="3"/>
                  </a:lnTo>
                  <a:lnTo>
                    <a:pt x="1" y="7"/>
                  </a:lnTo>
                  <a:lnTo>
                    <a:pt x="0" y="11"/>
                  </a:lnTo>
                  <a:lnTo>
                    <a:pt x="0" y="494"/>
                  </a:lnTo>
                  <a:lnTo>
                    <a:pt x="1" y="501"/>
                  </a:lnTo>
                  <a:lnTo>
                    <a:pt x="1" y="508"/>
                  </a:lnTo>
                  <a:lnTo>
                    <a:pt x="3" y="514"/>
                  </a:lnTo>
                  <a:lnTo>
                    <a:pt x="4" y="520"/>
                  </a:lnTo>
                  <a:lnTo>
                    <a:pt x="6" y="525"/>
                  </a:lnTo>
                  <a:lnTo>
                    <a:pt x="9" y="530"/>
                  </a:lnTo>
                  <a:lnTo>
                    <a:pt x="12" y="534"/>
                  </a:lnTo>
                  <a:lnTo>
                    <a:pt x="15" y="538"/>
                  </a:lnTo>
                  <a:lnTo>
                    <a:pt x="19" y="542"/>
                  </a:lnTo>
                  <a:lnTo>
                    <a:pt x="24" y="546"/>
                  </a:lnTo>
                  <a:lnTo>
                    <a:pt x="28" y="548"/>
                  </a:lnTo>
                  <a:lnTo>
                    <a:pt x="34" y="550"/>
                  </a:lnTo>
                  <a:lnTo>
                    <a:pt x="40" y="552"/>
                  </a:lnTo>
                  <a:lnTo>
                    <a:pt x="47" y="553"/>
                  </a:lnTo>
                  <a:lnTo>
                    <a:pt x="53" y="554"/>
                  </a:lnTo>
                  <a:lnTo>
                    <a:pt x="61" y="554"/>
                  </a:lnTo>
                  <a:lnTo>
                    <a:pt x="369" y="554"/>
                  </a:lnTo>
                  <a:lnTo>
                    <a:pt x="360" y="536"/>
                  </a:lnTo>
                  <a:lnTo>
                    <a:pt x="351" y="519"/>
                  </a:lnTo>
                  <a:lnTo>
                    <a:pt x="345" y="501"/>
                  </a:lnTo>
                  <a:lnTo>
                    <a:pt x="340" y="481"/>
                  </a:lnTo>
                  <a:lnTo>
                    <a:pt x="72" y="481"/>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4" name="Freeform 1155"/>
            <p:cNvSpPr>
              <a:spLocks/>
            </p:cNvSpPr>
            <p:nvPr/>
          </p:nvSpPr>
          <p:spPr bwMode="auto">
            <a:xfrm>
              <a:off x="2085975" y="2622550"/>
              <a:ext cx="69850" cy="9525"/>
            </a:xfrm>
            <a:custGeom>
              <a:avLst/>
              <a:gdLst>
                <a:gd name="T0" fmla="*/ 164 w 176"/>
                <a:gd name="T1" fmla="*/ 0 h 25"/>
                <a:gd name="T2" fmla="*/ 12 w 176"/>
                <a:gd name="T3" fmla="*/ 0 h 25"/>
                <a:gd name="T4" fmla="*/ 8 w 176"/>
                <a:gd name="T5" fmla="*/ 1 h 25"/>
                <a:gd name="T6" fmla="*/ 4 w 176"/>
                <a:gd name="T7" fmla="*/ 4 h 25"/>
                <a:gd name="T8" fmla="*/ 1 w 176"/>
                <a:gd name="T9" fmla="*/ 7 h 25"/>
                <a:gd name="T10" fmla="*/ 0 w 176"/>
                <a:gd name="T11" fmla="*/ 12 h 25"/>
                <a:gd name="T12" fmla="*/ 1 w 176"/>
                <a:gd name="T13" fmla="*/ 18 h 25"/>
                <a:gd name="T14" fmla="*/ 4 w 176"/>
                <a:gd name="T15" fmla="*/ 21 h 25"/>
                <a:gd name="T16" fmla="*/ 8 w 176"/>
                <a:gd name="T17" fmla="*/ 24 h 25"/>
                <a:gd name="T18" fmla="*/ 12 w 176"/>
                <a:gd name="T19" fmla="*/ 25 h 25"/>
                <a:gd name="T20" fmla="*/ 164 w 176"/>
                <a:gd name="T21" fmla="*/ 25 h 25"/>
                <a:gd name="T22" fmla="*/ 169 w 176"/>
                <a:gd name="T23" fmla="*/ 24 h 25"/>
                <a:gd name="T24" fmla="*/ 172 w 176"/>
                <a:gd name="T25" fmla="*/ 21 h 25"/>
                <a:gd name="T26" fmla="*/ 175 w 176"/>
                <a:gd name="T27" fmla="*/ 18 h 25"/>
                <a:gd name="T28" fmla="*/ 176 w 176"/>
                <a:gd name="T29" fmla="*/ 12 h 25"/>
                <a:gd name="T30" fmla="*/ 175 w 176"/>
                <a:gd name="T31" fmla="*/ 7 h 25"/>
                <a:gd name="T32" fmla="*/ 172 w 176"/>
                <a:gd name="T33" fmla="*/ 4 h 25"/>
                <a:gd name="T34" fmla="*/ 169 w 176"/>
                <a:gd name="T35" fmla="*/ 1 h 25"/>
                <a:gd name="T36" fmla="*/ 164 w 176"/>
                <a:gd name="T3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5">
                  <a:moveTo>
                    <a:pt x="164" y="0"/>
                  </a:moveTo>
                  <a:lnTo>
                    <a:pt x="12" y="0"/>
                  </a:lnTo>
                  <a:lnTo>
                    <a:pt x="8" y="1"/>
                  </a:lnTo>
                  <a:lnTo>
                    <a:pt x="4" y="4"/>
                  </a:lnTo>
                  <a:lnTo>
                    <a:pt x="1" y="7"/>
                  </a:lnTo>
                  <a:lnTo>
                    <a:pt x="0" y="12"/>
                  </a:lnTo>
                  <a:lnTo>
                    <a:pt x="1" y="18"/>
                  </a:lnTo>
                  <a:lnTo>
                    <a:pt x="4" y="21"/>
                  </a:lnTo>
                  <a:lnTo>
                    <a:pt x="8" y="24"/>
                  </a:lnTo>
                  <a:lnTo>
                    <a:pt x="12" y="25"/>
                  </a:lnTo>
                  <a:lnTo>
                    <a:pt x="164" y="25"/>
                  </a:lnTo>
                  <a:lnTo>
                    <a:pt x="169" y="24"/>
                  </a:lnTo>
                  <a:lnTo>
                    <a:pt x="172" y="21"/>
                  </a:lnTo>
                  <a:lnTo>
                    <a:pt x="175" y="18"/>
                  </a:lnTo>
                  <a:lnTo>
                    <a:pt x="176" y="12"/>
                  </a:lnTo>
                  <a:lnTo>
                    <a:pt x="175" y="7"/>
                  </a:lnTo>
                  <a:lnTo>
                    <a:pt x="172" y="4"/>
                  </a:lnTo>
                  <a:lnTo>
                    <a:pt x="169" y="1"/>
                  </a:lnTo>
                  <a:lnTo>
                    <a:pt x="164"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5" name="Freeform 1156"/>
            <p:cNvSpPr>
              <a:spLocks/>
            </p:cNvSpPr>
            <p:nvPr/>
          </p:nvSpPr>
          <p:spPr bwMode="auto">
            <a:xfrm>
              <a:off x="2085975" y="2651125"/>
              <a:ext cx="69850" cy="9525"/>
            </a:xfrm>
            <a:custGeom>
              <a:avLst/>
              <a:gdLst>
                <a:gd name="T0" fmla="*/ 164 w 176"/>
                <a:gd name="T1" fmla="*/ 0 h 23"/>
                <a:gd name="T2" fmla="*/ 12 w 176"/>
                <a:gd name="T3" fmla="*/ 0 h 23"/>
                <a:gd name="T4" fmla="*/ 8 w 176"/>
                <a:gd name="T5" fmla="*/ 1 h 23"/>
                <a:gd name="T6" fmla="*/ 4 w 176"/>
                <a:gd name="T7" fmla="*/ 3 h 23"/>
                <a:gd name="T8" fmla="*/ 1 w 176"/>
                <a:gd name="T9" fmla="*/ 7 h 23"/>
                <a:gd name="T10" fmla="*/ 0 w 176"/>
                <a:gd name="T11" fmla="*/ 12 h 23"/>
                <a:gd name="T12" fmla="*/ 1 w 176"/>
                <a:gd name="T13" fmla="*/ 16 h 23"/>
                <a:gd name="T14" fmla="*/ 4 w 176"/>
                <a:gd name="T15" fmla="*/ 20 h 23"/>
                <a:gd name="T16" fmla="*/ 8 w 176"/>
                <a:gd name="T17" fmla="*/ 23 h 23"/>
                <a:gd name="T18" fmla="*/ 12 w 176"/>
                <a:gd name="T19" fmla="*/ 23 h 23"/>
                <a:gd name="T20" fmla="*/ 164 w 176"/>
                <a:gd name="T21" fmla="*/ 23 h 23"/>
                <a:gd name="T22" fmla="*/ 169 w 176"/>
                <a:gd name="T23" fmla="*/ 23 h 23"/>
                <a:gd name="T24" fmla="*/ 172 w 176"/>
                <a:gd name="T25" fmla="*/ 20 h 23"/>
                <a:gd name="T26" fmla="*/ 175 w 176"/>
                <a:gd name="T27" fmla="*/ 16 h 23"/>
                <a:gd name="T28" fmla="*/ 176 w 176"/>
                <a:gd name="T29" fmla="*/ 12 h 23"/>
                <a:gd name="T30" fmla="*/ 175 w 176"/>
                <a:gd name="T31" fmla="*/ 7 h 23"/>
                <a:gd name="T32" fmla="*/ 172 w 176"/>
                <a:gd name="T33" fmla="*/ 3 h 23"/>
                <a:gd name="T34" fmla="*/ 169 w 176"/>
                <a:gd name="T35" fmla="*/ 1 h 23"/>
                <a:gd name="T36" fmla="*/ 164 w 176"/>
                <a:gd name="T3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3">
                  <a:moveTo>
                    <a:pt x="164" y="0"/>
                  </a:moveTo>
                  <a:lnTo>
                    <a:pt x="12" y="0"/>
                  </a:lnTo>
                  <a:lnTo>
                    <a:pt x="8" y="1"/>
                  </a:lnTo>
                  <a:lnTo>
                    <a:pt x="4" y="3"/>
                  </a:lnTo>
                  <a:lnTo>
                    <a:pt x="1" y="7"/>
                  </a:lnTo>
                  <a:lnTo>
                    <a:pt x="0" y="12"/>
                  </a:lnTo>
                  <a:lnTo>
                    <a:pt x="1" y="16"/>
                  </a:lnTo>
                  <a:lnTo>
                    <a:pt x="4" y="20"/>
                  </a:lnTo>
                  <a:lnTo>
                    <a:pt x="8" y="23"/>
                  </a:lnTo>
                  <a:lnTo>
                    <a:pt x="12" y="23"/>
                  </a:lnTo>
                  <a:lnTo>
                    <a:pt x="164" y="23"/>
                  </a:lnTo>
                  <a:lnTo>
                    <a:pt x="169" y="23"/>
                  </a:lnTo>
                  <a:lnTo>
                    <a:pt x="172" y="20"/>
                  </a:lnTo>
                  <a:lnTo>
                    <a:pt x="175" y="16"/>
                  </a:lnTo>
                  <a:lnTo>
                    <a:pt x="176" y="12"/>
                  </a:lnTo>
                  <a:lnTo>
                    <a:pt x="175" y="7"/>
                  </a:lnTo>
                  <a:lnTo>
                    <a:pt x="172" y="3"/>
                  </a:lnTo>
                  <a:lnTo>
                    <a:pt x="169" y="1"/>
                  </a:lnTo>
                  <a:lnTo>
                    <a:pt x="164"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6" name="Freeform 1157"/>
            <p:cNvSpPr>
              <a:spLocks/>
            </p:cNvSpPr>
            <p:nvPr/>
          </p:nvSpPr>
          <p:spPr bwMode="auto">
            <a:xfrm>
              <a:off x="2085975" y="2679700"/>
              <a:ext cx="69850" cy="9525"/>
            </a:xfrm>
            <a:custGeom>
              <a:avLst/>
              <a:gdLst>
                <a:gd name="T0" fmla="*/ 176 w 176"/>
                <a:gd name="T1" fmla="*/ 11 h 23"/>
                <a:gd name="T2" fmla="*/ 175 w 176"/>
                <a:gd name="T3" fmla="*/ 7 h 23"/>
                <a:gd name="T4" fmla="*/ 172 w 176"/>
                <a:gd name="T5" fmla="*/ 3 h 23"/>
                <a:gd name="T6" fmla="*/ 169 w 176"/>
                <a:gd name="T7" fmla="*/ 1 h 23"/>
                <a:gd name="T8" fmla="*/ 164 w 176"/>
                <a:gd name="T9" fmla="*/ 0 h 23"/>
                <a:gd name="T10" fmla="*/ 12 w 176"/>
                <a:gd name="T11" fmla="*/ 0 h 23"/>
                <a:gd name="T12" fmla="*/ 8 w 176"/>
                <a:gd name="T13" fmla="*/ 1 h 23"/>
                <a:gd name="T14" fmla="*/ 4 w 176"/>
                <a:gd name="T15" fmla="*/ 3 h 23"/>
                <a:gd name="T16" fmla="*/ 1 w 176"/>
                <a:gd name="T17" fmla="*/ 7 h 23"/>
                <a:gd name="T18" fmla="*/ 0 w 176"/>
                <a:gd name="T19" fmla="*/ 11 h 23"/>
                <a:gd name="T20" fmla="*/ 1 w 176"/>
                <a:gd name="T21" fmla="*/ 16 h 23"/>
                <a:gd name="T22" fmla="*/ 4 w 176"/>
                <a:gd name="T23" fmla="*/ 20 h 23"/>
                <a:gd name="T24" fmla="*/ 8 w 176"/>
                <a:gd name="T25" fmla="*/ 22 h 23"/>
                <a:gd name="T26" fmla="*/ 12 w 176"/>
                <a:gd name="T27" fmla="*/ 23 h 23"/>
                <a:gd name="T28" fmla="*/ 164 w 176"/>
                <a:gd name="T29" fmla="*/ 23 h 23"/>
                <a:gd name="T30" fmla="*/ 169 w 176"/>
                <a:gd name="T31" fmla="*/ 22 h 23"/>
                <a:gd name="T32" fmla="*/ 172 w 176"/>
                <a:gd name="T33" fmla="*/ 20 h 23"/>
                <a:gd name="T34" fmla="*/ 175 w 176"/>
                <a:gd name="T35" fmla="*/ 16 h 23"/>
                <a:gd name="T36" fmla="*/ 176 w 176"/>
                <a:gd name="T37"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3">
                  <a:moveTo>
                    <a:pt x="176" y="11"/>
                  </a:moveTo>
                  <a:lnTo>
                    <a:pt x="175" y="7"/>
                  </a:lnTo>
                  <a:lnTo>
                    <a:pt x="172" y="3"/>
                  </a:lnTo>
                  <a:lnTo>
                    <a:pt x="169" y="1"/>
                  </a:lnTo>
                  <a:lnTo>
                    <a:pt x="164" y="0"/>
                  </a:lnTo>
                  <a:lnTo>
                    <a:pt x="12" y="0"/>
                  </a:lnTo>
                  <a:lnTo>
                    <a:pt x="8" y="1"/>
                  </a:lnTo>
                  <a:lnTo>
                    <a:pt x="4" y="3"/>
                  </a:lnTo>
                  <a:lnTo>
                    <a:pt x="1" y="7"/>
                  </a:lnTo>
                  <a:lnTo>
                    <a:pt x="0" y="11"/>
                  </a:lnTo>
                  <a:lnTo>
                    <a:pt x="1" y="16"/>
                  </a:lnTo>
                  <a:lnTo>
                    <a:pt x="4" y="20"/>
                  </a:lnTo>
                  <a:lnTo>
                    <a:pt x="8" y="22"/>
                  </a:lnTo>
                  <a:lnTo>
                    <a:pt x="12" y="23"/>
                  </a:lnTo>
                  <a:lnTo>
                    <a:pt x="164" y="23"/>
                  </a:lnTo>
                  <a:lnTo>
                    <a:pt x="169" y="22"/>
                  </a:lnTo>
                  <a:lnTo>
                    <a:pt x="172" y="20"/>
                  </a:lnTo>
                  <a:lnTo>
                    <a:pt x="175" y="16"/>
                  </a:lnTo>
                  <a:lnTo>
                    <a:pt x="176" y="11"/>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7" name="Freeform 1158"/>
            <p:cNvSpPr>
              <a:spLocks/>
            </p:cNvSpPr>
            <p:nvPr/>
          </p:nvSpPr>
          <p:spPr bwMode="auto">
            <a:xfrm>
              <a:off x="2085975" y="2708275"/>
              <a:ext cx="44450" cy="9525"/>
            </a:xfrm>
            <a:custGeom>
              <a:avLst/>
              <a:gdLst>
                <a:gd name="T0" fmla="*/ 12 w 115"/>
                <a:gd name="T1" fmla="*/ 0 h 24"/>
                <a:gd name="T2" fmla="*/ 8 w 115"/>
                <a:gd name="T3" fmla="*/ 1 h 24"/>
                <a:gd name="T4" fmla="*/ 4 w 115"/>
                <a:gd name="T5" fmla="*/ 3 h 24"/>
                <a:gd name="T6" fmla="*/ 1 w 115"/>
                <a:gd name="T7" fmla="*/ 8 h 24"/>
                <a:gd name="T8" fmla="*/ 0 w 115"/>
                <a:gd name="T9" fmla="*/ 12 h 24"/>
                <a:gd name="T10" fmla="*/ 1 w 115"/>
                <a:gd name="T11" fmla="*/ 17 h 24"/>
                <a:gd name="T12" fmla="*/ 4 w 115"/>
                <a:gd name="T13" fmla="*/ 21 h 24"/>
                <a:gd name="T14" fmla="*/ 8 w 115"/>
                <a:gd name="T15" fmla="*/ 23 h 24"/>
                <a:gd name="T16" fmla="*/ 12 w 115"/>
                <a:gd name="T17" fmla="*/ 24 h 24"/>
                <a:gd name="T18" fmla="*/ 104 w 115"/>
                <a:gd name="T19" fmla="*/ 24 h 24"/>
                <a:gd name="T20" fmla="*/ 108 w 115"/>
                <a:gd name="T21" fmla="*/ 23 h 24"/>
                <a:gd name="T22" fmla="*/ 112 w 115"/>
                <a:gd name="T23" fmla="*/ 21 h 24"/>
                <a:gd name="T24" fmla="*/ 114 w 115"/>
                <a:gd name="T25" fmla="*/ 17 h 24"/>
                <a:gd name="T26" fmla="*/ 115 w 115"/>
                <a:gd name="T27" fmla="*/ 12 h 24"/>
                <a:gd name="T28" fmla="*/ 114 w 115"/>
                <a:gd name="T29" fmla="*/ 8 h 24"/>
                <a:gd name="T30" fmla="*/ 112 w 115"/>
                <a:gd name="T31" fmla="*/ 3 h 24"/>
                <a:gd name="T32" fmla="*/ 108 w 115"/>
                <a:gd name="T33" fmla="*/ 1 h 24"/>
                <a:gd name="T34" fmla="*/ 104 w 115"/>
                <a:gd name="T35" fmla="*/ 0 h 24"/>
                <a:gd name="T36" fmla="*/ 12 w 115"/>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5" h="24">
                  <a:moveTo>
                    <a:pt x="12" y="0"/>
                  </a:moveTo>
                  <a:lnTo>
                    <a:pt x="8" y="1"/>
                  </a:lnTo>
                  <a:lnTo>
                    <a:pt x="4" y="3"/>
                  </a:lnTo>
                  <a:lnTo>
                    <a:pt x="1" y="8"/>
                  </a:lnTo>
                  <a:lnTo>
                    <a:pt x="0" y="12"/>
                  </a:lnTo>
                  <a:lnTo>
                    <a:pt x="1" y="17"/>
                  </a:lnTo>
                  <a:lnTo>
                    <a:pt x="4" y="21"/>
                  </a:lnTo>
                  <a:lnTo>
                    <a:pt x="8" y="23"/>
                  </a:lnTo>
                  <a:lnTo>
                    <a:pt x="12" y="24"/>
                  </a:lnTo>
                  <a:lnTo>
                    <a:pt x="104" y="24"/>
                  </a:lnTo>
                  <a:lnTo>
                    <a:pt x="108" y="23"/>
                  </a:lnTo>
                  <a:lnTo>
                    <a:pt x="112" y="21"/>
                  </a:lnTo>
                  <a:lnTo>
                    <a:pt x="114" y="17"/>
                  </a:lnTo>
                  <a:lnTo>
                    <a:pt x="115" y="12"/>
                  </a:lnTo>
                  <a:lnTo>
                    <a:pt x="114" y="8"/>
                  </a:lnTo>
                  <a:lnTo>
                    <a:pt x="112" y="3"/>
                  </a:lnTo>
                  <a:lnTo>
                    <a:pt x="108" y="1"/>
                  </a:lnTo>
                  <a:lnTo>
                    <a:pt x="104" y="0"/>
                  </a:lnTo>
                  <a:lnTo>
                    <a:pt x="12"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8" name="Freeform 1159"/>
            <p:cNvSpPr>
              <a:spLocks noEditPoints="1"/>
            </p:cNvSpPr>
            <p:nvPr/>
          </p:nvSpPr>
          <p:spPr bwMode="auto">
            <a:xfrm>
              <a:off x="2168525" y="2660650"/>
              <a:ext cx="142875" cy="142875"/>
            </a:xfrm>
            <a:custGeom>
              <a:avLst/>
              <a:gdLst>
                <a:gd name="T0" fmla="*/ 157 w 361"/>
                <a:gd name="T1" fmla="*/ 259 h 362"/>
                <a:gd name="T2" fmla="*/ 84 w 361"/>
                <a:gd name="T3" fmla="*/ 186 h 362"/>
                <a:gd name="T4" fmla="*/ 84 w 361"/>
                <a:gd name="T5" fmla="*/ 176 h 362"/>
                <a:gd name="T6" fmla="*/ 91 w 361"/>
                <a:gd name="T7" fmla="*/ 170 h 362"/>
                <a:gd name="T8" fmla="*/ 101 w 361"/>
                <a:gd name="T9" fmla="*/ 170 h 362"/>
                <a:gd name="T10" fmla="*/ 156 w 361"/>
                <a:gd name="T11" fmla="*/ 224 h 362"/>
                <a:gd name="T12" fmla="*/ 260 w 361"/>
                <a:gd name="T13" fmla="*/ 111 h 362"/>
                <a:gd name="T14" fmla="*/ 266 w 361"/>
                <a:gd name="T15" fmla="*/ 109 h 362"/>
                <a:gd name="T16" fmla="*/ 271 w 361"/>
                <a:gd name="T17" fmla="*/ 111 h 362"/>
                <a:gd name="T18" fmla="*/ 275 w 361"/>
                <a:gd name="T19" fmla="*/ 116 h 362"/>
                <a:gd name="T20" fmla="*/ 276 w 361"/>
                <a:gd name="T21" fmla="*/ 125 h 362"/>
                <a:gd name="T22" fmla="*/ 180 w 361"/>
                <a:gd name="T23" fmla="*/ 0 h 362"/>
                <a:gd name="T24" fmla="*/ 143 w 361"/>
                <a:gd name="T25" fmla="*/ 4 h 362"/>
                <a:gd name="T26" fmla="*/ 110 w 361"/>
                <a:gd name="T27" fmla="*/ 14 h 362"/>
                <a:gd name="T28" fmla="*/ 79 w 361"/>
                <a:gd name="T29" fmla="*/ 32 h 362"/>
                <a:gd name="T30" fmla="*/ 53 w 361"/>
                <a:gd name="T31" fmla="*/ 54 h 362"/>
                <a:gd name="T32" fmla="*/ 30 w 361"/>
                <a:gd name="T33" fmla="*/ 81 h 362"/>
                <a:gd name="T34" fmla="*/ 14 w 361"/>
                <a:gd name="T35" fmla="*/ 111 h 362"/>
                <a:gd name="T36" fmla="*/ 3 w 361"/>
                <a:gd name="T37" fmla="*/ 145 h 362"/>
                <a:gd name="T38" fmla="*/ 0 w 361"/>
                <a:gd name="T39" fmla="*/ 182 h 362"/>
                <a:gd name="T40" fmla="*/ 3 w 361"/>
                <a:gd name="T41" fmla="*/ 217 h 362"/>
                <a:gd name="T42" fmla="*/ 14 w 361"/>
                <a:gd name="T43" fmla="*/ 252 h 362"/>
                <a:gd name="T44" fmla="*/ 30 w 361"/>
                <a:gd name="T45" fmla="*/ 283 h 362"/>
                <a:gd name="T46" fmla="*/ 53 w 361"/>
                <a:gd name="T47" fmla="*/ 309 h 362"/>
                <a:gd name="T48" fmla="*/ 79 w 361"/>
                <a:gd name="T49" fmla="*/ 331 h 362"/>
                <a:gd name="T50" fmla="*/ 110 w 361"/>
                <a:gd name="T51" fmla="*/ 348 h 362"/>
                <a:gd name="T52" fmla="*/ 143 w 361"/>
                <a:gd name="T53" fmla="*/ 358 h 362"/>
                <a:gd name="T54" fmla="*/ 180 w 361"/>
                <a:gd name="T55" fmla="*/ 362 h 362"/>
                <a:gd name="T56" fmla="*/ 217 w 361"/>
                <a:gd name="T57" fmla="*/ 358 h 362"/>
                <a:gd name="T58" fmla="*/ 251 w 361"/>
                <a:gd name="T59" fmla="*/ 348 h 362"/>
                <a:gd name="T60" fmla="*/ 281 w 361"/>
                <a:gd name="T61" fmla="*/ 331 h 362"/>
                <a:gd name="T62" fmla="*/ 308 w 361"/>
                <a:gd name="T63" fmla="*/ 309 h 362"/>
                <a:gd name="T64" fmla="*/ 330 w 361"/>
                <a:gd name="T65" fmla="*/ 283 h 362"/>
                <a:gd name="T66" fmla="*/ 346 w 361"/>
                <a:gd name="T67" fmla="*/ 252 h 362"/>
                <a:gd name="T68" fmla="*/ 357 w 361"/>
                <a:gd name="T69" fmla="*/ 217 h 362"/>
                <a:gd name="T70" fmla="*/ 361 w 361"/>
                <a:gd name="T71" fmla="*/ 182 h 362"/>
                <a:gd name="T72" fmla="*/ 357 w 361"/>
                <a:gd name="T73" fmla="*/ 145 h 362"/>
                <a:gd name="T74" fmla="*/ 346 w 361"/>
                <a:gd name="T75" fmla="*/ 111 h 362"/>
                <a:gd name="T76" fmla="*/ 330 w 361"/>
                <a:gd name="T77" fmla="*/ 81 h 362"/>
                <a:gd name="T78" fmla="*/ 308 w 361"/>
                <a:gd name="T79" fmla="*/ 54 h 362"/>
                <a:gd name="T80" fmla="*/ 281 w 361"/>
                <a:gd name="T81" fmla="*/ 32 h 362"/>
                <a:gd name="T82" fmla="*/ 251 w 361"/>
                <a:gd name="T83" fmla="*/ 14 h 362"/>
                <a:gd name="T84" fmla="*/ 217 w 361"/>
                <a:gd name="T85" fmla="*/ 4 h 362"/>
                <a:gd name="T86" fmla="*/ 180 w 361"/>
                <a:gd name="T8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1" h="362">
                  <a:moveTo>
                    <a:pt x="273" y="130"/>
                  </a:moveTo>
                  <a:lnTo>
                    <a:pt x="157" y="259"/>
                  </a:lnTo>
                  <a:lnTo>
                    <a:pt x="87" y="190"/>
                  </a:lnTo>
                  <a:lnTo>
                    <a:pt x="84" y="186"/>
                  </a:lnTo>
                  <a:lnTo>
                    <a:pt x="83" y="182"/>
                  </a:lnTo>
                  <a:lnTo>
                    <a:pt x="84" y="176"/>
                  </a:lnTo>
                  <a:lnTo>
                    <a:pt x="87" y="172"/>
                  </a:lnTo>
                  <a:lnTo>
                    <a:pt x="91" y="170"/>
                  </a:lnTo>
                  <a:lnTo>
                    <a:pt x="96" y="169"/>
                  </a:lnTo>
                  <a:lnTo>
                    <a:pt x="101" y="170"/>
                  </a:lnTo>
                  <a:lnTo>
                    <a:pt x="105" y="172"/>
                  </a:lnTo>
                  <a:lnTo>
                    <a:pt x="156" y="224"/>
                  </a:lnTo>
                  <a:lnTo>
                    <a:pt x="256" y="113"/>
                  </a:lnTo>
                  <a:lnTo>
                    <a:pt x="260" y="111"/>
                  </a:lnTo>
                  <a:lnTo>
                    <a:pt x="264" y="109"/>
                  </a:lnTo>
                  <a:lnTo>
                    <a:pt x="266" y="109"/>
                  </a:lnTo>
                  <a:lnTo>
                    <a:pt x="268" y="110"/>
                  </a:lnTo>
                  <a:lnTo>
                    <a:pt x="271" y="111"/>
                  </a:lnTo>
                  <a:lnTo>
                    <a:pt x="272" y="112"/>
                  </a:lnTo>
                  <a:lnTo>
                    <a:pt x="275" y="116"/>
                  </a:lnTo>
                  <a:lnTo>
                    <a:pt x="276" y="121"/>
                  </a:lnTo>
                  <a:lnTo>
                    <a:pt x="276" y="125"/>
                  </a:lnTo>
                  <a:lnTo>
                    <a:pt x="273" y="130"/>
                  </a:lnTo>
                  <a:close/>
                  <a:moveTo>
                    <a:pt x="180" y="0"/>
                  </a:moveTo>
                  <a:lnTo>
                    <a:pt x="162" y="1"/>
                  </a:lnTo>
                  <a:lnTo>
                    <a:pt x="143" y="4"/>
                  </a:lnTo>
                  <a:lnTo>
                    <a:pt x="126" y="8"/>
                  </a:lnTo>
                  <a:lnTo>
                    <a:pt x="110" y="14"/>
                  </a:lnTo>
                  <a:lnTo>
                    <a:pt x="94" y="23"/>
                  </a:lnTo>
                  <a:lnTo>
                    <a:pt x="79" y="32"/>
                  </a:lnTo>
                  <a:lnTo>
                    <a:pt x="65" y="42"/>
                  </a:lnTo>
                  <a:lnTo>
                    <a:pt x="53" y="54"/>
                  </a:lnTo>
                  <a:lnTo>
                    <a:pt x="40" y="66"/>
                  </a:lnTo>
                  <a:lnTo>
                    <a:pt x="30" y="81"/>
                  </a:lnTo>
                  <a:lnTo>
                    <a:pt x="21" y="96"/>
                  </a:lnTo>
                  <a:lnTo>
                    <a:pt x="14" y="111"/>
                  </a:lnTo>
                  <a:lnTo>
                    <a:pt x="8" y="128"/>
                  </a:lnTo>
                  <a:lnTo>
                    <a:pt x="3" y="145"/>
                  </a:lnTo>
                  <a:lnTo>
                    <a:pt x="1" y="163"/>
                  </a:lnTo>
                  <a:lnTo>
                    <a:pt x="0" y="182"/>
                  </a:lnTo>
                  <a:lnTo>
                    <a:pt x="1" y="200"/>
                  </a:lnTo>
                  <a:lnTo>
                    <a:pt x="3" y="217"/>
                  </a:lnTo>
                  <a:lnTo>
                    <a:pt x="8" y="235"/>
                  </a:lnTo>
                  <a:lnTo>
                    <a:pt x="14" y="252"/>
                  </a:lnTo>
                  <a:lnTo>
                    <a:pt x="21" y="267"/>
                  </a:lnTo>
                  <a:lnTo>
                    <a:pt x="30" y="283"/>
                  </a:lnTo>
                  <a:lnTo>
                    <a:pt x="40" y="296"/>
                  </a:lnTo>
                  <a:lnTo>
                    <a:pt x="53" y="309"/>
                  </a:lnTo>
                  <a:lnTo>
                    <a:pt x="65" y="320"/>
                  </a:lnTo>
                  <a:lnTo>
                    <a:pt x="79" y="331"/>
                  </a:lnTo>
                  <a:lnTo>
                    <a:pt x="94" y="340"/>
                  </a:lnTo>
                  <a:lnTo>
                    <a:pt x="110" y="348"/>
                  </a:lnTo>
                  <a:lnTo>
                    <a:pt x="126" y="354"/>
                  </a:lnTo>
                  <a:lnTo>
                    <a:pt x="143" y="358"/>
                  </a:lnTo>
                  <a:lnTo>
                    <a:pt x="162" y="361"/>
                  </a:lnTo>
                  <a:lnTo>
                    <a:pt x="180" y="362"/>
                  </a:lnTo>
                  <a:lnTo>
                    <a:pt x="199" y="361"/>
                  </a:lnTo>
                  <a:lnTo>
                    <a:pt x="217" y="358"/>
                  </a:lnTo>
                  <a:lnTo>
                    <a:pt x="234" y="354"/>
                  </a:lnTo>
                  <a:lnTo>
                    <a:pt x="251" y="348"/>
                  </a:lnTo>
                  <a:lnTo>
                    <a:pt x="266" y="340"/>
                  </a:lnTo>
                  <a:lnTo>
                    <a:pt x="281" y="331"/>
                  </a:lnTo>
                  <a:lnTo>
                    <a:pt x="295" y="320"/>
                  </a:lnTo>
                  <a:lnTo>
                    <a:pt x="308" y="309"/>
                  </a:lnTo>
                  <a:lnTo>
                    <a:pt x="320" y="296"/>
                  </a:lnTo>
                  <a:lnTo>
                    <a:pt x="330" y="283"/>
                  </a:lnTo>
                  <a:lnTo>
                    <a:pt x="339" y="267"/>
                  </a:lnTo>
                  <a:lnTo>
                    <a:pt x="346" y="252"/>
                  </a:lnTo>
                  <a:lnTo>
                    <a:pt x="352" y="235"/>
                  </a:lnTo>
                  <a:lnTo>
                    <a:pt x="357" y="217"/>
                  </a:lnTo>
                  <a:lnTo>
                    <a:pt x="360" y="200"/>
                  </a:lnTo>
                  <a:lnTo>
                    <a:pt x="361" y="182"/>
                  </a:lnTo>
                  <a:lnTo>
                    <a:pt x="360" y="163"/>
                  </a:lnTo>
                  <a:lnTo>
                    <a:pt x="357" y="145"/>
                  </a:lnTo>
                  <a:lnTo>
                    <a:pt x="352" y="128"/>
                  </a:lnTo>
                  <a:lnTo>
                    <a:pt x="346" y="111"/>
                  </a:lnTo>
                  <a:lnTo>
                    <a:pt x="339" y="96"/>
                  </a:lnTo>
                  <a:lnTo>
                    <a:pt x="330" y="81"/>
                  </a:lnTo>
                  <a:lnTo>
                    <a:pt x="320" y="66"/>
                  </a:lnTo>
                  <a:lnTo>
                    <a:pt x="308" y="54"/>
                  </a:lnTo>
                  <a:lnTo>
                    <a:pt x="295" y="42"/>
                  </a:lnTo>
                  <a:lnTo>
                    <a:pt x="281" y="32"/>
                  </a:lnTo>
                  <a:lnTo>
                    <a:pt x="266" y="23"/>
                  </a:lnTo>
                  <a:lnTo>
                    <a:pt x="251" y="14"/>
                  </a:lnTo>
                  <a:lnTo>
                    <a:pt x="234" y="8"/>
                  </a:lnTo>
                  <a:lnTo>
                    <a:pt x="217" y="4"/>
                  </a:lnTo>
                  <a:lnTo>
                    <a:pt x="199" y="1"/>
                  </a:lnTo>
                  <a:lnTo>
                    <a:pt x="180"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9" name="Freeform 1160"/>
            <p:cNvSpPr>
              <a:spLocks/>
            </p:cNvSpPr>
            <p:nvPr/>
          </p:nvSpPr>
          <p:spPr bwMode="auto">
            <a:xfrm>
              <a:off x="2073275" y="2516188"/>
              <a:ext cx="104775" cy="82550"/>
            </a:xfrm>
            <a:custGeom>
              <a:avLst/>
              <a:gdLst>
                <a:gd name="T0" fmla="*/ 253 w 264"/>
                <a:gd name="T1" fmla="*/ 205 h 205"/>
                <a:gd name="T2" fmla="*/ 261 w 264"/>
                <a:gd name="T3" fmla="*/ 202 h 205"/>
                <a:gd name="T4" fmla="*/ 264 w 264"/>
                <a:gd name="T5" fmla="*/ 193 h 205"/>
                <a:gd name="T6" fmla="*/ 263 w 264"/>
                <a:gd name="T7" fmla="*/ 56 h 205"/>
                <a:gd name="T8" fmla="*/ 257 w 264"/>
                <a:gd name="T9" fmla="*/ 49 h 205"/>
                <a:gd name="T10" fmla="*/ 215 w 264"/>
                <a:gd name="T11" fmla="*/ 48 h 205"/>
                <a:gd name="T12" fmla="*/ 204 w 264"/>
                <a:gd name="T13" fmla="*/ 43 h 205"/>
                <a:gd name="T14" fmla="*/ 200 w 264"/>
                <a:gd name="T15" fmla="*/ 32 h 205"/>
                <a:gd name="T16" fmla="*/ 191 w 264"/>
                <a:gd name="T17" fmla="*/ 19 h 205"/>
                <a:gd name="T18" fmla="*/ 176 w 264"/>
                <a:gd name="T19" fmla="*/ 9 h 205"/>
                <a:gd name="T20" fmla="*/ 167 w 264"/>
                <a:gd name="T21" fmla="*/ 5 h 205"/>
                <a:gd name="T22" fmla="*/ 164 w 264"/>
                <a:gd name="T23" fmla="*/ 4 h 205"/>
                <a:gd name="T24" fmla="*/ 160 w 264"/>
                <a:gd name="T25" fmla="*/ 4 h 205"/>
                <a:gd name="T26" fmla="*/ 157 w 264"/>
                <a:gd name="T27" fmla="*/ 3 h 205"/>
                <a:gd name="T28" fmla="*/ 153 w 264"/>
                <a:gd name="T29" fmla="*/ 2 h 205"/>
                <a:gd name="T30" fmla="*/ 149 w 264"/>
                <a:gd name="T31" fmla="*/ 1 h 205"/>
                <a:gd name="T32" fmla="*/ 145 w 264"/>
                <a:gd name="T33" fmla="*/ 1 h 205"/>
                <a:gd name="T34" fmla="*/ 139 w 264"/>
                <a:gd name="T35" fmla="*/ 0 h 205"/>
                <a:gd name="T36" fmla="*/ 130 w 264"/>
                <a:gd name="T37" fmla="*/ 0 h 205"/>
                <a:gd name="T38" fmla="*/ 123 w 264"/>
                <a:gd name="T39" fmla="*/ 1 h 205"/>
                <a:gd name="T40" fmla="*/ 119 w 264"/>
                <a:gd name="T41" fmla="*/ 1 h 205"/>
                <a:gd name="T42" fmla="*/ 115 w 264"/>
                <a:gd name="T43" fmla="*/ 2 h 205"/>
                <a:gd name="T44" fmla="*/ 111 w 264"/>
                <a:gd name="T45" fmla="*/ 3 h 205"/>
                <a:gd name="T46" fmla="*/ 108 w 264"/>
                <a:gd name="T47" fmla="*/ 4 h 205"/>
                <a:gd name="T48" fmla="*/ 104 w 264"/>
                <a:gd name="T49" fmla="*/ 4 h 205"/>
                <a:gd name="T50" fmla="*/ 101 w 264"/>
                <a:gd name="T51" fmla="*/ 5 h 205"/>
                <a:gd name="T52" fmla="*/ 92 w 264"/>
                <a:gd name="T53" fmla="*/ 9 h 205"/>
                <a:gd name="T54" fmla="*/ 78 w 264"/>
                <a:gd name="T55" fmla="*/ 19 h 205"/>
                <a:gd name="T56" fmla="*/ 68 w 264"/>
                <a:gd name="T57" fmla="*/ 32 h 205"/>
                <a:gd name="T58" fmla="*/ 64 w 264"/>
                <a:gd name="T59" fmla="*/ 43 h 205"/>
                <a:gd name="T60" fmla="*/ 53 w 264"/>
                <a:gd name="T61" fmla="*/ 48 h 205"/>
                <a:gd name="T62" fmla="*/ 7 w 264"/>
                <a:gd name="T63" fmla="*/ 49 h 205"/>
                <a:gd name="T64" fmla="*/ 0 w 264"/>
                <a:gd name="T65" fmla="*/ 56 h 205"/>
                <a:gd name="T66" fmla="*/ 0 w 264"/>
                <a:gd name="T67" fmla="*/ 193 h 205"/>
                <a:gd name="T68" fmla="*/ 3 w 264"/>
                <a:gd name="T69" fmla="*/ 202 h 205"/>
                <a:gd name="T70" fmla="*/ 11 w 264"/>
                <a:gd name="T71"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4" h="205">
                  <a:moveTo>
                    <a:pt x="11" y="205"/>
                  </a:moveTo>
                  <a:lnTo>
                    <a:pt x="253" y="205"/>
                  </a:lnTo>
                  <a:lnTo>
                    <a:pt x="257" y="204"/>
                  </a:lnTo>
                  <a:lnTo>
                    <a:pt x="261" y="202"/>
                  </a:lnTo>
                  <a:lnTo>
                    <a:pt x="263" y="198"/>
                  </a:lnTo>
                  <a:lnTo>
                    <a:pt x="264" y="193"/>
                  </a:lnTo>
                  <a:lnTo>
                    <a:pt x="264" y="60"/>
                  </a:lnTo>
                  <a:lnTo>
                    <a:pt x="263" y="56"/>
                  </a:lnTo>
                  <a:lnTo>
                    <a:pt x="261" y="52"/>
                  </a:lnTo>
                  <a:lnTo>
                    <a:pt x="257" y="49"/>
                  </a:lnTo>
                  <a:lnTo>
                    <a:pt x="253" y="48"/>
                  </a:lnTo>
                  <a:lnTo>
                    <a:pt x="215" y="48"/>
                  </a:lnTo>
                  <a:lnTo>
                    <a:pt x="206" y="48"/>
                  </a:lnTo>
                  <a:lnTo>
                    <a:pt x="204" y="43"/>
                  </a:lnTo>
                  <a:lnTo>
                    <a:pt x="202" y="38"/>
                  </a:lnTo>
                  <a:lnTo>
                    <a:pt x="200" y="32"/>
                  </a:lnTo>
                  <a:lnTo>
                    <a:pt x="196" y="26"/>
                  </a:lnTo>
                  <a:lnTo>
                    <a:pt x="191" y="19"/>
                  </a:lnTo>
                  <a:lnTo>
                    <a:pt x="185" y="14"/>
                  </a:lnTo>
                  <a:lnTo>
                    <a:pt x="176" y="9"/>
                  </a:lnTo>
                  <a:lnTo>
                    <a:pt x="167" y="5"/>
                  </a:lnTo>
                  <a:lnTo>
                    <a:pt x="167" y="5"/>
                  </a:lnTo>
                  <a:lnTo>
                    <a:pt x="167" y="5"/>
                  </a:lnTo>
                  <a:lnTo>
                    <a:pt x="164" y="4"/>
                  </a:lnTo>
                  <a:lnTo>
                    <a:pt x="161" y="4"/>
                  </a:lnTo>
                  <a:lnTo>
                    <a:pt x="160" y="4"/>
                  </a:lnTo>
                  <a:lnTo>
                    <a:pt x="159" y="4"/>
                  </a:lnTo>
                  <a:lnTo>
                    <a:pt x="157" y="3"/>
                  </a:lnTo>
                  <a:lnTo>
                    <a:pt x="154" y="2"/>
                  </a:lnTo>
                  <a:lnTo>
                    <a:pt x="153" y="2"/>
                  </a:lnTo>
                  <a:lnTo>
                    <a:pt x="152" y="1"/>
                  </a:lnTo>
                  <a:lnTo>
                    <a:pt x="149" y="1"/>
                  </a:lnTo>
                  <a:lnTo>
                    <a:pt x="146" y="1"/>
                  </a:lnTo>
                  <a:lnTo>
                    <a:pt x="145" y="1"/>
                  </a:lnTo>
                  <a:lnTo>
                    <a:pt x="143" y="1"/>
                  </a:lnTo>
                  <a:lnTo>
                    <a:pt x="139" y="0"/>
                  </a:lnTo>
                  <a:lnTo>
                    <a:pt x="135" y="0"/>
                  </a:lnTo>
                  <a:lnTo>
                    <a:pt x="130" y="0"/>
                  </a:lnTo>
                  <a:lnTo>
                    <a:pt x="125" y="1"/>
                  </a:lnTo>
                  <a:lnTo>
                    <a:pt x="123" y="1"/>
                  </a:lnTo>
                  <a:lnTo>
                    <a:pt x="122" y="1"/>
                  </a:lnTo>
                  <a:lnTo>
                    <a:pt x="119" y="1"/>
                  </a:lnTo>
                  <a:lnTo>
                    <a:pt x="116" y="1"/>
                  </a:lnTo>
                  <a:lnTo>
                    <a:pt x="115" y="2"/>
                  </a:lnTo>
                  <a:lnTo>
                    <a:pt x="114" y="2"/>
                  </a:lnTo>
                  <a:lnTo>
                    <a:pt x="111" y="3"/>
                  </a:lnTo>
                  <a:lnTo>
                    <a:pt x="109" y="4"/>
                  </a:lnTo>
                  <a:lnTo>
                    <a:pt x="108" y="4"/>
                  </a:lnTo>
                  <a:lnTo>
                    <a:pt x="107" y="4"/>
                  </a:lnTo>
                  <a:lnTo>
                    <a:pt x="104" y="4"/>
                  </a:lnTo>
                  <a:lnTo>
                    <a:pt x="101" y="5"/>
                  </a:lnTo>
                  <a:lnTo>
                    <a:pt x="101" y="5"/>
                  </a:lnTo>
                  <a:lnTo>
                    <a:pt x="101" y="5"/>
                  </a:lnTo>
                  <a:lnTo>
                    <a:pt x="92" y="9"/>
                  </a:lnTo>
                  <a:lnTo>
                    <a:pt x="84" y="14"/>
                  </a:lnTo>
                  <a:lnTo>
                    <a:pt x="78" y="19"/>
                  </a:lnTo>
                  <a:lnTo>
                    <a:pt x="72" y="26"/>
                  </a:lnTo>
                  <a:lnTo>
                    <a:pt x="68" y="32"/>
                  </a:lnTo>
                  <a:lnTo>
                    <a:pt x="66" y="38"/>
                  </a:lnTo>
                  <a:lnTo>
                    <a:pt x="64" y="43"/>
                  </a:lnTo>
                  <a:lnTo>
                    <a:pt x="62" y="48"/>
                  </a:lnTo>
                  <a:lnTo>
                    <a:pt x="53" y="48"/>
                  </a:lnTo>
                  <a:lnTo>
                    <a:pt x="11" y="48"/>
                  </a:lnTo>
                  <a:lnTo>
                    <a:pt x="7" y="49"/>
                  </a:lnTo>
                  <a:lnTo>
                    <a:pt x="3" y="52"/>
                  </a:lnTo>
                  <a:lnTo>
                    <a:pt x="0" y="56"/>
                  </a:lnTo>
                  <a:lnTo>
                    <a:pt x="0" y="60"/>
                  </a:lnTo>
                  <a:lnTo>
                    <a:pt x="0" y="193"/>
                  </a:lnTo>
                  <a:lnTo>
                    <a:pt x="0" y="198"/>
                  </a:lnTo>
                  <a:lnTo>
                    <a:pt x="3" y="202"/>
                  </a:lnTo>
                  <a:lnTo>
                    <a:pt x="7" y="204"/>
                  </a:lnTo>
                  <a:lnTo>
                    <a:pt x="11" y="205"/>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grpSp>
        <p:nvGrpSpPr>
          <p:cNvPr id="60" name="Group 59"/>
          <p:cNvGrpSpPr/>
          <p:nvPr/>
        </p:nvGrpSpPr>
        <p:grpSpPr>
          <a:xfrm>
            <a:off x="10911300" y="4277717"/>
            <a:ext cx="200025" cy="287338"/>
            <a:chOff x="10502900" y="815975"/>
            <a:chExt cx="200025" cy="287338"/>
          </a:xfrm>
          <a:solidFill>
            <a:srgbClr val="B0F7F4"/>
          </a:solidFill>
          <a:effectLst/>
        </p:grpSpPr>
        <p:sp>
          <p:nvSpPr>
            <p:cNvPr id="61" name="Freeform 2127"/>
            <p:cNvSpPr>
              <a:spLocks/>
            </p:cNvSpPr>
            <p:nvPr/>
          </p:nvSpPr>
          <p:spPr bwMode="auto">
            <a:xfrm>
              <a:off x="10502900" y="815975"/>
              <a:ext cx="200025" cy="201613"/>
            </a:xfrm>
            <a:custGeom>
              <a:avLst/>
              <a:gdLst>
                <a:gd name="T0" fmla="*/ 284 w 632"/>
                <a:gd name="T1" fmla="*/ 3 h 632"/>
                <a:gd name="T2" fmla="*/ 237 w 632"/>
                <a:gd name="T3" fmla="*/ 10 h 632"/>
                <a:gd name="T4" fmla="*/ 193 w 632"/>
                <a:gd name="T5" fmla="*/ 26 h 632"/>
                <a:gd name="T6" fmla="*/ 152 w 632"/>
                <a:gd name="T7" fmla="*/ 47 h 632"/>
                <a:gd name="T8" fmla="*/ 115 w 632"/>
                <a:gd name="T9" fmla="*/ 72 h 632"/>
                <a:gd name="T10" fmla="*/ 82 w 632"/>
                <a:gd name="T11" fmla="*/ 104 h 632"/>
                <a:gd name="T12" fmla="*/ 54 w 632"/>
                <a:gd name="T13" fmla="*/ 139 h 632"/>
                <a:gd name="T14" fmla="*/ 31 w 632"/>
                <a:gd name="T15" fmla="*/ 180 h 632"/>
                <a:gd name="T16" fmla="*/ 14 w 632"/>
                <a:gd name="T17" fmla="*/ 222 h 632"/>
                <a:gd name="T18" fmla="*/ 4 w 632"/>
                <a:gd name="T19" fmla="*/ 269 h 632"/>
                <a:gd name="T20" fmla="*/ 0 w 632"/>
                <a:gd name="T21" fmla="*/ 316 h 632"/>
                <a:gd name="T22" fmla="*/ 3 w 632"/>
                <a:gd name="T23" fmla="*/ 363 h 632"/>
                <a:gd name="T24" fmla="*/ 14 w 632"/>
                <a:gd name="T25" fmla="*/ 407 h 632"/>
                <a:gd name="T26" fmla="*/ 30 w 632"/>
                <a:gd name="T27" fmla="*/ 450 h 632"/>
                <a:gd name="T28" fmla="*/ 50 w 632"/>
                <a:gd name="T29" fmla="*/ 489 h 632"/>
                <a:gd name="T30" fmla="*/ 77 w 632"/>
                <a:gd name="T31" fmla="*/ 523 h 632"/>
                <a:gd name="T32" fmla="*/ 109 w 632"/>
                <a:gd name="T33" fmla="*/ 555 h 632"/>
                <a:gd name="T34" fmla="*/ 144 w 632"/>
                <a:gd name="T35" fmla="*/ 581 h 632"/>
                <a:gd name="T36" fmla="*/ 183 w 632"/>
                <a:gd name="T37" fmla="*/ 602 h 632"/>
                <a:gd name="T38" fmla="*/ 225 w 632"/>
                <a:gd name="T39" fmla="*/ 618 h 632"/>
                <a:gd name="T40" fmla="*/ 270 w 632"/>
                <a:gd name="T41" fmla="*/ 628 h 632"/>
                <a:gd name="T42" fmla="*/ 301 w 632"/>
                <a:gd name="T43" fmla="*/ 473 h 632"/>
                <a:gd name="T44" fmla="*/ 256 w 632"/>
                <a:gd name="T45" fmla="*/ 512 h 632"/>
                <a:gd name="T46" fmla="*/ 185 w 632"/>
                <a:gd name="T47" fmla="*/ 447 h 632"/>
                <a:gd name="T48" fmla="*/ 181 w 632"/>
                <a:gd name="T49" fmla="*/ 431 h 632"/>
                <a:gd name="T50" fmla="*/ 196 w 632"/>
                <a:gd name="T51" fmla="*/ 421 h 632"/>
                <a:gd name="T52" fmla="*/ 256 w 632"/>
                <a:gd name="T53" fmla="*/ 475 h 632"/>
                <a:gd name="T54" fmla="*/ 309 w 632"/>
                <a:gd name="T55" fmla="*/ 423 h 632"/>
                <a:gd name="T56" fmla="*/ 319 w 632"/>
                <a:gd name="T57" fmla="*/ 421 h 632"/>
                <a:gd name="T58" fmla="*/ 326 w 632"/>
                <a:gd name="T59" fmla="*/ 426 h 632"/>
                <a:gd name="T60" fmla="*/ 430 w 632"/>
                <a:gd name="T61" fmla="*/ 423 h 632"/>
                <a:gd name="T62" fmla="*/ 446 w 632"/>
                <a:gd name="T63" fmla="*/ 426 h 632"/>
                <a:gd name="T64" fmla="*/ 450 w 632"/>
                <a:gd name="T65" fmla="*/ 442 h 632"/>
                <a:gd name="T66" fmla="*/ 381 w 632"/>
                <a:gd name="T67" fmla="*/ 511 h 632"/>
                <a:gd name="T68" fmla="*/ 365 w 632"/>
                <a:gd name="T69" fmla="*/ 507 h 632"/>
                <a:gd name="T70" fmla="*/ 346 w 632"/>
                <a:gd name="T71" fmla="*/ 630 h 632"/>
                <a:gd name="T72" fmla="*/ 391 w 632"/>
                <a:gd name="T73" fmla="*/ 623 h 632"/>
                <a:gd name="T74" fmla="*/ 434 w 632"/>
                <a:gd name="T75" fmla="*/ 608 h 632"/>
                <a:gd name="T76" fmla="*/ 474 w 632"/>
                <a:gd name="T77" fmla="*/ 589 h 632"/>
                <a:gd name="T78" fmla="*/ 511 w 632"/>
                <a:gd name="T79" fmla="*/ 564 h 632"/>
                <a:gd name="T80" fmla="*/ 544 w 632"/>
                <a:gd name="T81" fmla="*/ 534 h 632"/>
                <a:gd name="T82" fmla="*/ 572 w 632"/>
                <a:gd name="T83" fmla="*/ 501 h 632"/>
                <a:gd name="T84" fmla="*/ 595 w 632"/>
                <a:gd name="T85" fmla="*/ 463 h 632"/>
                <a:gd name="T86" fmla="*/ 613 w 632"/>
                <a:gd name="T87" fmla="*/ 421 h 632"/>
                <a:gd name="T88" fmla="*/ 626 w 632"/>
                <a:gd name="T89" fmla="*/ 378 h 632"/>
                <a:gd name="T90" fmla="*/ 631 w 632"/>
                <a:gd name="T91" fmla="*/ 332 h 632"/>
                <a:gd name="T92" fmla="*/ 629 w 632"/>
                <a:gd name="T93" fmla="*/ 283 h 632"/>
                <a:gd name="T94" fmla="*/ 622 w 632"/>
                <a:gd name="T95" fmla="*/ 237 h 632"/>
                <a:gd name="T96" fmla="*/ 606 w 632"/>
                <a:gd name="T97" fmla="*/ 193 h 632"/>
                <a:gd name="T98" fmla="*/ 585 w 632"/>
                <a:gd name="T99" fmla="*/ 153 h 632"/>
                <a:gd name="T100" fmla="*/ 560 w 632"/>
                <a:gd name="T101" fmla="*/ 115 h 632"/>
                <a:gd name="T102" fmla="*/ 528 w 632"/>
                <a:gd name="T103" fmla="*/ 82 h 632"/>
                <a:gd name="T104" fmla="*/ 492 w 632"/>
                <a:gd name="T105" fmla="*/ 54 h 632"/>
                <a:gd name="T106" fmla="*/ 452 w 632"/>
                <a:gd name="T107" fmla="*/ 32 h 632"/>
                <a:gd name="T108" fmla="*/ 409 w 632"/>
                <a:gd name="T109" fmla="*/ 15 h 632"/>
                <a:gd name="T110" fmla="*/ 364 w 632"/>
                <a:gd name="T111" fmla="*/ 4 h 632"/>
                <a:gd name="T112" fmla="*/ 315 w 632"/>
                <a:gd name="T113"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2" h="632">
                  <a:moveTo>
                    <a:pt x="315" y="0"/>
                  </a:moveTo>
                  <a:lnTo>
                    <a:pt x="299" y="1"/>
                  </a:lnTo>
                  <a:lnTo>
                    <a:pt x="284" y="3"/>
                  </a:lnTo>
                  <a:lnTo>
                    <a:pt x="268" y="4"/>
                  </a:lnTo>
                  <a:lnTo>
                    <a:pt x="252" y="6"/>
                  </a:lnTo>
                  <a:lnTo>
                    <a:pt x="237" y="10"/>
                  </a:lnTo>
                  <a:lnTo>
                    <a:pt x="221" y="15"/>
                  </a:lnTo>
                  <a:lnTo>
                    <a:pt x="207" y="20"/>
                  </a:lnTo>
                  <a:lnTo>
                    <a:pt x="193" y="26"/>
                  </a:lnTo>
                  <a:lnTo>
                    <a:pt x="179" y="32"/>
                  </a:lnTo>
                  <a:lnTo>
                    <a:pt x="165" y="38"/>
                  </a:lnTo>
                  <a:lnTo>
                    <a:pt x="152" y="47"/>
                  </a:lnTo>
                  <a:lnTo>
                    <a:pt x="139" y="54"/>
                  </a:lnTo>
                  <a:lnTo>
                    <a:pt x="127" y="64"/>
                  </a:lnTo>
                  <a:lnTo>
                    <a:pt x="115" y="72"/>
                  </a:lnTo>
                  <a:lnTo>
                    <a:pt x="103" y="82"/>
                  </a:lnTo>
                  <a:lnTo>
                    <a:pt x="92" y="93"/>
                  </a:lnTo>
                  <a:lnTo>
                    <a:pt x="82" y="104"/>
                  </a:lnTo>
                  <a:lnTo>
                    <a:pt x="72" y="115"/>
                  </a:lnTo>
                  <a:lnTo>
                    <a:pt x="63" y="127"/>
                  </a:lnTo>
                  <a:lnTo>
                    <a:pt x="54" y="139"/>
                  </a:lnTo>
                  <a:lnTo>
                    <a:pt x="45" y="153"/>
                  </a:lnTo>
                  <a:lnTo>
                    <a:pt x="38" y="166"/>
                  </a:lnTo>
                  <a:lnTo>
                    <a:pt x="31" y="180"/>
                  </a:lnTo>
                  <a:lnTo>
                    <a:pt x="25" y="193"/>
                  </a:lnTo>
                  <a:lnTo>
                    <a:pt x="19" y="208"/>
                  </a:lnTo>
                  <a:lnTo>
                    <a:pt x="14" y="222"/>
                  </a:lnTo>
                  <a:lnTo>
                    <a:pt x="10" y="237"/>
                  </a:lnTo>
                  <a:lnTo>
                    <a:pt x="6" y="253"/>
                  </a:lnTo>
                  <a:lnTo>
                    <a:pt x="4" y="269"/>
                  </a:lnTo>
                  <a:lnTo>
                    <a:pt x="1" y="283"/>
                  </a:lnTo>
                  <a:lnTo>
                    <a:pt x="0" y="301"/>
                  </a:lnTo>
                  <a:lnTo>
                    <a:pt x="0" y="316"/>
                  </a:lnTo>
                  <a:lnTo>
                    <a:pt x="0" y="332"/>
                  </a:lnTo>
                  <a:lnTo>
                    <a:pt x="1" y="347"/>
                  </a:lnTo>
                  <a:lnTo>
                    <a:pt x="3" y="363"/>
                  </a:lnTo>
                  <a:lnTo>
                    <a:pt x="6" y="378"/>
                  </a:lnTo>
                  <a:lnTo>
                    <a:pt x="9" y="393"/>
                  </a:lnTo>
                  <a:lnTo>
                    <a:pt x="14" y="407"/>
                  </a:lnTo>
                  <a:lnTo>
                    <a:pt x="17" y="421"/>
                  </a:lnTo>
                  <a:lnTo>
                    <a:pt x="23" y="436"/>
                  </a:lnTo>
                  <a:lnTo>
                    <a:pt x="30" y="450"/>
                  </a:lnTo>
                  <a:lnTo>
                    <a:pt x="36" y="463"/>
                  </a:lnTo>
                  <a:lnTo>
                    <a:pt x="43" y="475"/>
                  </a:lnTo>
                  <a:lnTo>
                    <a:pt x="50" y="489"/>
                  </a:lnTo>
                  <a:lnTo>
                    <a:pt x="59" y="501"/>
                  </a:lnTo>
                  <a:lnTo>
                    <a:pt x="69" y="512"/>
                  </a:lnTo>
                  <a:lnTo>
                    <a:pt x="77" y="523"/>
                  </a:lnTo>
                  <a:lnTo>
                    <a:pt x="87" y="534"/>
                  </a:lnTo>
                  <a:lnTo>
                    <a:pt x="98" y="545"/>
                  </a:lnTo>
                  <a:lnTo>
                    <a:pt x="109" y="555"/>
                  </a:lnTo>
                  <a:lnTo>
                    <a:pt x="120" y="564"/>
                  </a:lnTo>
                  <a:lnTo>
                    <a:pt x="132" y="573"/>
                  </a:lnTo>
                  <a:lnTo>
                    <a:pt x="144" y="581"/>
                  </a:lnTo>
                  <a:lnTo>
                    <a:pt x="157" y="589"/>
                  </a:lnTo>
                  <a:lnTo>
                    <a:pt x="170" y="596"/>
                  </a:lnTo>
                  <a:lnTo>
                    <a:pt x="183" y="602"/>
                  </a:lnTo>
                  <a:lnTo>
                    <a:pt x="197" y="608"/>
                  </a:lnTo>
                  <a:lnTo>
                    <a:pt x="210" y="613"/>
                  </a:lnTo>
                  <a:lnTo>
                    <a:pt x="225" y="618"/>
                  </a:lnTo>
                  <a:lnTo>
                    <a:pt x="240" y="623"/>
                  </a:lnTo>
                  <a:lnTo>
                    <a:pt x="254" y="625"/>
                  </a:lnTo>
                  <a:lnTo>
                    <a:pt x="270" y="628"/>
                  </a:lnTo>
                  <a:lnTo>
                    <a:pt x="285" y="630"/>
                  </a:lnTo>
                  <a:lnTo>
                    <a:pt x="301" y="632"/>
                  </a:lnTo>
                  <a:lnTo>
                    <a:pt x="301" y="473"/>
                  </a:lnTo>
                  <a:lnTo>
                    <a:pt x="267" y="507"/>
                  </a:lnTo>
                  <a:lnTo>
                    <a:pt x="262" y="511"/>
                  </a:lnTo>
                  <a:lnTo>
                    <a:pt x="256" y="512"/>
                  </a:lnTo>
                  <a:lnTo>
                    <a:pt x="249" y="511"/>
                  </a:lnTo>
                  <a:lnTo>
                    <a:pt x="245" y="507"/>
                  </a:lnTo>
                  <a:lnTo>
                    <a:pt x="185" y="447"/>
                  </a:lnTo>
                  <a:lnTo>
                    <a:pt x="181" y="442"/>
                  </a:lnTo>
                  <a:lnTo>
                    <a:pt x="180" y="436"/>
                  </a:lnTo>
                  <a:lnTo>
                    <a:pt x="181" y="431"/>
                  </a:lnTo>
                  <a:lnTo>
                    <a:pt x="185" y="426"/>
                  </a:lnTo>
                  <a:lnTo>
                    <a:pt x="190" y="423"/>
                  </a:lnTo>
                  <a:lnTo>
                    <a:pt x="196" y="421"/>
                  </a:lnTo>
                  <a:lnTo>
                    <a:pt x="201" y="423"/>
                  </a:lnTo>
                  <a:lnTo>
                    <a:pt x="205" y="426"/>
                  </a:lnTo>
                  <a:lnTo>
                    <a:pt x="256" y="475"/>
                  </a:lnTo>
                  <a:lnTo>
                    <a:pt x="304" y="426"/>
                  </a:lnTo>
                  <a:lnTo>
                    <a:pt x="307" y="424"/>
                  </a:lnTo>
                  <a:lnTo>
                    <a:pt x="309" y="423"/>
                  </a:lnTo>
                  <a:lnTo>
                    <a:pt x="313" y="421"/>
                  </a:lnTo>
                  <a:lnTo>
                    <a:pt x="315" y="421"/>
                  </a:lnTo>
                  <a:lnTo>
                    <a:pt x="319" y="421"/>
                  </a:lnTo>
                  <a:lnTo>
                    <a:pt x="321" y="423"/>
                  </a:lnTo>
                  <a:lnTo>
                    <a:pt x="324" y="424"/>
                  </a:lnTo>
                  <a:lnTo>
                    <a:pt x="326" y="426"/>
                  </a:lnTo>
                  <a:lnTo>
                    <a:pt x="375" y="475"/>
                  </a:lnTo>
                  <a:lnTo>
                    <a:pt x="425" y="426"/>
                  </a:lnTo>
                  <a:lnTo>
                    <a:pt x="430" y="423"/>
                  </a:lnTo>
                  <a:lnTo>
                    <a:pt x="436" y="421"/>
                  </a:lnTo>
                  <a:lnTo>
                    <a:pt x="441" y="423"/>
                  </a:lnTo>
                  <a:lnTo>
                    <a:pt x="446" y="426"/>
                  </a:lnTo>
                  <a:lnTo>
                    <a:pt x="450" y="431"/>
                  </a:lnTo>
                  <a:lnTo>
                    <a:pt x="451" y="436"/>
                  </a:lnTo>
                  <a:lnTo>
                    <a:pt x="450" y="442"/>
                  </a:lnTo>
                  <a:lnTo>
                    <a:pt x="446" y="447"/>
                  </a:lnTo>
                  <a:lnTo>
                    <a:pt x="386" y="507"/>
                  </a:lnTo>
                  <a:lnTo>
                    <a:pt x="381" y="511"/>
                  </a:lnTo>
                  <a:lnTo>
                    <a:pt x="375" y="512"/>
                  </a:lnTo>
                  <a:lnTo>
                    <a:pt x="370" y="511"/>
                  </a:lnTo>
                  <a:lnTo>
                    <a:pt x="365" y="507"/>
                  </a:lnTo>
                  <a:lnTo>
                    <a:pt x="330" y="473"/>
                  </a:lnTo>
                  <a:lnTo>
                    <a:pt x="330" y="632"/>
                  </a:lnTo>
                  <a:lnTo>
                    <a:pt x="346" y="630"/>
                  </a:lnTo>
                  <a:lnTo>
                    <a:pt x="362" y="628"/>
                  </a:lnTo>
                  <a:lnTo>
                    <a:pt x="376" y="625"/>
                  </a:lnTo>
                  <a:lnTo>
                    <a:pt x="391" y="623"/>
                  </a:lnTo>
                  <a:lnTo>
                    <a:pt x="406" y="618"/>
                  </a:lnTo>
                  <a:lnTo>
                    <a:pt x="420" y="613"/>
                  </a:lnTo>
                  <a:lnTo>
                    <a:pt x="434" y="608"/>
                  </a:lnTo>
                  <a:lnTo>
                    <a:pt x="449" y="602"/>
                  </a:lnTo>
                  <a:lnTo>
                    <a:pt x="462" y="596"/>
                  </a:lnTo>
                  <a:lnTo>
                    <a:pt x="474" y="589"/>
                  </a:lnTo>
                  <a:lnTo>
                    <a:pt x="488" y="581"/>
                  </a:lnTo>
                  <a:lnTo>
                    <a:pt x="500" y="573"/>
                  </a:lnTo>
                  <a:lnTo>
                    <a:pt x="511" y="564"/>
                  </a:lnTo>
                  <a:lnTo>
                    <a:pt x="522" y="555"/>
                  </a:lnTo>
                  <a:lnTo>
                    <a:pt x="533" y="545"/>
                  </a:lnTo>
                  <a:lnTo>
                    <a:pt x="544" y="534"/>
                  </a:lnTo>
                  <a:lnTo>
                    <a:pt x="554" y="523"/>
                  </a:lnTo>
                  <a:lnTo>
                    <a:pt x="563" y="512"/>
                  </a:lnTo>
                  <a:lnTo>
                    <a:pt x="572" y="501"/>
                  </a:lnTo>
                  <a:lnTo>
                    <a:pt x="580" y="489"/>
                  </a:lnTo>
                  <a:lnTo>
                    <a:pt x="588" y="475"/>
                  </a:lnTo>
                  <a:lnTo>
                    <a:pt x="595" y="463"/>
                  </a:lnTo>
                  <a:lnTo>
                    <a:pt x="602" y="450"/>
                  </a:lnTo>
                  <a:lnTo>
                    <a:pt x="609" y="436"/>
                  </a:lnTo>
                  <a:lnTo>
                    <a:pt x="613" y="421"/>
                  </a:lnTo>
                  <a:lnTo>
                    <a:pt x="618" y="408"/>
                  </a:lnTo>
                  <a:lnTo>
                    <a:pt x="622" y="393"/>
                  </a:lnTo>
                  <a:lnTo>
                    <a:pt x="626" y="378"/>
                  </a:lnTo>
                  <a:lnTo>
                    <a:pt x="628" y="363"/>
                  </a:lnTo>
                  <a:lnTo>
                    <a:pt x="631" y="347"/>
                  </a:lnTo>
                  <a:lnTo>
                    <a:pt x="631" y="332"/>
                  </a:lnTo>
                  <a:lnTo>
                    <a:pt x="632" y="316"/>
                  </a:lnTo>
                  <a:lnTo>
                    <a:pt x="631" y="301"/>
                  </a:lnTo>
                  <a:lnTo>
                    <a:pt x="629" y="283"/>
                  </a:lnTo>
                  <a:lnTo>
                    <a:pt x="628" y="269"/>
                  </a:lnTo>
                  <a:lnTo>
                    <a:pt x="626" y="253"/>
                  </a:lnTo>
                  <a:lnTo>
                    <a:pt x="622" y="237"/>
                  </a:lnTo>
                  <a:lnTo>
                    <a:pt x="617" y="222"/>
                  </a:lnTo>
                  <a:lnTo>
                    <a:pt x="612" y="208"/>
                  </a:lnTo>
                  <a:lnTo>
                    <a:pt x="606" y="193"/>
                  </a:lnTo>
                  <a:lnTo>
                    <a:pt x="600" y="180"/>
                  </a:lnTo>
                  <a:lnTo>
                    <a:pt x="594" y="166"/>
                  </a:lnTo>
                  <a:lnTo>
                    <a:pt x="585" y="153"/>
                  </a:lnTo>
                  <a:lnTo>
                    <a:pt x="578" y="139"/>
                  </a:lnTo>
                  <a:lnTo>
                    <a:pt x="568" y="127"/>
                  </a:lnTo>
                  <a:lnTo>
                    <a:pt x="560" y="115"/>
                  </a:lnTo>
                  <a:lnTo>
                    <a:pt x="550" y="104"/>
                  </a:lnTo>
                  <a:lnTo>
                    <a:pt x="539" y="93"/>
                  </a:lnTo>
                  <a:lnTo>
                    <a:pt x="528" y="82"/>
                  </a:lnTo>
                  <a:lnTo>
                    <a:pt x="517" y="72"/>
                  </a:lnTo>
                  <a:lnTo>
                    <a:pt x="505" y="64"/>
                  </a:lnTo>
                  <a:lnTo>
                    <a:pt x="492" y="54"/>
                  </a:lnTo>
                  <a:lnTo>
                    <a:pt x="479" y="47"/>
                  </a:lnTo>
                  <a:lnTo>
                    <a:pt x="466" y="38"/>
                  </a:lnTo>
                  <a:lnTo>
                    <a:pt x="452" y="32"/>
                  </a:lnTo>
                  <a:lnTo>
                    <a:pt x="439" y="26"/>
                  </a:lnTo>
                  <a:lnTo>
                    <a:pt x="424" y="20"/>
                  </a:lnTo>
                  <a:lnTo>
                    <a:pt x="409" y="15"/>
                  </a:lnTo>
                  <a:lnTo>
                    <a:pt x="395" y="10"/>
                  </a:lnTo>
                  <a:lnTo>
                    <a:pt x="379" y="6"/>
                  </a:lnTo>
                  <a:lnTo>
                    <a:pt x="364" y="4"/>
                  </a:lnTo>
                  <a:lnTo>
                    <a:pt x="348" y="3"/>
                  </a:lnTo>
                  <a:lnTo>
                    <a:pt x="331" y="1"/>
                  </a:lnTo>
                  <a:lnTo>
                    <a:pt x="315"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2" name="Freeform 2128"/>
            <p:cNvSpPr>
              <a:spLocks/>
            </p:cNvSpPr>
            <p:nvPr/>
          </p:nvSpPr>
          <p:spPr bwMode="auto">
            <a:xfrm>
              <a:off x="10569575" y="1036638"/>
              <a:ext cx="66675" cy="9525"/>
            </a:xfrm>
            <a:custGeom>
              <a:avLst/>
              <a:gdLst>
                <a:gd name="T0" fmla="*/ 196 w 210"/>
                <a:gd name="T1" fmla="*/ 0 h 29"/>
                <a:gd name="T2" fmla="*/ 15 w 210"/>
                <a:gd name="T3" fmla="*/ 0 h 29"/>
                <a:gd name="T4" fmla="*/ 9 w 210"/>
                <a:gd name="T5" fmla="*/ 1 h 29"/>
                <a:gd name="T6" fmla="*/ 5 w 210"/>
                <a:gd name="T7" fmla="*/ 3 h 29"/>
                <a:gd name="T8" fmla="*/ 2 w 210"/>
                <a:gd name="T9" fmla="*/ 8 h 29"/>
                <a:gd name="T10" fmla="*/ 0 w 210"/>
                <a:gd name="T11" fmla="*/ 14 h 29"/>
                <a:gd name="T12" fmla="*/ 2 w 210"/>
                <a:gd name="T13" fmla="*/ 20 h 29"/>
                <a:gd name="T14" fmla="*/ 5 w 210"/>
                <a:gd name="T15" fmla="*/ 25 h 29"/>
                <a:gd name="T16" fmla="*/ 9 w 210"/>
                <a:gd name="T17" fmla="*/ 28 h 29"/>
                <a:gd name="T18" fmla="*/ 15 w 210"/>
                <a:gd name="T19" fmla="*/ 29 h 29"/>
                <a:gd name="T20" fmla="*/ 196 w 210"/>
                <a:gd name="T21" fmla="*/ 29 h 29"/>
                <a:gd name="T22" fmla="*/ 202 w 210"/>
                <a:gd name="T23" fmla="*/ 28 h 29"/>
                <a:gd name="T24" fmla="*/ 207 w 210"/>
                <a:gd name="T25" fmla="*/ 25 h 29"/>
                <a:gd name="T26" fmla="*/ 209 w 210"/>
                <a:gd name="T27" fmla="*/ 20 h 29"/>
                <a:gd name="T28" fmla="*/ 210 w 210"/>
                <a:gd name="T29" fmla="*/ 14 h 29"/>
                <a:gd name="T30" fmla="*/ 209 w 210"/>
                <a:gd name="T31" fmla="*/ 8 h 29"/>
                <a:gd name="T32" fmla="*/ 207 w 210"/>
                <a:gd name="T33" fmla="*/ 3 h 29"/>
                <a:gd name="T34" fmla="*/ 202 w 210"/>
                <a:gd name="T35" fmla="*/ 1 h 29"/>
                <a:gd name="T36" fmla="*/ 196 w 210"/>
                <a:gd name="T3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0" h="29">
                  <a:moveTo>
                    <a:pt x="196" y="0"/>
                  </a:moveTo>
                  <a:lnTo>
                    <a:pt x="15" y="0"/>
                  </a:lnTo>
                  <a:lnTo>
                    <a:pt x="9" y="1"/>
                  </a:lnTo>
                  <a:lnTo>
                    <a:pt x="5" y="3"/>
                  </a:lnTo>
                  <a:lnTo>
                    <a:pt x="2" y="8"/>
                  </a:lnTo>
                  <a:lnTo>
                    <a:pt x="0" y="14"/>
                  </a:lnTo>
                  <a:lnTo>
                    <a:pt x="2" y="20"/>
                  </a:lnTo>
                  <a:lnTo>
                    <a:pt x="5" y="25"/>
                  </a:lnTo>
                  <a:lnTo>
                    <a:pt x="9" y="28"/>
                  </a:lnTo>
                  <a:lnTo>
                    <a:pt x="15" y="29"/>
                  </a:lnTo>
                  <a:lnTo>
                    <a:pt x="196" y="29"/>
                  </a:lnTo>
                  <a:lnTo>
                    <a:pt x="202" y="28"/>
                  </a:lnTo>
                  <a:lnTo>
                    <a:pt x="207" y="25"/>
                  </a:lnTo>
                  <a:lnTo>
                    <a:pt x="209" y="20"/>
                  </a:lnTo>
                  <a:lnTo>
                    <a:pt x="210" y="14"/>
                  </a:lnTo>
                  <a:lnTo>
                    <a:pt x="209" y="8"/>
                  </a:lnTo>
                  <a:lnTo>
                    <a:pt x="207" y="3"/>
                  </a:lnTo>
                  <a:lnTo>
                    <a:pt x="202" y="1"/>
                  </a:lnTo>
                  <a:lnTo>
                    <a:pt x="196"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3" name="Freeform 2129"/>
            <p:cNvSpPr>
              <a:spLocks/>
            </p:cNvSpPr>
            <p:nvPr/>
          </p:nvSpPr>
          <p:spPr bwMode="auto">
            <a:xfrm>
              <a:off x="10569575" y="1055688"/>
              <a:ext cx="66675" cy="9525"/>
            </a:xfrm>
            <a:custGeom>
              <a:avLst/>
              <a:gdLst>
                <a:gd name="T0" fmla="*/ 196 w 210"/>
                <a:gd name="T1" fmla="*/ 0 h 31"/>
                <a:gd name="T2" fmla="*/ 15 w 210"/>
                <a:gd name="T3" fmla="*/ 0 h 31"/>
                <a:gd name="T4" fmla="*/ 9 w 210"/>
                <a:gd name="T5" fmla="*/ 2 h 31"/>
                <a:gd name="T6" fmla="*/ 5 w 210"/>
                <a:gd name="T7" fmla="*/ 5 h 31"/>
                <a:gd name="T8" fmla="*/ 2 w 210"/>
                <a:gd name="T9" fmla="*/ 10 h 31"/>
                <a:gd name="T10" fmla="*/ 0 w 210"/>
                <a:gd name="T11" fmla="*/ 15 h 31"/>
                <a:gd name="T12" fmla="*/ 2 w 210"/>
                <a:gd name="T13" fmla="*/ 21 h 31"/>
                <a:gd name="T14" fmla="*/ 5 w 210"/>
                <a:gd name="T15" fmla="*/ 26 h 31"/>
                <a:gd name="T16" fmla="*/ 9 w 210"/>
                <a:gd name="T17" fmla="*/ 30 h 31"/>
                <a:gd name="T18" fmla="*/ 15 w 210"/>
                <a:gd name="T19" fmla="*/ 31 h 31"/>
                <a:gd name="T20" fmla="*/ 196 w 210"/>
                <a:gd name="T21" fmla="*/ 31 h 31"/>
                <a:gd name="T22" fmla="*/ 202 w 210"/>
                <a:gd name="T23" fmla="*/ 30 h 31"/>
                <a:gd name="T24" fmla="*/ 207 w 210"/>
                <a:gd name="T25" fmla="*/ 26 h 31"/>
                <a:gd name="T26" fmla="*/ 209 w 210"/>
                <a:gd name="T27" fmla="*/ 21 h 31"/>
                <a:gd name="T28" fmla="*/ 210 w 210"/>
                <a:gd name="T29" fmla="*/ 15 h 31"/>
                <a:gd name="T30" fmla="*/ 209 w 210"/>
                <a:gd name="T31" fmla="*/ 10 h 31"/>
                <a:gd name="T32" fmla="*/ 207 w 210"/>
                <a:gd name="T33" fmla="*/ 5 h 31"/>
                <a:gd name="T34" fmla="*/ 202 w 210"/>
                <a:gd name="T35" fmla="*/ 2 h 31"/>
                <a:gd name="T36" fmla="*/ 196 w 21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0" h="31">
                  <a:moveTo>
                    <a:pt x="196" y="0"/>
                  </a:moveTo>
                  <a:lnTo>
                    <a:pt x="15" y="0"/>
                  </a:lnTo>
                  <a:lnTo>
                    <a:pt x="9" y="2"/>
                  </a:lnTo>
                  <a:lnTo>
                    <a:pt x="5" y="5"/>
                  </a:lnTo>
                  <a:lnTo>
                    <a:pt x="2" y="10"/>
                  </a:lnTo>
                  <a:lnTo>
                    <a:pt x="0" y="15"/>
                  </a:lnTo>
                  <a:lnTo>
                    <a:pt x="2" y="21"/>
                  </a:lnTo>
                  <a:lnTo>
                    <a:pt x="5" y="26"/>
                  </a:lnTo>
                  <a:lnTo>
                    <a:pt x="9" y="30"/>
                  </a:lnTo>
                  <a:lnTo>
                    <a:pt x="15" y="31"/>
                  </a:lnTo>
                  <a:lnTo>
                    <a:pt x="196" y="31"/>
                  </a:lnTo>
                  <a:lnTo>
                    <a:pt x="202" y="30"/>
                  </a:lnTo>
                  <a:lnTo>
                    <a:pt x="207" y="26"/>
                  </a:lnTo>
                  <a:lnTo>
                    <a:pt x="209" y="21"/>
                  </a:lnTo>
                  <a:lnTo>
                    <a:pt x="210" y="15"/>
                  </a:lnTo>
                  <a:lnTo>
                    <a:pt x="209" y="10"/>
                  </a:lnTo>
                  <a:lnTo>
                    <a:pt x="207" y="5"/>
                  </a:lnTo>
                  <a:lnTo>
                    <a:pt x="202" y="2"/>
                  </a:lnTo>
                  <a:lnTo>
                    <a:pt x="196"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4" name="Freeform 2130"/>
            <p:cNvSpPr>
              <a:spLocks/>
            </p:cNvSpPr>
            <p:nvPr/>
          </p:nvSpPr>
          <p:spPr bwMode="auto">
            <a:xfrm>
              <a:off x="10569575" y="1074738"/>
              <a:ext cx="66675" cy="28575"/>
            </a:xfrm>
            <a:custGeom>
              <a:avLst/>
              <a:gdLst>
                <a:gd name="T0" fmla="*/ 196 w 210"/>
                <a:gd name="T1" fmla="*/ 0 h 91"/>
                <a:gd name="T2" fmla="*/ 15 w 210"/>
                <a:gd name="T3" fmla="*/ 0 h 91"/>
                <a:gd name="T4" fmla="*/ 9 w 210"/>
                <a:gd name="T5" fmla="*/ 1 h 91"/>
                <a:gd name="T6" fmla="*/ 5 w 210"/>
                <a:gd name="T7" fmla="*/ 5 h 91"/>
                <a:gd name="T8" fmla="*/ 2 w 210"/>
                <a:gd name="T9" fmla="*/ 10 h 91"/>
                <a:gd name="T10" fmla="*/ 0 w 210"/>
                <a:gd name="T11" fmla="*/ 16 h 91"/>
                <a:gd name="T12" fmla="*/ 2 w 210"/>
                <a:gd name="T13" fmla="*/ 21 h 91"/>
                <a:gd name="T14" fmla="*/ 5 w 210"/>
                <a:gd name="T15" fmla="*/ 26 h 91"/>
                <a:gd name="T16" fmla="*/ 9 w 210"/>
                <a:gd name="T17" fmla="*/ 30 h 91"/>
                <a:gd name="T18" fmla="*/ 15 w 210"/>
                <a:gd name="T19" fmla="*/ 31 h 91"/>
                <a:gd name="T20" fmla="*/ 91 w 210"/>
                <a:gd name="T21" fmla="*/ 31 h 91"/>
                <a:gd name="T22" fmla="*/ 91 w 210"/>
                <a:gd name="T23" fmla="*/ 76 h 91"/>
                <a:gd name="T24" fmla="*/ 92 w 210"/>
                <a:gd name="T25" fmla="*/ 82 h 91"/>
                <a:gd name="T26" fmla="*/ 94 w 210"/>
                <a:gd name="T27" fmla="*/ 87 h 91"/>
                <a:gd name="T28" fmla="*/ 99 w 210"/>
                <a:gd name="T29" fmla="*/ 89 h 91"/>
                <a:gd name="T30" fmla="*/ 105 w 210"/>
                <a:gd name="T31" fmla="*/ 91 h 91"/>
                <a:gd name="T32" fmla="*/ 111 w 210"/>
                <a:gd name="T33" fmla="*/ 89 h 91"/>
                <a:gd name="T34" fmla="*/ 116 w 210"/>
                <a:gd name="T35" fmla="*/ 87 h 91"/>
                <a:gd name="T36" fmla="*/ 120 w 210"/>
                <a:gd name="T37" fmla="*/ 82 h 91"/>
                <a:gd name="T38" fmla="*/ 120 w 210"/>
                <a:gd name="T39" fmla="*/ 76 h 91"/>
                <a:gd name="T40" fmla="*/ 120 w 210"/>
                <a:gd name="T41" fmla="*/ 31 h 91"/>
                <a:gd name="T42" fmla="*/ 196 w 210"/>
                <a:gd name="T43" fmla="*/ 31 h 91"/>
                <a:gd name="T44" fmla="*/ 202 w 210"/>
                <a:gd name="T45" fmla="*/ 30 h 91"/>
                <a:gd name="T46" fmla="*/ 207 w 210"/>
                <a:gd name="T47" fmla="*/ 26 h 91"/>
                <a:gd name="T48" fmla="*/ 209 w 210"/>
                <a:gd name="T49" fmla="*/ 21 h 91"/>
                <a:gd name="T50" fmla="*/ 210 w 210"/>
                <a:gd name="T51" fmla="*/ 16 h 91"/>
                <a:gd name="T52" fmla="*/ 209 w 210"/>
                <a:gd name="T53" fmla="*/ 10 h 91"/>
                <a:gd name="T54" fmla="*/ 207 w 210"/>
                <a:gd name="T55" fmla="*/ 5 h 91"/>
                <a:gd name="T56" fmla="*/ 202 w 210"/>
                <a:gd name="T57" fmla="*/ 1 h 91"/>
                <a:gd name="T58" fmla="*/ 196 w 210"/>
                <a:gd name="T5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0" h="91">
                  <a:moveTo>
                    <a:pt x="196" y="0"/>
                  </a:moveTo>
                  <a:lnTo>
                    <a:pt x="15" y="0"/>
                  </a:lnTo>
                  <a:lnTo>
                    <a:pt x="9" y="1"/>
                  </a:lnTo>
                  <a:lnTo>
                    <a:pt x="5" y="5"/>
                  </a:lnTo>
                  <a:lnTo>
                    <a:pt x="2" y="10"/>
                  </a:lnTo>
                  <a:lnTo>
                    <a:pt x="0" y="16"/>
                  </a:lnTo>
                  <a:lnTo>
                    <a:pt x="2" y="21"/>
                  </a:lnTo>
                  <a:lnTo>
                    <a:pt x="5" y="26"/>
                  </a:lnTo>
                  <a:lnTo>
                    <a:pt x="9" y="30"/>
                  </a:lnTo>
                  <a:lnTo>
                    <a:pt x="15" y="31"/>
                  </a:lnTo>
                  <a:lnTo>
                    <a:pt x="91" y="31"/>
                  </a:lnTo>
                  <a:lnTo>
                    <a:pt x="91" y="76"/>
                  </a:lnTo>
                  <a:lnTo>
                    <a:pt x="92" y="82"/>
                  </a:lnTo>
                  <a:lnTo>
                    <a:pt x="94" y="87"/>
                  </a:lnTo>
                  <a:lnTo>
                    <a:pt x="99" y="89"/>
                  </a:lnTo>
                  <a:lnTo>
                    <a:pt x="105" y="91"/>
                  </a:lnTo>
                  <a:lnTo>
                    <a:pt x="111" y="89"/>
                  </a:lnTo>
                  <a:lnTo>
                    <a:pt x="116" y="87"/>
                  </a:lnTo>
                  <a:lnTo>
                    <a:pt x="120" y="82"/>
                  </a:lnTo>
                  <a:lnTo>
                    <a:pt x="120" y="76"/>
                  </a:lnTo>
                  <a:lnTo>
                    <a:pt x="120" y="31"/>
                  </a:lnTo>
                  <a:lnTo>
                    <a:pt x="196" y="31"/>
                  </a:lnTo>
                  <a:lnTo>
                    <a:pt x="202" y="30"/>
                  </a:lnTo>
                  <a:lnTo>
                    <a:pt x="207" y="26"/>
                  </a:lnTo>
                  <a:lnTo>
                    <a:pt x="209" y="21"/>
                  </a:lnTo>
                  <a:lnTo>
                    <a:pt x="210" y="16"/>
                  </a:lnTo>
                  <a:lnTo>
                    <a:pt x="209" y="10"/>
                  </a:lnTo>
                  <a:lnTo>
                    <a:pt x="207" y="5"/>
                  </a:lnTo>
                  <a:lnTo>
                    <a:pt x="202" y="1"/>
                  </a:lnTo>
                  <a:lnTo>
                    <a:pt x="196"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grpSp>
        <p:nvGrpSpPr>
          <p:cNvPr id="65" name="Group 64"/>
          <p:cNvGrpSpPr/>
          <p:nvPr/>
        </p:nvGrpSpPr>
        <p:grpSpPr>
          <a:xfrm>
            <a:off x="10867643" y="4943650"/>
            <a:ext cx="287338" cy="277813"/>
            <a:chOff x="4892675" y="2501900"/>
            <a:chExt cx="287338" cy="277813"/>
          </a:xfrm>
          <a:solidFill>
            <a:srgbClr val="B0F7F4"/>
          </a:solidFill>
          <a:effectLst/>
        </p:grpSpPr>
        <p:sp>
          <p:nvSpPr>
            <p:cNvPr id="66" name="Freeform 300"/>
            <p:cNvSpPr>
              <a:spLocks/>
            </p:cNvSpPr>
            <p:nvPr/>
          </p:nvSpPr>
          <p:spPr bwMode="auto">
            <a:xfrm>
              <a:off x="4924425" y="2501900"/>
              <a:ext cx="227013" cy="157163"/>
            </a:xfrm>
            <a:custGeom>
              <a:avLst/>
              <a:gdLst>
                <a:gd name="T0" fmla="*/ 19 w 712"/>
                <a:gd name="T1" fmla="*/ 494 h 495"/>
                <a:gd name="T2" fmla="*/ 679 w 712"/>
                <a:gd name="T3" fmla="*/ 60 h 495"/>
                <a:gd name="T4" fmla="*/ 668 w 712"/>
                <a:gd name="T5" fmla="*/ 167 h 495"/>
                <a:gd name="T6" fmla="*/ 669 w 712"/>
                <a:gd name="T7" fmla="*/ 173 h 495"/>
                <a:gd name="T8" fmla="*/ 672 w 712"/>
                <a:gd name="T9" fmla="*/ 177 h 495"/>
                <a:gd name="T10" fmla="*/ 677 w 712"/>
                <a:gd name="T11" fmla="*/ 180 h 495"/>
                <a:gd name="T12" fmla="*/ 682 w 712"/>
                <a:gd name="T13" fmla="*/ 180 h 495"/>
                <a:gd name="T14" fmla="*/ 688 w 712"/>
                <a:gd name="T15" fmla="*/ 179 h 495"/>
                <a:gd name="T16" fmla="*/ 696 w 712"/>
                <a:gd name="T17" fmla="*/ 173 h 495"/>
                <a:gd name="T18" fmla="*/ 712 w 712"/>
                <a:gd name="T19" fmla="*/ 31 h 495"/>
                <a:gd name="T20" fmla="*/ 712 w 712"/>
                <a:gd name="T21" fmla="*/ 30 h 495"/>
                <a:gd name="T22" fmla="*/ 712 w 712"/>
                <a:gd name="T23" fmla="*/ 27 h 495"/>
                <a:gd name="T24" fmla="*/ 711 w 712"/>
                <a:gd name="T25" fmla="*/ 24 h 495"/>
                <a:gd name="T26" fmla="*/ 710 w 712"/>
                <a:gd name="T27" fmla="*/ 22 h 495"/>
                <a:gd name="T28" fmla="*/ 710 w 712"/>
                <a:gd name="T29" fmla="*/ 22 h 495"/>
                <a:gd name="T30" fmla="*/ 707 w 712"/>
                <a:gd name="T31" fmla="*/ 20 h 495"/>
                <a:gd name="T32" fmla="*/ 705 w 712"/>
                <a:gd name="T33" fmla="*/ 17 h 495"/>
                <a:gd name="T34" fmla="*/ 702 w 712"/>
                <a:gd name="T35" fmla="*/ 16 h 495"/>
                <a:gd name="T36" fmla="*/ 700 w 712"/>
                <a:gd name="T37" fmla="*/ 15 h 495"/>
                <a:gd name="T38" fmla="*/ 699 w 712"/>
                <a:gd name="T39" fmla="*/ 15 h 495"/>
                <a:gd name="T40" fmla="*/ 561 w 712"/>
                <a:gd name="T41" fmla="*/ 0 h 495"/>
                <a:gd name="T42" fmla="*/ 555 w 712"/>
                <a:gd name="T43" fmla="*/ 1 h 495"/>
                <a:gd name="T44" fmla="*/ 551 w 712"/>
                <a:gd name="T45" fmla="*/ 6 h 495"/>
                <a:gd name="T46" fmla="*/ 548 w 712"/>
                <a:gd name="T47" fmla="*/ 11 h 495"/>
                <a:gd name="T48" fmla="*/ 547 w 712"/>
                <a:gd name="T49" fmla="*/ 16 h 495"/>
                <a:gd name="T50" fmla="*/ 549 w 712"/>
                <a:gd name="T51" fmla="*/ 22 h 495"/>
                <a:gd name="T52" fmla="*/ 552 w 712"/>
                <a:gd name="T53" fmla="*/ 27 h 495"/>
                <a:gd name="T54" fmla="*/ 557 w 712"/>
                <a:gd name="T55" fmla="*/ 29 h 495"/>
                <a:gd name="T56" fmla="*/ 654 w 712"/>
                <a:gd name="T57" fmla="*/ 41 h 495"/>
                <a:gd name="T58" fmla="*/ 4 w 712"/>
                <a:gd name="T59" fmla="*/ 469 h 495"/>
                <a:gd name="T60" fmla="*/ 1 w 712"/>
                <a:gd name="T61" fmla="*/ 473 h 495"/>
                <a:gd name="T62" fmla="*/ 0 w 712"/>
                <a:gd name="T63" fmla="*/ 480 h 495"/>
                <a:gd name="T64" fmla="*/ 1 w 712"/>
                <a:gd name="T65" fmla="*/ 485 h 495"/>
                <a:gd name="T66" fmla="*/ 5 w 712"/>
                <a:gd name="T67" fmla="*/ 490 h 495"/>
                <a:gd name="T68" fmla="*/ 11 w 712"/>
                <a:gd name="T69" fmla="*/ 494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2" h="495">
                  <a:moveTo>
                    <a:pt x="15" y="495"/>
                  </a:moveTo>
                  <a:lnTo>
                    <a:pt x="19" y="494"/>
                  </a:lnTo>
                  <a:lnTo>
                    <a:pt x="23" y="493"/>
                  </a:lnTo>
                  <a:lnTo>
                    <a:pt x="679" y="60"/>
                  </a:lnTo>
                  <a:lnTo>
                    <a:pt x="668" y="164"/>
                  </a:lnTo>
                  <a:lnTo>
                    <a:pt x="668" y="167"/>
                  </a:lnTo>
                  <a:lnTo>
                    <a:pt x="668" y="170"/>
                  </a:lnTo>
                  <a:lnTo>
                    <a:pt x="669" y="173"/>
                  </a:lnTo>
                  <a:lnTo>
                    <a:pt x="671" y="175"/>
                  </a:lnTo>
                  <a:lnTo>
                    <a:pt x="672" y="177"/>
                  </a:lnTo>
                  <a:lnTo>
                    <a:pt x="675" y="179"/>
                  </a:lnTo>
                  <a:lnTo>
                    <a:pt x="677" y="180"/>
                  </a:lnTo>
                  <a:lnTo>
                    <a:pt x="681" y="180"/>
                  </a:lnTo>
                  <a:lnTo>
                    <a:pt x="682" y="180"/>
                  </a:lnTo>
                  <a:lnTo>
                    <a:pt x="682" y="180"/>
                  </a:lnTo>
                  <a:lnTo>
                    <a:pt x="688" y="179"/>
                  </a:lnTo>
                  <a:lnTo>
                    <a:pt x="692" y="177"/>
                  </a:lnTo>
                  <a:lnTo>
                    <a:pt x="696" y="173"/>
                  </a:lnTo>
                  <a:lnTo>
                    <a:pt x="697" y="168"/>
                  </a:lnTo>
                  <a:lnTo>
                    <a:pt x="712" y="31"/>
                  </a:lnTo>
                  <a:lnTo>
                    <a:pt x="712" y="31"/>
                  </a:lnTo>
                  <a:lnTo>
                    <a:pt x="712" y="30"/>
                  </a:lnTo>
                  <a:lnTo>
                    <a:pt x="712" y="28"/>
                  </a:lnTo>
                  <a:lnTo>
                    <a:pt x="712" y="27"/>
                  </a:lnTo>
                  <a:lnTo>
                    <a:pt x="712" y="25"/>
                  </a:lnTo>
                  <a:lnTo>
                    <a:pt x="711" y="24"/>
                  </a:lnTo>
                  <a:lnTo>
                    <a:pt x="711" y="23"/>
                  </a:lnTo>
                  <a:lnTo>
                    <a:pt x="710" y="22"/>
                  </a:lnTo>
                  <a:lnTo>
                    <a:pt x="710" y="22"/>
                  </a:lnTo>
                  <a:lnTo>
                    <a:pt x="710" y="22"/>
                  </a:lnTo>
                  <a:lnTo>
                    <a:pt x="709" y="21"/>
                  </a:lnTo>
                  <a:lnTo>
                    <a:pt x="707" y="20"/>
                  </a:lnTo>
                  <a:lnTo>
                    <a:pt x="706" y="18"/>
                  </a:lnTo>
                  <a:lnTo>
                    <a:pt x="705" y="17"/>
                  </a:lnTo>
                  <a:lnTo>
                    <a:pt x="704" y="17"/>
                  </a:lnTo>
                  <a:lnTo>
                    <a:pt x="702" y="16"/>
                  </a:lnTo>
                  <a:lnTo>
                    <a:pt x="701" y="16"/>
                  </a:lnTo>
                  <a:lnTo>
                    <a:pt x="700" y="15"/>
                  </a:lnTo>
                  <a:lnTo>
                    <a:pt x="699" y="15"/>
                  </a:lnTo>
                  <a:lnTo>
                    <a:pt x="699" y="15"/>
                  </a:lnTo>
                  <a:lnTo>
                    <a:pt x="564" y="0"/>
                  </a:lnTo>
                  <a:lnTo>
                    <a:pt x="561" y="0"/>
                  </a:lnTo>
                  <a:lnTo>
                    <a:pt x="557" y="0"/>
                  </a:lnTo>
                  <a:lnTo>
                    <a:pt x="555" y="1"/>
                  </a:lnTo>
                  <a:lnTo>
                    <a:pt x="553" y="3"/>
                  </a:lnTo>
                  <a:lnTo>
                    <a:pt x="551" y="6"/>
                  </a:lnTo>
                  <a:lnTo>
                    <a:pt x="549" y="8"/>
                  </a:lnTo>
                  <a:lnTo>
                    <a:pt x="548" y="11"/>
                  </a:lnTo>
                  <a:lnTo>
                    <a:pt x="547" y="13"/>
                  </a:lnTo>
                  <a:lnTo>
                    <a:pt x="547" y="16"/>
                  </a:lnTo>
                  <a:lnTo>
                    <a:pt x="548" y="20"/>
                  </a:lnTo>
                  <a:lnTo>
                    <a:pt x="549" y="22"/>
                  </a:lnTo>
                  <a:lnTo>
                    <a:pt x="550" y="25"/>
                  </a:lnTo>
                  <a:lnTo>
                    <a:pt x="552" y="27"/>
                  </a:lnTo>
                  <a:lnTo>
                    <a:pt x="554" y="28"/>
                  </a:lnTo>
                  <a:lnTo>
                    <a:pt x="557" y="29"/>
                  </a:lnTo>
                  <a:lnTo>
                    <a:pt x="561" y="30"/>
                  </a:lnTo>
                  <a:lnTo>
                    <a:pt x="654" y="41"/>
                  </a:lnTo>
                  <a:lnTo>
                    <a:pt x="6" y="467"/>
                  </a:lnTo>
                  <a:lnTo>
                    <a:pt x="4" y="469"/>
                  </a:lnTo>
                  <a:lnTo>
                    <a:pt x="2" y="471"/>
                  </a:lnTo>
                  <a:lnTo>
                    <a:pt x="1" y="473"/>
                  </a:lnTo>
                  <a:lnTo>
                    <a:pt x="0" y="477"/>
                  </a:lnTo>
                  <a:lnTo>
                    <a:pt x="0" y="480"/>
                  </a:lnTo>
                  <a:lnTo>
                    <a:pt x="0" y="482"/>
                  </a:lnTo>
                  <a:lnTo>
                    <a:pt x="1" y="485"/>
                  </a:lnTo>
                  <a:lnTo>
                    <a:pt x="2" y="488"/>
                  </a:lnTo>
                  <a:lnTo>
                    <a:pt x="5" y="490"/>
                  </a:lnTo>
                  <a:lnTo>
                    <a:pt x="8" y="493"/>
                  </a:lnTo>
                  <a:lnTo>
                    <a:pt x="11" y="494"/>
                  </a:lnTo>
                  <a:lnTo>
                    <a:pt x="15" y="495"/>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7" name="Freeform 301"/>
            <p:cNvSpPr>
              <a:spLocks/>
            </p:cNvSpPr>
            <p:nvPr/>
          </p:nvSpPr>
          <p:spPr bwMode="auto">
            <a:xfrm>
              <a:off x="4892675" y="2587625"/>
              <a:ext cx="287338" cy="192088"/>
            </a:xfrm>
            <a:custGeom>
              <a:avLst/>
              <a:gdLst>
                <a:gd name="T0" fmla="*/ 843 w 903"/>
                <a:gd name="T1" fmla="*/ 572 h 602"/>
                <a:gd name="T2" fmla="*/ 842 w 903"/>
                <a:gd name="T3" fmla="*/ 12 h 602"/>
                <a:gd name="T4" fmla="*/ 840 w 903"/>
                <a:gd name="T5" fmla="*/ 7 h 602"/>
                <a:gd name="T6" fmla="*/ 835 w 903"/>
                <a:gd name="T7" fmla="*/ 3 h 602"/>
                <a:gd name="T8" fmla="*/ 830 w 903"/>
                <a:gd name="T9" fmla="*/ 1 h 602"/>
                <a:gd name="T10" fmla="*/ 707 w 903"/>
                <a:gd name="T11" fmla="*/ 0 h 602"/>
                <a:gd name="T12" fmla="*/ 701 w 903"/>
                <a:gd name="T13" fmla="*/ 2 h 602"/>
                <a:gd name="T14" fmla="*/ 696 w 903"/>
                <a:gd name="T15" fmla="*/ 5 h 602"/>
                <a:gd name="T16" fmla="*/ 693 w 903"/>
                <a:gd name="T17" fmla="*/ 9 h 602"/>
                <a:gd name="T18" fmla="*/ 692 w 903"/>
                <a:gd name="T19" fmla="*/ 16 h 602"/>
                <a:gd name="T20" fmla="*/ 632 w 903"/>
                <a:gd name="T21" fmla="*/ 572 h 602"/>
                <a:gd name="T22" fmla="*/ 632 w 903"/>
                <a:gd name="T23" fmla="*/ 163 h 602"/>
                <a:gd name="T24" fmla="*/ 629 w 903"/>
                <a:gd name="T25" fmla="*/ 157 h 602"/>
                <a:gd name="T26" fmla="*/ 625 w 903"/>
                <a:gd name="T27" fmla="*/ 153 h 602"/>
                <a:gd name="T28" fmla="*/ 620 w 903"/>
                <a:gd name="T29" fmla="*/ 151 h 602"/>
                <a:gd name="T30" fmla="*/ 496 w 903"/>
                <a:gd name="T31" fmla="*/ 151 h 602"/>
                <a:gd name="T32" fmla="*/ 490 w 903"/>
                <a:gd name="T33" fmla="*/ 152 h 602"/>
                <a:gd name="T34" fmla="*/ 486 w 903"/>
                <a:gd name="T35" fmla="*/ 155 h 602"/>
                <a:gd name="T36" fmla="*/ 482 w 903"/>
                <a:gd name="T37" fmla="*/ 159 h 602"/>
                <a:gd name="T38" fmla="*/ 481 w 903"/>
                <a:gd name="T39" fmla="*/ 166 h 602"/>
                <a:gd name="T40" fmla="*/ 421 w 903"/>
                <a:gd name="T41" fmla="*/ 572 h 602"/>
                <a:gd name="T42" fmla="*/ 420 w 903"/>
                <a:gd name="T43" fmla="*/ 313 h 602"/>
                <a:gd name="T44" fmla="*/ 418 w 903"/>
                <a:gd name="T45" fmla="*/ 307 h 602"/>
                <a:gd name="T46" fmla="*/ 414 w 903"/>
                <a:gd name="T47" fmla="*/ 304 h 602"/>
                <a:gd name="T48" fmla="*/ 408 w 903"/>
                <a:gd name="T49" fmla="*/ 302 h 602"/>
                <a:gd name="T50" fmla="*/ 285 w 903"/>
                <a:gd name="T51" fmla="*/ 301 h 602"/>
                <a:gd name="T52" fmla="*/ 280 w 903"/>
                <a:gd name="T53" fmla="*/ 302 h 602"/>
                <a:gd name="T54" fmla="*/ 274 w 903"/>
                <a:gd name="T55" fmla="*/ 305 h 602"/>
                <a:gd name="T56" fmla="*/ 271 w 903"/>
                <a:gd name="T57" fmla="*/ 311 h 602"/>
                <a:gd name="T58" fmla="*/ 270 w 903"/>
                <a:gd name="T59" fmla="*/ 316 h 602"/>
                <a:gd name="T60" fmla="*/ 210 w 903"/>
                <a:gd name="T61" fmla="*/ 572 h 602"/>
                <a:gd name="T62" fmla="*/ 210 w 903"/>
                <a:gd name="T63" fmla="*/ 464 h 602"/>
                <a:gd name="T64" fmla="*/ 208 w 903"/>
                <a:gd name="T65" fmla="*/ 459 h 602"/>
                <a:gd name="T66" fmla="*/ 204 w 903"/>
                <a:gd name="T67" fmla="*/ 454 h 602"/>
                <a:gd name="T68" fmla="*/ 198 w 903"/>
                <a:gd name="T69" fmla="*/ 452 h 602"/>
                <a:gd name="T70" fmla="*/ 75 w 903"/>
                <a:gd name="T71" fmla="*/ 452 h 602"/>
                <a:gd name="T72" fmla="*/ 69 w 903"/>
                <a:gd name="T73" fmla="*/ 453 h 602"/>
                <a:gd name="T74" fmla="*/ 64 w 903"/>
                <a:gd name="T75" fmla="*/ 457 h 602"/>
                <a:gd name="T76" fmla="*/ 61 w 903"/>
                <a:gd name="T77" fmla="*/ 461 h 602"/>
                <a:gd name="T78" fmla="*/ 60 w 903"/>
                <a:gd name="T79" fmla="*/ 467 h 602"/>
                <a:gd name="T80" fmla="*/ 15 w 903"/>
                <a:gd name="T81" fmla="*/ 572 h 602"/>
                <a:gd name="T82" fmla="*/ 8 w 903"/>
                <a:gd name="T83" fmla="*/ 573 h 602"/>
                <a:gd name="T84" fmla="*/ 4 w 903"/>
                <a:gd name="T85" fmla="*/ 577 h 602"/>
                <a:gd name="T86" fmla="*/ 1 w 903"/>
                <a:gd name="T87" fmla="*/ 581 h 602"/>
                <a:gd name="T88" fmla="*/ 0 w 903"/>
                <a:gd name="T89" fmla="*/ 587 h 602"/>
                <a:gd name="T90" fmla="*/ 1 w 903"/>
                <a:gd name="T91" fmla="*/ 593 h 602"/>
                <a:gd name="T92" fmla="*/ 4 w 903"/>
                <a:gd name="T93" fmla="*/ 598 h 602"/>
                <a:gd name="T94" fmla="*/ 8 w 903"/>
                <a:gd name="T95" fmla="*/ 601 h 602"/>
                <a:gd name="T96" fmla="*/ 15 w 903"/>
                <a:gd name="T97" fmla="*/ 602 h 602"/>
                <a:gd name="T98" fmla="*/ 195 w 903"/>
                <a:gd name="T99" fmla="*/ 602 h 602"/>
                <a:gd name="T100" fmla="*/ 406 w 903"/>
                <a:gd name="T101" fmla="*/ 602 h 602"/>
                <a:gd name="T102" fmla="*/ 617 w 903"/>
                <a:gd name="T103" fmla="*/ 602 h 602"/>
                <a:gd name="T104" fmla="*/ 828 w 903"/>
                <a:gd name="T105" fmla="*/ 602 h 602"/>
                <a:gd name="T106" fmla="*/ 891 w 903"/>
                <a:gd name="T107" fmla="*/ 602 h 602"/>
                <a:gd name="T108" fmla="*/ 896 w 903"/>
                <a:gd name="T109" fmla="*/ 600 h 602"/>
                <a:gd name="T110" fmla="*/ 900 w 903"/>
                <a:gd name="T111" fmla="*/ 596 h 602"/>
                <a:gd name="T112" fmla="*/ 902 w 903"/>
                <a:gd name="T113" fmla="*/ 591 h 602"/>
                <a:gd name="T114" fmla="*/ 902 w 903"/>
                <a:gd name="T115" fmla="*/ 584 h 602"/>
                <a:gd name="T116" fmla="*/ 900 w 903"/>
                <a:gd name="T117" fmla="*/ 579 h 602"/>
                <a:gd name="T118" fmla="*/ 896 w 903"/>
                <a:gd name="T119" fmla="*/ 575 h 602"/>
                <a:gd name="T120" fmla="*/ 891 w 903"/>
                <a:gd name="T121" fmla="*/ 57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3" h="602">
                  <a:moveTo>
                    <a:pt x="888" y="572"/>
                  </a:moveTo>
                  <a:lnTo>
                    <a:pt x="843" y="572"/>
                  </a:lnTo>
                  <a:lnTo>
                    <a:pt x="843" y="16"/>
                  </a:lnTo>
                  <a:lnTo>
                    <a:pt x="842" y="12"/>
                  </a:lnTo>
                  <a:lnTo>
                    <a:pt x="842" y="9"/>
                  </a:lnTo>
                  <a:lnTo>
                    <a:pt x="840" y="7"/>
                  </a:lnTo>
                  <a:lnTo>
                    <a:pt x="839" y="5"/>
                  </a:lnTo>
                  <a:lnTo>
                    <a:pt x="835" y="3"/>
                  </a:lnTo>
                  <a:lnTo>
                    <a:pt x="833" y="2"/>
                  </a:lnTo>
                  <a:lnTo>
                    <a:pt x="830" y="1"/>
                  </a:lnTo>
                  <a:lnTo>
                    <a:pt x="828" y="1"/>
                  </a:lnTo>
                  <a:lnTo>
                    <a:pt x="707" y="0"/>
                  </a:lnTo>
                  <a:lnTo>
                    <a:pt x="704" y="1"/>
                  </a:lnTo>
                  <a:lnTo>
                    <a:pt x="701" y="2"/>
                  </a:lnTo>
                  <a:lnTo>
                    <a:pt x="698" y="3"/>
                  </a:lnTo>
                  <a:lnTo>
                    <a:pt x="696" y="5"/>
                  </a:lnTo>
                  <a:lnTo>
                    <a:pt x="695" y="7"/>
                  </a:lnTo>
                  <a:lnTo>
                    <a:pt x="693" y="9"/>
                  </a:lnTo>
                  <a:lnTo>
                    <a:pt x="693" y="12"/>
                  </a:lnTo>
                  <a:lnTo>
                    <a:pt x="692" y="16"/>
                  </a:lnTo>
                  <a:lnTo>
                    <a:pt x="692" y="572"/>
                  </a:lnTo>
                  <a:lnTo>
                    <a:pt x="632" y="572"/>
                  </a:lnTo>
                  <a:lnTo>
                    <a:pt x="632" y="166"/>
                  </a:lnTo>
                  <a:lnTo>
                    <a:pt x="632" y="163"/>
                  </a:lnTo>
                  <a:lnTo>
                    <a:pt x="630" y="159"/>
                  </a:lnTo>
                  <a:lnTo>
                    <a:pt x="629" y="157"/>
                  </a:lnTo>
                  <a:lnTo>
                    <a:pt x="627" y="155"/>
                  </a:lnTo>
                  <a:lnTo>
                    <a:pt x="625" y="153"/>
                  </a:lnTo>
                  <a:lnTo>
                    <a:pt x="623" y="152"/>
                  </a:lnTo>
                  <a:lnTo>
                    <a:pt x="620" y="151"/>
                  </a:lnTo>
                  <a:lnTo>
                    <a:pt x="617" y="151"/>
                  </a:lnTo>
                  <a:lnTo>
                    <a:pt x="496" y="151"/>
                  </a:lnTo>
                  <a:lnTo>
                    <a:pt x="493" y="151"/>
                  </a:lnTo>
                  <a:lnTo>
                    <a:pt x="490" y="152"/>
                  </a:lnTo>
                  <a:lnTo>
                    <a:pt x="488" y="153"/>
                  </a:lnTo>
                  <a:lnTo>
                    <a:pt x="486" y="155"/>
                  </a:lnTo>
                  <a:lnTo>
                    <a:pt x="484" y="157"/>
                  </a:lnTo>
                  <a:lnTo>
                    <a:pt x="482" y="159"/>
                  </a:lnTo>
                  <a:lnTo>
                    <a:pt x="481" y="163"/>
                  </a:lnTo>
                  <a:lnTo>
                    <a:pt x="481" y="166"/>
                  </a:lnTo>
                  <a:lnTo>
                    <a:pt x="481" y="572"/>
                  </a:lnTo>
                  <a:lnTo>
                    <a:pt x="421" y="572"/>
                  </a:lnTo>
                  <a:lnTo>
                    <a:pt x="421" y="316"/>
                  </a:lnTo>
                  <a:lnTo>
                    <a:pt x="420" y="313"/>
                  </a:lnTo>
                  <a:lnTo>
                    <a:pt x="420" y="311"/>
                  </a:lnTo>
                  <a:lnTo>
                    <a:pt x="418" y="307"/>
                  </a:lnTo>
                  <a:lnTo>
                    <a:pt x="417" y="305"/>
                  </a:lnTo>
                  <a:lnTo>
                    <a:pt x="414" y="304"/>
                  </a:lnTo>
                  <a:lnTo>
                    <a:pt x="412" y="302"/>
                  </a:lnTo>
                  <a:lnTo>
                    <a:pt x="408" y="302"/>
                  </a:lnTo>
                  <a:lnTo>
                    <a:pt x="406" y="301"/>
                  </a:lnTo>
                  <a:lnTo>
                    <a:pt x="285" y="301"/>
                  </a:lnTo>
                  <a:lnTo>
                    <a:pt x="283" y="302"/>
                  </a:lnTo>
                  <a:lnTo>
                    <a:pt x="280" y="302"/>
                  </a:lnTo>
                  <a:lnTo>
                    <a:pt x="278" y="304"/>
                  </a:lnTo>
                  <a:lnTo>
                    <a:pt x="274" y="305"/>
                  </a:lnTo>
                  <a:lnTo>
                    <a:pt x="273" y="307"/>
                  </a:lnTo>
                  <a:lnTo>
                    <a:pt x="271" y="311"/>
                  </a:lnTo>
                  <a:lnTo>
                    <a:pt x="271" y="313"/>
                  </a:lnTo>
                  <a:lnTo>
                    <a:pt x="270" y="316"/>
                  </a:lnTo>
                  <a:lnTo>
                    <a:pt x="270" y="572"/>
                  </a:lnTo>
                  <a:lnTo>
                    <a:pt x="210" y="572"/>
                  </a:lnTo>
                  <a:lnTo>
                    <a:pt x="210" y="467"/>
                  </a:lnTo>
                  <a:lnTo>
                    <a:pt x="210" y="464"/>
                  </a:lnTo>
                  <a:lnTo>
                    <a:pt x="209" y="461"/>
                  </a:lnTo>
                  <a:lnTo>
                    <a:pt x="208" y="459"/>
                  </a:lnTo>
                  <a:lnTo>
                    <a:pt x="206" y="457"/>
                  </a:lnTo>
                  <a:lnTo>
                    <a:pt x="204" y="454"/>
                  </a:lnTo>
                  <a:lnTo>
                    <a:pt x="201" y="453"/>
                  </a:lnTo>
                  <a:lnTo>
                    <a:pt x="198" y="452"/>
                  </a:lnTo>
                  <a:lnTo>
                    <a:pt x="195" y="452"/>
                  </a:lnTo>
                  <a:lnTo>
                    <a:pt x="75" y="452"/>
                  </a:lnTo>
                  <a:lnTo>
                    <a:pt x="72" y="452"/>
                  </a:lnTo>
                  <a:lnTo>
                    <a:pt x="69" y="453"/>
                  </a:lnTo>
                  <a:lnTo>
                    <a:pt x="66" y="454"/>
                  </a:lnTo>
                  <a:lnTo>
                    <a:pt x="64" y="457"/>
                  </a:lnTo>
                  <a:lnTo>
                    <a:pt x="62" y="459"/>
                  </a:lnTo>
                  <a:lnTo>
                    <a:pt x="61" y="461"/>
                  </a:lnTo>
                  <a:lnTo>
                    <a:pt x="60" y="464"/>
                  </a:lnTo>
                  <a:lnTo>
                    <a:pt x="60" y="467"/>
                  </a:lnTo>
                  <a:lnTo>
                    <a:pt x="60" y="572"/>
                  </a:lnTo>
                  <a:lnTo>
                    <a:pt x="15" y="572"/>
                  </a:lnTo>
                  <a:lnTo>
                    <a:pt x="12" y="572"/>
                  </a:lnTo>
                  <a:lnTo>
                    <a:pt x="8" y="573"/>
                  </a:lnTo>
                  <a:lnTo>
                    <a:pt x="6" y="575"/>
                  </a:lnTo>
                  <a:lnTo>
                    <a:pt x="4" y="577"/>
                  </a:lnTo>
                  <a:lnTo>
                    <a:pt x="2" y="579"/>
                  </a:lnTo>
                  <a:lnTo>
                    <a:pt x="1" y="581"/>
                  </a:lnTo>
                  <a:lnTo>
                    <a:pt x="0" y="584"/>
                  </a:lnTo>
                  <a:lnTo>
                    <a:pt x="0" y="587"/>
                  </a:lnTo>
                  <a:lnTo>
                    <a:pt x="0" y="591"/>
                  </a:lnTo>
                  <a:lnTo>
                    <a:pt x="1" y="593"/>
                  </a:lnTo>
                  <a:lnTo>
                    <a:pt x="2" y="596"/>
                  </a:lnTo>
                  <a:lnTo>
                    <a:pt x="4" y="598"/>
                  </a:lnTo>
                  <a:lnTo>
                    <a:pt x="6" y="600"/>
                  </a:lnTo>
                  <a:lnTo>
                    <a:pt x="8" y="601"/>
                  </a:lnTo>
                  <a:lnTo>
                    <a:pt x="12" y="602"/>
                  </a:lnTo>
                  <a:lnTo>
                    <a:pt x="15" y="602"/>
                  </a:lnTo>
                  <a:lnTo>
                    <a:pt x="75" y="602"/>
                  </a:lnTo>
                  <a:lnTo>
                    <a:pt x="195" y="602"/>
                  </a:lnTo>
                  <a:lnTo>
                    <a:pt x="285" y="602"/>
                  </a:lnTo>
                  <a:lnTo>
                    <a:pt x="406" y="602"/>
                  </a:lnTo>
                  <a:lnTo>
                    <a:pt x="496" y="602"/>
                  </a:lnTo>
                  <a:lnTo>
                    <a:pt x="617" y="602"/>
                  </a:lnTo>
                  <a:lnTo>
                    <a:pt x="707" y="602"/>
                  </a:lnTo>
                  <a:lnTo>
                    <a:pt x="828" y="602"/>
                  </a:lnTo>
                  <a:lnTo>
                    <a:pt x="888" y="602"/>
                  </a:lnTo>
                  <a:lnTo>
                    <a:pt x="891" y="602"/>
                  </a:lnTo>
                  <a:lnTo>
                    <a:pt x="893" y="601"/>
                  </a:lnTo>
                  <a:lnTo>
                    <a:pt x="896" y="600"/>
                  </a:lnTo>
                  <a:lnTo>
                    <a:pt x="899" y="598"/>
                  </a:lnTo>
                  <a:lnTo>
                    <a:pt x="900" y="596"/>
                  </a:lnTo>
                  <a:lnTo>
                    <a:pt x="902" y="593"/>
                  </a:lnTo>
                  <a:lnTo>
                    <a:pt x="902" y="591"/>
                  </a:lnTo>
                  <a:lnTo>
                    <a:pt x="903" y="587"/>
                  </a:lnTo>
                  <a:lnTo>
                    <a:pt x="902" y="584"/>
                  </a:lnTo>
                  <a:lnTo>
                    <a:pt x="902" y="581"/>
                  </a:lnTo>
                  <a:lnTo>
                    <a:pt x="900" y="579"/>
                  </a:lnTo>
                  <a:lnTo>
                    <a:pt x="899" y="577"/>
                  </a:lnTo>
                  <a:lnTo>
                    <a:pt x="896" y="575"/>
                  </a:lnTo>
                  <a:lnTo>
                    <a:pt x="893" y="573"/>
                  </a:lnTo>
                  <a:lnTo>
                    <a:pt x="891" y="572"/>
                  </a:lnTo>
                  <a:lnTo>
                    <a:pt x="888" y="572"/>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sp>
        <p:nvSpPr>
          <p:cNvPr id="22" name="Oval 21"/>
          <p:cNvSpPr/>
          <p:nvPr/>
        </p:nvSpPr>
        <p:spPr>
          <a:xfrm>
            <a:off x="4850866" y="1190769"/>
            <a:ext cx="452594" cy="5629131"/>
          </a:xfrm>
          <a:prstGeom prst="ellipse">
            <a:avLst/>
          </a:prstGeom>
          <a:gradFill flip="none" rotWithShape="1">
            <a:gsLst>
              <a:gs pos="100000">
                <a:srgbClr val="09192F">
                  <a:alpha val="0"/>
                </a:srgbClr>
              </a:gs>
              <a:gs pos="20000">
                <a:srgbClr val="070C1E">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C64FC89-AF2E-D4D9-056E-216D3ACAED08}"/>
              </a:ext>
            </a:extLst>
          </p:cNvPr>
          <p:cNvSpPr/>
          <p:nvPr/>
        </p:nvSpPr>
        <p:spPr>
          <a:xfrm>
            <a:off x="-36148" y="12700"/>
            <a:ext cx="5136013" cy="6858000"/>
          </a:xfrm>
          <a:prstGeom prst="rect">
            <a:avLst/>
          </a:prstGeom>
          <a:solidFill>
            <a:schemeClr val="accent4">
              <a:alpha val="52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38827110-9BB4-4EE5-7F6C-ED4B020214BA}"/>
              </a:ext>
            </a:extLst>
          </p:cNvPr>
          <p:cNvSpPr>
            <a:spLocks noGrp="1"/>
          </p:cNvSpPr>
          <p:nvPr>
            <p:ph type="title"/>
          </p:nvPr>
        </p:nvSpPr>
        <p:spPr>
          <a:xfrm>
            <a:off x="811876" y="486055"/>
            <a:ext cx="3950364" cy="1325563"/>
          </a:xfrm>
        </p:spPr>
        <p:txBody>
          <a:bodyPr>
            <a:normAutofit fontScale="90000"/>
          </a:bodyPr>
          <a:lstStyle/>
          <a:p>
            <a:r>
              <a:rPr lang="en-GB" dirty="0">
                <a:solidFill>
                  <a:schemeClr val="bg1"/>
                </a:solidFill>
              </a:rPr>
              <a:t>Project status</a:t>
            </a:r>
            <a:br>
              <a:rPr lang="en-GB" dirty="0">
                <a:solidFill>
                  <a:schemeClr val="bg1"/>
                </a:solidFill>
              </a:rPr>
            </a:br>
            <a:r>
              <a:rPr lang="en-GB" dirty="0">
                <a:solidFill>
                  <a:schemeClr val="bg1"/>
                </a:solidFill>
              </a:rPr>
              <a:t>executive summary</a:t>
            </a:r>
          </a:p>
        </p:txBody>
      </p:sp>
      <p:sp>
        <p:nvSpPr>
          <p:cNvPr id="19" name="TextBox 18"/>
          <p:cNvSpPr txBox="1"/>
          <p:nvPr/>
        </p:nvSpPr>
        <p:spPr>
          <a:xfrm>
            <a:off x="811876" y="4410119"/>
            <a:ext cx="4229872" cy="1800814"/>
          </a:xfrm>
          <a:prstGeom prst="rect">
            <a:avLst/>
          </a:prstGeom>
          <a:noFill/>
        </p:spPr>
        <p:txBody>
          <a:bodyPr vert="horz" wrap="square" lIns="0" tIns="0" rIns="0" bIns="0" rtlCol="0">
            <a:spAutoFit/>
          </a:bodyPr>
          <a:lstStyle>
            <a:defPPr>
              <a:defRPr lang="en-US"/>
            </a:defPPr>
            <a:lvl1pPr indent="0" rtl="1">
              <a:lnSpc>
                <a:spcPts val="1700"/>
              </a:lnSpc>
              <a:spcBef>
                <a:spcPts val="0"/>
              </a:spcBef>
              <a:buFont typeface="Arial" panose="020B0604020202020204" pitchFamily="34" charset="0"/>
              <a:buNone/>
              <a:defRPr sz="1100">
                <a:solidFill>
                  <a:srgbClr val="B0F7F4"/>
                </a:solidFill>
                <a:latin typeface="Segoe UI" panose="020B0502040204020203" pitchFamily="34" charset="0"/>
                <a:cs typeface="Segoe UI" panose="020B0502040204020203" pitchFamily="34" charset="0"/>
              </a:defRPr>
            </a:lvl1pPr>
            <a:lvl2pPr marL="234000" indent="-234000">
              <a:lnSpc>
                <a:spcPct val="90000"/>
              </a:lnSpc>
              <a:spcBef>
                <a:spcPts val="600"/>
              </a:spcBef>
              <a:buFont typeface="Arial" panose="020B0604020202020204" pitchFamily="34" charset="0"/>
              <a:buChar char="•"/>
              <a:defRPr sz="1100"/>
            </a:lvl2pPr>
            <a:lvl3pPr marL="234000" indent="-234000">
              <a:lnSpc>
                <a:spcPct val="90000"/>
              </a:lnSpc>
              <a:spcBef>
                <a:spcPts val="600"/>
              </a:spcBef>
              <a:buFont typeface="Arial" panose="020B0604020202020204" pitchFamily="34" charset="0"/>
              <a:buChar char="•"/>
              <a:defRPr sz="1100"/>
            </a:lvl3pPr>
            <a:lvl4pPr marL="234000" indent="-234000">
              <a:lnSpc>
                <a:spcPct val="90000"/>
              </a:lnSpc>
              <a:spcBef>
                <a:spcPts val="600"/>
              </a:spcBef>
              <a:buFont typeface="Arial" panose="020B0604020202020204" pitchFamily="34" charset="0"/>
              <a:buChar char="•"/>
              <a:defRPr sz="1100"/>
            </a:lvl4pPr>
            <a:lvl5pPr marL="234000" indent="-234000">
              <a:lnSpc>
                <a:spcPct val="90000"/>
              </a:lnSpc>
              <a:spcBef>
                <a:spcPts val="600"/>
              </a:spcBef>
              <a:buFont typeface="Arial" panose="020B0604020202020204" pitchFamily="34" charset="0"/>
              <a:buChar char="•"/>
              <a:defRPr sz="11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50000"/>
              </a:lnSpc>
            </a:pPr>
            <a:r>
              <a:rPr lang="en-US" sz="1600" b="1" dirty="0">
                <a:solidFill>
                  <a:schemeClr val="bg1"/>
                </a:solidFill>
              </a:rPr>
              <a:t>Highlight here what you want your audience to remember: success story, progress %, top risks, top opportunities, support or resources needed</a:t>
            </a:r>
          </a:p>
          <a:p>
            <a:pPr>
              <a:lnSpc>
                <a:spcPct val="150000"/>
              </a:lnSpc>
            </a:pPr>
            <a:r>
              <a:rPr lang="en-US" sz="1600" b="1" dirty="0">
                <a:solidFill>
                  <a:schemeClr val="bg1"/>
                </a:solidFill>
              </a:rPr>
              <a:t> </a:t>
            </a:r>
          </a:p>
        </p:txBody>
      </p:sp>
    </p:spTree>
    <p:extLst>
      <p:ext uri="{BB962C8B-B14F-4D97-AF65-F5344CB8AC3E}">
        <p14:creationId xmlns:p14="http://schemas.microsoft.com/office/powerpoint/2010/main" val="1286703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340E6-A3FF-7468-E44D-E4E8D1FEC3AD}"/>
              </a:ext>
            </a:extLst>
          </p:cNvPr>
          <p:cNvSpPr>
            <a:spLocks noGrp="1"/>
          </p:cNvSpPr>
          <p:nvPr>
            <p:ph type="title"/>
          </p:nvPr>
        </p:nvSpPr>
        <p:spPr/>
        <p:txBody>
          <a:bodyPr>
            <a:normAutofit/>
          </a:bodyPr>
          <a:lstStyle/>
          <a:p>
            <a:r>
              <a:rPr lang="en-GB" dirty="0"/>
              <a:t>Operational status update </a:t>
            </a:r>
            <a:br>
              <a:rPr lang="en-GB" dirty="0"/>
            </a:br>
            <a:r>
              <a:rPr lang="en-GB" dirty="0"/>
              <a:t>[</a:t>
            </a:r>
            <a:r>
              <a:rPr lang="en-GB" sz="2800" dirty="0"/>
              <a:t>project synopsis/objectives</a:t>
            </a:r>
            <a:r>
              <a:rPr lang="en-GB" dirty="0"/>
              <a:t>]</a:t>
            </a:r>
          </a:p>
        </p:txBody>
      </p:sp>
      <p:cxnSp>
        <p:nvCxnSpPr>
          <p:cNvPr id="4" name="Straight Connector 3">
            <a:extLst>
              <a:ext uri="{FF2B5EF4-FFF2-40B4-BE49-F238E27FC236}">
                <a16:creationId xmlns:a16="http://schemas.microsoft.com/office/drawing/2014/main" id="{3D2FFB00-27C3-87F2-B89A-271A1345FA6B}"/>
              </a:ext>
            </a:extLst>
          </p:cNvPr>
          <p:cNvCxnSpPr>
            <a:cxnSpLocks/>
          </p:cNvCxnSpPr>
          <p:nvPr/>
        </p:nvCxnSpPr>
        <p:spPr>
          <a:xfrm>
            <a:off x="446049" y="1501340"/>
            <a:ext cx="11299902"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B47343A0-CE02-8D61-F390-3E09E3272554}"/>
              </a:ext>
            </a:extLst>
          </p:cNvPr>
          <p:cNvSpPr txBox="1">
            <a:spLocks/>
          </p:cNvSpPr>
          <p:nvPr/>
        </p:nvSpPr>
        <p:spPr>
          <a:xfrm>
            <a:off x="9543585" y="221588"/>
            <a:ext cx="2271132" cy="35476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RAG Status</a:t>
            </a:r>
          </a:p>
        </p:txBody>
      </p:sp>
      <p:sp>
        <p:nvSpPr>
          <p:cNvPr id="6" name="Oval 5">
            <a:extLst>
              <a:ext uri="{FF2B5EF4-FFF2-40B4-BE49-F238E27FC236}">
                <a16:creationId xmlns:a16="http://schemas.microsoft.com/office/drawing/2014/main" id="{34A7A1B1-FB73-CD2D-D307-39784828ED59}"/>
              </a:ext>
            </a:extLst>
          </p:cNvPr>
          <p:cNvSpPr/>
          <p:nvPr/>
        </p:nvSpPr>
        <p:spPr>
          <a:xfrm>
            <a:off x="11180956" y="206348"/>
            <a:ext cx="345687" cy="3547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966BB84-56E3-76FF-CD4A-70DF1D8C1490}"/>
              </a:ext>
            </a:extLst>
          </p:cNvPr>
          <p:cNvSpPr/>
          <p:nvPr/>
        </p:nvSpPr>
        <p:spPr>
          <a:xfrm>
            <a:off x="7293428" y="1658863"/>
            <a:ext cx="4521289" cy="5038045"/>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2400" b="1" i="0" u="none" strike="noStrike" kern="0" cap="none" spc="0" normalizeH="0" baseline="0" noProof="0" dirty="0">
                <a:ln>
                  <a:noFill/>
                </a:ln>
                <a:effectLst/>
                <a:uLnTx/>
                <a:uFillTx/>
                <a:latin typeface="Vodafone Rg" pitchFamily="34" charset="0"/>
                <a:ea typeface="+mn-ea"/>
                <a:cs typeface="+mn-cs"/>
              </a:rPr>
              <a:t>Key risks and mitigation</a:t>
            </a:r>
            <a:endParaRPr kumimoji="0" lang="en-GB" sz="2400" b="0" i="0" u="none" strike="noStrike" kern="0" cap="none" spc="0" normalizeH="0" baseline="0" noProof="0" dirty="0">
              <a:ln>
                <a:noFill/>
              </a:ln>
              <a:effectLst/>
              <a:uLnTx/>
              <a:uFillTx/>
              <a:latin typeface="Vodafone Rg" pitchFamily="34" charset="0"/>
              <a:ea typeface="+mn-ea"/>
              <a:cs typeface="+mn-cs"/>
            </a:endParaRPr>
          </a:p>
        </p:txBody>
      </p:sp>
      <p:sp>
        <p:nvSpPr>
          <p:cNvPr id="9" name="Rectangle 8">
            <a:extLst>
              <a:ext uri="{FF2B5EF4-FFF2-40B4-BE49-F238E27FC236}">
                <a16:creationId xmlns:a16="http://schemas.microsoft.com/office/drawing/2014/main" id="{CE0B3DFB-3D0A-4852-088B-88166C82F09D}"/>
              </a:ext>
            </a:extLst>
          </p:cNvPr>
          <p:cNvSpPr/>
          <p:nvPr/>
        </p:nvSpPr>
        <p:spPr>
          <a:xfrm>
            <a:off x="648489" y="5689603"/>
            <a:ext cx="2007625" cy="1007304"/>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2400" b="1" i="0" u="none" strike="noStrike" kern="0" cap="none" spc="0" normalizeH="0" baseline="0" noProof="0" dirty="0">
                <a:ln>
                  <a:noFill/>
                </a:ln>
                <a:effectLst/>
                <a:uLnTx/>
                <a:uFillTx/>
                <a:latin typeface="Vodafone Rg" pitchFamily="34" charset="0"/>
                <a:ea typeface="+mn-ea"/>
                <a:cs typeface="+mn-cs"/>
              </a:rPr>
              <a:t>KPI</a:t>
            </a:r>
            <a:endParaRPr kumimoji="0" lang="en-GB" sz="2400" b="0" i="0" u="none" strike="noStrike" kern="0" cap="none" spc="0" normalizeH="0" baseline="0" noProof="0" dirty="0">
              <a:ln>
                <a:noFill/>
              </a:ln>
              <a:effectLst/>
              <a:uLnTx/>
              <a:uFillTx/>
              <a:latin typeface="Vodafone Rg" pitchFamily="34" charset="0"/>
              <a:ea typeface="+mn-ea"/>
              <a:cs typeface="+mn-cs"/>
            </a:endParaRPr>
          </a:p>
        </p:txBody>
      </p:sp>
      <p:sp>
        <p:nvSpPr>
          <p:cNvPr id="10" name="Rectangle 9">
            <a:extLst>
              <a:ext uri="{FF2B5EF4-FFF2-40B4-BE49-F238E27FC236}">
                <a16:creationId xmlns:a16="http://schemas.microsoft.com/office/drawing/2014/main" id="{B40F73EC-79BD-90EE-6DCF-1705A71A57A9}"/>
              </a:ext>
            </a:extLst>
          </p:cNvPr>
          <p:cNvSpPr/>
          <p:nvPr/>
        </p:nvSpPr>
        <p:spPr>
          <a:xfrm>
            <a:off x="2890946" y="5689603"/>
            <a:ext cx="2007625" cy="1007304"/>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2400" b="1" i="0" u="none" strike="noStrike" kern="0" cap="none" spc="0" normalizeH="0" baseline="0" noProof="0" dirty="0">
                <a:ln>
                  <a:noFill/>
                </a:ln>
                <a:effectLst/>
                <a:uLnTx/>
                <a:uFillTx/>
                <a:latin typeface="Vodafone Rg" pitchFamily="34" charset="0"/>
                <a:ea typeface="+mn-ea"/>
                <a:cs typeface="+mn-cs"/>
              </a:rPr>
              <a:t>KPI</a:t>
            </a:r>
            <a:endParaRPr kumimoji="0" lang="en-GB" sz="2400" b="0" i="0" u="none" strike="noStrike" kern="0" cap="none" spc="0" normalizeH="0" baseline="0" noProof="0" dirty="0">
              <a:ln>
                <a:noFill/>
              </a:ln>
              <a:effectLst/>
              <a:uLnTx/>
              <a:uFillTx/>
              <a:latin typeface="Vodafone Rg" pitchFamily="34" charset="0"/>
              <a:ea typeface="+mn-ea"/>
              <a:cs typeface="+mn-cs"/>
            </a:endParaRPr>
          </a:p>
        </p:txBody>
      </p:sp>
      <p:sp>
        <p:nvSpPr>
          <p:cNvPr id="11" name="Rectangle 10">
            <a:extLst>
              <a:ext uri="{FF2B5EF4-FFF2-40B4-BE49-F238E27FC236}">
                <a16:creationId xmlns:a16="http://schemas.microsoft.com/office/drawing/2014/main" id="{5AD1E339-0176-785E-E2EB-127E3B316AE4}"/>
              </a:ext>
            </a:extLst>
          </p:cNvPr>
          <p:cNvSpPr/>
          <p:nvPr/>
        </p:nvSpPr>
        <p:spPr>
          <a:xfrm>
            <a:off x="5092187" y="5689603"/>
            <a:ext cx="2007625" cy="1007304"/>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2400" b="1" i="0" u="none" strike="noStrike" kern="0" cap="none" spc="0" normalizeH="0" baseline="0" noProof="0" dirty="0">
                <a:ln>
                  <a:noFill/>
                </a:ln>
                <a:effectLst/>
                <a:uLnTx/>
                <a:uFillTx/>
                <a:latin typeface="Vodafone Rg" pitchFamily="34" charset="0"/>
                <a:ea typeface="+mn-ea"/>
                <a:cs typeface="+mn-cs"/>
              </a:rPr>
              <a:t>KPI</a:t>
            </a:r>
            <a:endParaRPr kumimoji="0" lang="en-GB" sz="2400" b="0" i="0" u="none" strike="noStrike" kern="0" cap="none" spc="0" normalizeH="0" baseline="0" noProof="0" dirty="0">
              <a:ln>
                <a:noFill/>
              </a:ln>
              <a:effectLst/>
              <a:uLnTx/>
              <a:uFillTx/>
              <a:latin typeface="Vodafone Rg" pitchFamily="34" charset="0"/>
              <a:ea typeface="+mn-ea"/>
              <a:cs typeface="+mn-cs"/>
            </a:endParaRPr>
          </a:p>
        </p:txBody>
      </p:sp>
      <p:sp>
        <p:nvSpPr>
          <p:cNvPr id="13" name="Rectangle 12">
            <a:extLst>
              <a:ext uri="{FF2B5EF4-FFF2-40B4-BE49-F238E27FC236}">
                <a16:creationId xmlns:a16="http://schemas.microsoft.com/office/drawing/2014/main" id="{1AB21615-FC98-CFCB-F9B5-FBDF6DA64594}"/>
              </a:ext>
            </a:extLst>
          </p:cNvPr>
          <p:cNvSpPr/>
          <p:nvPr/>
        </p:nvSpPr>
        <p:spPr>
          <a:xfrm>
            <a:off x="648488" y="1658864"/>
            <a:ext cx="6451323" cy="3873216"/>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2400" b="1" i="0" u="none" strike="noStrike" kern="0" cap="none" spc="0" normalizeH="0" baseline="0" noProof="0" dirty="0">
                <a:ln>
                  <a:noFill/>
                </a:ln>
                <a:effectLst/>
                <a:uLnTx/>
                <a:uFillTx/>
                <a:latin typeface="Vodafone Rg" pitchFamily="34" charset="0"/>
                <a:ea typeface="+mn-ea"/>
                <a:cs typeface="+mn-cs"/>
              </a:rPr>
              <a:t>Progress on key project milestones</a:t>
            </a:r>
            <a:endParaRPr kumimoji="0" lang="en-GB" sz="2400" b="0" i="0" u="none" strike="noStrike" kern="0" cap="none" spc="0" normalizeH="0" baseline="0" noProof="0" dirty="0">
              <a:ln>
                <a:noFill/>
              </a:ln>
              <a:effectLst/>
              <a:uLnTx/>
              <a:uFillTx/>
              <a:latin typeface="Vodafone Rg" pitchFamily="34" charset="0"/>
              <a:ea typeface="+mn-ea"/>
              <a:cs typeface="+mn-cs"/>
            </a:endParaRPr>
          </a:p>
        </p:txBody>
      </p:sp>
      <p:sp>
        <p:nvSpPr>
          <p:cNvPr id="3" name="Content Placeholder 2">
            <a:extLst>
              <a:ext uri="{FF2B5EF4-FFF2-40B4-BE49-F238E27FC236}">
                <a16:creationId xmlns:a16="http://schemas.microsoft.com/office/drawing/2014/main" id="{0604B72B-2FC4-99D2-74F1-177151576A0C}"/>
              </a:ext>
            </a:extLst>
          </p:cNvPr>
          <p:cNvSpPr>
            <a:spLocks noGrp="1"/>
          </p:cNvSpPr>
          <p:nvPr>
            <p:ph idx="1"/>
          </p:nvPr>
        </p:nvSpPr>
        <p:spPr>
          <a:xfrm>
            <a:off x="648488" y="1677118"/>
            <a:ext cx="6451323" cy="3836707"/>
          </a:xfrm>
        </p:spPr>
        <p:txBody>
          <a:bodyPr/>
          <a:lstStyle/>
          <a:p>
            <a:endParaRPr lang="en-GB" dirty="0"/>
          </a:p>
        </p:txBody>
      </p:sp>
    </p:spTree>
    <p:extLst>
      <p:ext uri="{BB962C8B-B14F-4D97-AF65-F5344CB8AC3E}">
        <p14:creationId xmlns:p14="http://schemas.microsoft.com/office/powerpoint/2010/main" val="3263256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C4B55-69A7-A77E-85E3-03BEF8D8E07A}"/>
              </a:ext>
            </a:extLst>
          </p:cNvPr>
          <p:cNvSpPr>
            <a:spLocks noGrp="1"/>
          </p:cNvSpPr>
          <p:nvPr>
            <p:ph type="title"/>
          </p:nvPr>
        </p:nvSpPr>
        <p:spPr/>
        <p:txBody>
          <a:bodyPr/>
          <a:lstStyle/>
          <a:p>
            <a:r>
              <a:rPr lang="en-GB" dirty="0"/>
              <a:t>Stakeholder mapping &amp; engagement plan</a:t>
            </a:r>
          </a:p>
        </p:txBody>
      </p:sp>
      <p:grpSp>
        <p:nvGrpSpPr>
          <p:cNvPr id="45" name="Group 44">
            <a:extLst>
              <a:ext uri="{FF2B5EF4-FFF2-40B4-BE49-F238E27FC236}">
                <a16:creationId xmlns:a16="http://schemas.microsoft.com/office/drawing/2014/main" id="{42E000A1-6D89-72F1-ADF0-741CE76D0943}"/>
              </a:ext>
            </a:extLst>
          </p:cNvPr>
          <p:cNvGrpSpPr/>
          <p:nvPr/>
        </p:nvGrpSpPr>
        <p:grpSpPr>
          <a:xfrm>
            <a:off x="653535" y="1556495"/>
            <a:ext cx="6691658" cy="4824500"/>
            <a:chOff x="2671021" y="1164610"/>
            <a:chExt cx="6691658" cy="4824500"/>
          </a:xfrm>
        </p:grpSpPr>
        <p:sp>
          <p:nvSpPr>
            <p:cNvPr id="24" name="Rectangle 23">
              <a:extLst>
                <a:ext uri="{FF2B5EF4-FFF2-40B4-BE49-F238E27FC236}">
                  <a16:creationId xmlns:a16="http://schemas.microsoft.com/office/drawing/2014/main" id="{CE4BDED2-3323-C5D1-D689-652EF3E445C2}"/>
                </a:ext>
              </a:extLst>
            </p:cNvPr>
            <p:cNvSpPr/>
            <p:nvPr/>
          </p:nvSpPr>
          <p:spPr>
            <a:xfrm>
              <a:off x="3090390" y="3496846"/>
              <a:ext cx="3060000" cy="2202655"/>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1" i="0" u="none" strike="noStrike" kern="0" cap="none" spc="0" normalizeH="0" baseline="0" noProof="0" dirty="0">
                  <a:ln>
                    <a:noFill/>
                  </a:ln>
                  <a:effectLst/>
                  <a:uLnTx/>
                  <a:uFillTx/>
                  <a:latin typeface="Vodafone Rg" pitchFamily="34" charset="0"/>
                  <a:ea typeface="+mn-ea"/>
                  <a:cs typeface="+mn-cs"/>
                </a:rPr>
                <a:t>MINIMAL EFFORT</a:t>
              </a:r>
            </a:p>
            <a:p>
              <a:pPr marL="0" marR="0" lvl="0" indent="0" algn="ctr" defTabSz="444500" eaLnBrk="1" fontAlgn="auto" latinLnBrk="0" hangingPunct="1">
                <a:lnSpc>
                  <a:spcPct val="90000"/>
                </a:lnSpc>
                <a:spcBef>
                  <a:spcPct val="0"/>
                </a:spcBef>
                <a:spcAft>
                  <a:spcPct val="35000"/>
                </a:spcAft>
                <a:buClrTx/>
                <a:buSzTx/>
                <a:buFontTx/>
                <a:buNone/>
                <a:tabLst/>
                <a:defRPr/>
              </a:pPr>
              <a:endParaRPr kumimoji="0" lang="en-GB" sz="1200" b="1" i="0" u="none" strike="noStrike" kern="0" cap="none" spc="0" normalizeH="0" baseline="0" noProof="0" dirty="0">
                <a:ln>
                  <a:noFill/>
                </a:ln>
                <a:effectLst/>
                <a:uLnTx/>
                <a:uFillTx/>
                <a:latin typeface="Vodafone Rg" pitchFamily="34" charset="0"/>
                <a:ea typeface="+mn-ea"/>
                <a:cs typeface="+mn-cs"/>
              </a:endParaRP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Monitor communications within this group</a:t>
              </a: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Ad hoc communication if required</a:t>
              </a:r>
            </a:p>
          </p:txBody>
        </p:sp>
        <p:sp>
          <p:nvSpPr>
            <p:cNvPr id="25" name="Rectangle 24">
              <a:extLst>
                <a:ext uri="{FF2B5EF4-FFF2-40B4-BE49-F238E27FC236}">
                  <a16:creationId xmlns:a16="http://schemas.microsoft.com/office/drawing/2014/main" id="{3C01FA0D-7D55-E721-3E41-6C50074617B7}"/>
                </a:ext>
              </a:extLst>
            </p:cNvPr>
            <p:cNvSpPr/>
            <p:nvPr/>
          </p:nvSpPr>
          <p:spPr>
            <a:xfrm>
              <a:off x="6302679" y="1164610"/>
              <a:ext cx="3059999" cy="2202655"/>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1" i="0" u="none" strike="noStrike" kern="0" cap="none" spc="0" normalizeH="0" baseline="0" noProof="0" dirty="0">
                  <a:ln>
                    <a:noFill/>
                  </a:ln>
                  <a:effectLst/>
                  <a:uLnTx/>
                  <a:uFillTx/>
                  <a:latin typeface="Vodafone Rg" pitchFamily="34" charset="0"/>
                  <a:ea typeface="+mn-ea"/>
                  <a:cs typeface="+mn-cs"/>
                </a:rPr>
                <a:t>MANAGE CLOSELY </a:t>
              </a:r>
            </a:p>
            <a:p>
              <a:pPr marL="0" marR="0" lvl="0" indent="0" algn="ctr" defTabSz="444500" eaLnBrk="1" fontAlgn="auto" latinLnBrk="0" hangingPunct="1">
                <a:lnSpc>
                  <a:spcPct val="90000"/>
                </a:lnSpc>
                <a:spcBef>
                  <a:spcPct val="0"/>
                </a:spcBef>
                <a:spcAft>
                  <a:spcPct val="35000"/>
                </a:spcAft>
                <a:buClrTx/>
                <a:buSzTx/>
                <a:buFontTx/>
                <a:buNone/>
                <a:tabLst/>
                <a:defRPr/>
              </a:pPr>
              <a:endParaRPr kumimoji="0" lang="en-GB" sz="1200" b="1" i="0" u="none" strike="noStrike" kern="0" cap="none" spc="0" normalizeH="0" baseline="0" noProof="0" dirty="0">
                <a:ln>
                  <a:noFill/>
                </a:ln>
                <a:effectLst/>
                <a:uLnTx/>
                <a:uFillTx/>
                <a:latin typeface="Vodafone Rg" pitchFamily="34" charset="0"/>
                <a:ea typeface="+mn-ea"/>
                <a:cs typeface="+mn-cs"/>
              </a:endParaRP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Personal briefings</a:t>
              </a: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Workshops</a:t>
              </a: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Red/Amber/Green approach on progress</a:t>
              </a: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Presentations</a:t>
              </a:r>
            </a:p>
          </p:txBody>
        </p:sp>
        <p:sp>
          <p:nvSpPr>
            <p:cNvPr id="26" name="Rectangle 25">
              <a:extLst>
                <a:ext uri="{FF2B5EF4-FFF2-40B4-BE49-F238E27FC236}">
                  <a16:creationId xmlns:a16="http://schemas.microsoft.com/office/drawing/2014/main" id="{929AB7A8-F668-27EA-D376-C4FCFC269C3C}"/>
                </a:ext>
              </a:extLst>
            </p:cNvPr>
            <p:cNvSpPr/>
            <p:nvPr/>
          </p:nvSpPr>
          <p:spPr>
            <a:xfrm>
              <a:off x="3090390" y="1164610"/>
              <a:ext cx="3060000" cy="2202655"/>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1" i="0" u="none" strike="noStrike" kern="0" cap="none" spc="0" normalizeH="0" baseline="0" noProof="0" dirty="0">
                  <a:ln>
                    <a:noFill/>
                  </a:ln>
                  <a:effectLst/>
                  <a:uLnTx/>
                  <a:uFillTx/>
                  <a:latin typeface="Vodafone Rg" pitchFamily="34" charset="0"/>
                  <a:ea typeface="+mn-ea"/>
                  <a:cs typeface="+mn-cs"/>
                </a:rPr>
                <a:t>KEEP SATISFIED</a:t>
              </a:r>
            </a:p>
            <a:p>
              <a:pPr marL="0" marR="0" lvl="0" indent="0" algn="ctr" defTabSz="444500" eaLnBrk="1" fontAlgn="auto" latinLnBrk="0" hangingPunct="1">
                <a:lnSpc>
                  <a:spcPct val="90000"/>
                </a:lnSpc>
                <a:spcBef>
                  <a:spcPct val="0"/>
                </a:spcBef>
                <a:spcAft>
                  <a:spcPct val="35000"/>
                </a:spcAft>
                <a:buClrTx/>
                <a:buSzTx/>
                <a:buFontTx/>
                <a:buNone/>
                <a:tabLst/>
                <a:defRPr/>
              </a:pPr>
              <a:endParaRPr kumimoji="0" lang="en-GB" sz="1200" b="1" i="0" u="none" strike="noStrike" kern="0" cap="none" spc="0" normalizeH="0" baseline="0" noProof="0" dirty="0">
                <a:ln>
                  <a:noFill/>
                </a:ln>
                <a:effectLst/>
                <a:uLnTx/>
                <a:uFillTx/>
                <a:latin typeface="Vodafone Rg" pitchFamily="34" charset="0"/>
                <a:ea typeface="+mn-ea"/>
                <a:cs typeface="+mn-cs"/>
              </a:endParaRP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Leverage existing meetings</a:t>
              </a: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Brief presentations</a:t>
              </a: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Organisational briefings</a:t>
              </a:r>
            </a:p>
          </p:txBody>
        </p:sp>
        <p:sp>
          <p:nvSpPr>
            <p:cNvPr id="27" name="Rectangle 26">
              <a:extLst>
                <a:ext uri="{FF2B5EF4-FFF2-40B4-BE49-F238E27FC236}">
                  <a16:creationId xmlns:a16="http://schemas.microsoft.com/office/drawing/2014/main" id="{A1B480C4-965D-D3F5-9008-09B2BAE85E9A}"/>
                </a:ext>
              </a:extLst>
            </p:cNvPr>
            <p:cNvSpPr/>
            <p:nvPr/>
          </p:nvSpPr>
          <p:spPr>
            <a:xfrm>
              <a:off x="6314418" y="3496848"/>
              <a:ext cx="3048261" cy="2202655"/>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1" i="0" u="none" strike="noStrike" kern="0" cap="none" spc="0" normalizeH="0" baseline="0" noProof="0" dirty="0">
                  <a:ln>
                    <a:noFill/>
                  </a:ln>
                  <a:effectLst/>
                  <a:uLnTx/>
                  <a:uFillTx/>
                  <a:latin typeface="Vodafone Rg" pitchFamily="34" charset="0"/>
                  <a:ea typeface="+mn-ea"/>
                  <a:cs typeface="+mn-cs"/>
                </a:rPr>
                <a:t>KEEP INFORMED</a:t>
              </a:r>
            </a:p>
            <a:p>
              <a:pPr marL="0" marR="0" lvl="0" indent="0" algn="ctr" defTabSz="444500" eaLnBrk="1" fontAlgn="auto" latinLnBrk="0" hangingPunct="1">
                <a:lnSpc>
                  <a:spcPct val="90000"/>
                </a:lnSpc>
                <a:spcBef>
                  <a:spcPct val="0"/>
                </a:spcBef>
                <a:spcAft>
                  <a:spcPct val="35000"/>
                </a:spcAft>
                <a:buClrTx/>
                <a:buSzTx/>
                <a:buFontTx/>
                <a:buNone/>
                <a:tabLst/>
                <a:defRPr/>
              </a:pPr>
              <a:endParaRPr kumimoji="0" lang="en-GB" sz="1200" b="1" i="0" u="none" strike="noStrike" kern="0" cap="none" spc="0" normalizeH="0" baseline="0" noProof="0" dirty="0">
                <a:ln>
                  <a:noFill/>
                </a:ln>
                <a:effectLst/>
                <a:uLnTx/>
                <a:uFillTx/>
                <a:latin typeface="Vodafone Rg" pitchFamily="34" charset="0"/>
                <a:ea typeface="+mn-ea"/>
                <a:cs typeface="+mn-cs"/>
              </a:endParaRP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Newsletters</a:t>
              </a: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Internet</a:t>
              </a:r>
            </a:p>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sz="1200" b="0" i="0" u="none" strike="noStrike" kern="0" cap="none" spc="0" normalizeH="0" baseline="0" noProof="0" dirty="0">
                  <a:ln>
                    <a:noFill/>
                  </a:ln>
                  <a:effectLst/>
                  <a:uLnTx/>
                  <a:uFillTx/>
                  <a:latin typeface="Vodafone Rg" pitchFamily="34" charset="0"/>
                  <a:ea typeface="+mn-ea"/>
                  <a:cs typeface="+mn-cs"/>
                </a:rPr>
                <a:t>Email</a:t>
              </a:r>
            </a:p>
          </p:txBody>
        </p:sp>
        <p:sp>
          <p:nvSpPr>
            <p:cNvPr id="28" name="Rectangle 27">
              <a:extLst>
                <a:ext uri="{FF2B5EF4-FFF2-40B4-BE49-F238E27FC236}">
                  <a16:creationId xmlns:a16="http://schemas.microsoft.com/office/drawing/2014/main" id="{185636B7-11F4-0C7D-7560-106239AF6412}"/>
                </a:ext>
              </a:extLst>
            </p:cNvPr>
            <p:cNvSpPr/>
            <p:nvPr/>
          </p:nvSpPr>
          <p:spPr>
            <a:xfrm rot="16200000">
              <a:off x="2233176" y="3217503"/>
              <a:ext cx="1245021" cy="369332"/>
            </a:xfrm>
            <a:prstGeom prst="rect">
              <a:avLst/>
            </a:prstGeom>
          </p:spPr>
          <p:txBody>
            <a:bodyPr wrap="none">
              <a:spAutoFit/>
            </a:bodyPr>
            <a:lstStyle/>
            <a:p>
              <a:r>
                <a:rPr lang="en-GB" b="1" dirty="0">
                  <a:latin typeface="Vodafone Rg" pitchFamily="34" charset="0"/>
                </a:rPr>
                <a:t>INFLUENCE</a:t>
              </a:r>
            </a:p>
          </p:txBody>
        </p:sp>
        <p:sp>
          <p:nvSpPr>
            <p:cNvPr id="29" name="TextBox 28">
              <a:extLst>
                <a:ext uri="{FF2B5EF4-FFF2-40B4-BE49-F238E27FC236}">
                  <a16:creationId xmlns:a16="http://schemas.microsoft.com/office/drawing/2014/main" id="{9DA7E404-51C1-B7F1-02FB-FDEB18C460CF}"/>
                </a:ext>
              </a:extLst>
            </p:cNvPr>
            <p:cNvSpPr txBox="1"/>
            <p:nvPr/>
          </p:nvSpPr>
          <p:spPr>
            <a:xfrm rot="16200000">
              <a:off x="2742141" y="5284499"/>
              <a:ext cx="297902" cy="184666"/>
            </a:xfrm>
            <a:prstGeom prst="rect">
              <a:avLst/>
            </a:prstGeom>
          </p:spPr>
          <p:txBody>
            <a:bodyPr wrap="none" lIns="0" tIns="0" rIns="0" bIns="0" rtlCol="0">
              <a:spAutoFit/>
            </a:bodyPr>
            <a:lstStyle/>
            <a:p>
              <a:pPr>
                <a:buFont typeface="Arial" pitchFamily="34" charset="0"/>
                <a:buNone/>
              </a:pPr>
              <a:r>
                <a:rPr lang="en-GB" sz="1200" dirty="0">
                  <a:latin typeface="Vodafone Rg" pitchFamily="34" charset="0"/>
                </a:rPr>
                <a:t>LOW</a:t>
              </a:r>
            </a:p>
          </p:txBody>
        </p:sp>
        <p:sp>
          <p:nvSpPr>
            <p:cNvPr id="30" name="TextBox 29">
              <a:extLst>
                <a:ext uri="{FF2B5EF4-FFF2-40B4-BE49-F238E27FC236}">
                  <a16:creationId xmlns:a16="http://schemas.microsoft.com/office/drawing/2014/main" id="{B0600AB9-2123-60A0-88B2-771B2F2E0354}"/>
                </a:ext>
              </a:extLst>
            </p:cNvPr>
            <p:cNvSpPr txBox="1"/>
            <p:nvPr/>
          </p:nvSpPr>
          <p:spPr>
            <a:xfrm rot="16200000">
              <a:off x="2716193" y="1318942"/>
              <a:ext cx="328616" cy="184666"/>
            </a:xfrm>
            <a:prstGeom prst="rect">
              <a:avLst/>
            </a:prstGeom>
          </p:spPr>
          <p:txBody>
            <a:bodyPr wrap="none" lIns="0" tIns="0" rIns="0" bIns="0" rtlCol="0">
              <a:spAutoFit/>
            </a:bodyPr>
            <a:lstStyle/>
            <a:p>
              <a:pPr algn="r">
                <a:buFont typeface="Arial" pitchFamily="34" charset="0"/>
                <a:buNone/>
              </a:pPr>
              <a:r>
                <a:rPr lang="en-GB" sz="1200" dirty="0">
                  <a:latin typeface="Vodafone Rg" pitchFamily="34" charset="0"/>
                </a:rPr>
                <a:t>HIGH</a:t>
              </a:r>
            </a:p>
          </p:txBody>
        </p:sp>
        <p:sp>
          <p:nvSpPr>
            <p:cNvPr id="31" name="TextBox 30">
              <a:extLst>
                <a:ext uri="{FF2B5EF4-FFF2-40B4-BE49-F238E27FC236}">
                  <a16:creationId xmlns:a16="http://schemas.microsoft.com/office/drawing/2014/main" id="{DB0EBE73-5E1F-0A04-4EC8-BA572428BFC2}"/>
                </a:ext>
              </a:extLst>
            </p:cNvPr>
            <p:cNvSpPr txBox="1"/>
            <p:nvPr/>
          </p:nvSpPr>
          <p:spPr>
            <a:xfrm>
              <a:off x="8943892" y="5773667"/>
              <a:ext cx="328616" cy="184666"/>
            </a:xfrm>
            <a:prstGeom prst="rect">
              <a:avLst/>
            </a:prstGeom>
          </p:spPr>
          <p:txBody>
            <a:bodyPr wrap="none" lIns="0" tIns="0" rIns="0" bIns="0" rtlCol="0">
              <a:spAutoFit/>
            </a:bodyPr>
            <a:lstStyle/>
            <a:p>
              <a:pPr algn="r">
                <a:buFont typeface="Arial" pitchFamily="34" charset="0"/>
                <a:buNone/>
              </a:pPr>
              <a:r>
                <a:rPr lang="en-GB" sz="1200" dirty="0">
                  <a:latin typeface="Vodafone Rg" pitchFamily="34" charset="0"/>
                </a:rPr>
                <a:t>HIGH</a:t>
              </a:r>
            </a:p>
          </p:txBody>
        </p:sp>
        <p:sp>
          <p:nvSpPr>
            <p:cNvPr id="32" name="TextBox 31">
              <a:extLst>
                <a:ext uri="{FF2B5EF4-FFF2-40B4-BE49-F238E27FC236}">
                  <a16:creationId xmlns:a16="http://schemas.microsoft.com/office/drawing/2014/main" id="{F91588C3-55AA-BCE6-E2DC-620DE680E818}"/>
                </a:ext>
              </a:extLst>
            </p:cNvPr>
            <p:cNvSpPr txBox="1"/>
            <p:nvPr/>
          </p:nvSpPr>
          <p:spPr>
            <a:xfrm>
              <a:off x="5492745" y="5742889"/>
              <a:ext cx="1619867" cy="246221"/>
            </a:xfrm>
            <a:prstGeom prst="rect">
              <a:avLst/>
            </a:prstGeom>
          </p:spPr>
          <p:txBody>
            <a:bodyPr wrap="none" lIns="0" tIns="0" rIns="0" bIns="0" rtlCol="0">
              <a:spAutoFit/>
            </a:bodyPr>
            <a:lstStyle/>
            <a:p>
              <a:pPr>
                <a:buFont typeface="Arial" pitchFamily="34" charset="0"/>
                <a:buNone/>
              </a:pPr>
              <a:r>
                <a:rPr lang="en-GB" sz="1600" b="1" dirty="0">
                  <a:latin typeface="Vodafone Rg" pitchFamily="34" charset="0"/>
                </a:rPr>
                <a:t>LEVEL OF INTEREST</a:t>
              </a:r>
            </a:p>
          </p:txBody>
        </p:sp>
        <p:sp>
          <p:nvSpPr>
            <p:cNvPr id="33" name="TextBox 32">
              <a:extLst>
                <a:ext uri="{FF2B5EF4-FFF2-40B4-BE49-F238E27FC236}">
                  <a16:creationId xmlns:a16="http://schemas.microsoft.com/office/drawing/2014/main" id="{9EB43D42-1D92-4D94-C704-681A723E6EA6}"/>
                </a:ext>
              </a:extLst>
            </p:cNvPr>
            <p:cNvSpPr txBox="1"/>
            <p:nvPr/>
          </p:nvSpPr>
          <p:spPr>
            <a:xfrm>
              <a:off x="3075153" y="5773667"/>
              <a:ext cx="297902" cy="184666"/>
            </a:xfrm>
            <a:prstGeom prst="rect">
              <a:avLst/>
            </a:prstGeom>
          </p:spPr>
          <p:txBody>
            <a:bodyPr wrap="none" lIns="0" tIns="0" rIns="0" bIns="0" rtlCol="0">
              <a:spAutoFit/>
            </a:bodyPr>
            <a:lstStyle/>
            <a:p>
              <a:pPr>
                <a:buFont typeface="Arial" pitchFamily="34" charset="0"/>
                <a:buNone/>
              </a:pPr>
              <a:r>
                <a:rPr lang="en-GB" sz="1200" dirty="0">
                  <a:latin typeface="Vodafone Rg" pitchFamily="34" charset="0"/>
                </a:rPr>
                <a:t>LOW</a:t>
              </a:r>
            </a:p>
          </p:txBody>
        </p:sp>
      </p:grpSp>
      <p:sp>
        <p:nvSpPr>
          <p:cNvPr id="46" name="Rectangle 45">
            <a:extLst>
              <a:ext uri="{FF2B5EF4-FFF2-40B4-BE49-F238E27FC236}">
                <a16:creationId xmlns:a16="http://schemas.microsoft.com/office/drawing/2014/main" id="{7B76AD97-A7B5-D01D-E142-03D6C3F6CD32}"/>
              </a:ext>
            </a:extLst>
          </p:cNvPr>
          <p:cNvSpPr/>
          <p:nvPr/>
        </p:nvSpPr>
        <p:spPr>
          <a:xfrm>
            <a:off x="7497481" y="1556495"/>
            <a:ext cx="4307048" cy="468999"/>
          </a:xfrm>
          <a:prstGeom prst="rect">
            <a:avLst/>
          </a:prstGeom>
          <a:solidFill>
            <a:schemeClr val="accent4"/>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defTabSz="609585">
              <a:defRPr/>
            </a:pPr>
            <a:r>
              <a:rPr lang="en-GB" sz="2800" b="1" kern="0" dirty="0">
                <a:solidFill>
                  <a:prstClr val="white"/>
                </a:solidFill>
                <a:cs typeface="Arial" panose="020B0604020202020204" pitchFamily="34" charset="0"/>
              </a:rPr>
              <a:t>Engagement plan</a:t>
            </a:r>
            <a:endParaRPr lang="en-GB" b="1" kern="0" dirty="0">
              <a:solidFill>
                <a:prstClr val="white"/>
              </a:solidFill>
              <a:cs typeface="Arial" panose="020B0604020202020204" pitchFamily="34" charset="0"/>
            </a:endParaRPr>
          </a:p>
        </p:txBody>
      </p:sp>
      <p:sp>
        <p:nvSpPr>
          <p:cNvPr id="47" name="Rectangle 46">
            <a:extLst>
              <a:ext uri="{FF2B5EF4-FFF2-40B4-BE49-F238E27FC236}">
                <a16:creationId xmlns:a16="http://schemas.microsoft.com/office/drawing/2014/main" id="{8AD937EC-8563-1F16-93CE-D9B0A3740DDD}"/>
              </a:ext>
            </a:extLst>
          </p:cNvPr>
          <p:cNvSpPr/>
          <p:nvPr/>
        </p:nvSpPr>
        <p:spPr>
          <a:xfrm>
            <a:off x="7497480" y="2025494"/>
            <a:ext cx="4307048" cy="39095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Focus on high influence stakeholders</a:t>
            </a:r>
          </a:p>
          <a:p>
            <a:endParaRPr lang="en-US" sz="2133" dirty="0"/>
          </a:p>
          <a:p>
            <a:r>
              <a:rPr lang="en-US" sz="1467" dirty="0"/>
              <a:t>Make sure in your project you are intentional on how you are going to engage. Make it part of the project plan.</a:t>
            </a:r>
          </a:p>
          <a:p>
            <a:endParaRPr lang="en-US" sz="1467" dirty="0"/>
          </a:p>
          <a:p>
            <a:r>
              <a:rPr lang="en-US" sz="1467" dirty="0"/>
              <a:t>Identify them and the meetings you can leverage.</a:t>
            </a:r>
          </a:p>
          <a:p>
            <a:endParaRPr lang="en-US" sz="1467" dirty="0"/>
          </a:p>
          <a:p>
            <a:r>
              <a:rPr lang="en-US" sz="1467" dirty="0"/>
              <a:t>Ask for input, guidance and help</a:t>
            </a:r>
          </a:p>
          <a:p>
            <a:endParaRPr lang="en-US" sz="1467" dirty="0"/>
          </a:p>
          <a:p>
            <a:r>
              <a:rPr lang="en-US" sz="1467" dirty="0"/>
              <a:t>Include project team, acknowledge their contribution</a:t>
            </a:r>
          </a:p>
          <a:p>
            <a:endParaRPr lang="en-US" sz="1467" dirty="0"/>
          </a:p>
          <a:p>
            <a:r>
              <a:rPr lang="en-US" sz="1467" dirty="0"/>
              <a:t>Know their interests and understand how your project will respond to them.</a:t>
            </a:r>
          </a:p>
          <a:p>
            <a:endParaRPr lang="en-US" sz="1467" dirty="0"/>
          </a:p>
          <a:p>
            <a:r>
              <a:rPr lang="en-US" sz="1467" dirty="0"/>
              <a:t>Be clear, honest, proactive, responsible.</a:t>
            </a:r>
          </a:p>
        </p:txBody>
      </p:sp>
    </p:spTree>
    <p:extLst>
      <p:ext uri="{BB962C8B-B14F-4D97-AF65-F5344CB8AC3E}">
        <p14:creationId xmlns:p14="http://schemas.microsoft.com/office/powerpoint/2010/main" val="878525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4608576" y="3044957"/>
            <a:ext cx="7083891" cy="0"/>
          </a:xfrm>
          <a:prstGeom prst="line">
            <a:avLst/>
          </a:prstGeom>
          <a:ln w="6350">
            <a:solidFill>
              <a:schemeClr val="bg1">
                <a:lumMod val="50000"/>
                <a:lumOff val="50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608576" y="3907656"/>
            <a:ext cx="7083891" cy="0"/>
          </a:xfrm>
          <a:prstGeom prst="line">
            <a:avLst/>
          </a:prstGeom>
          <a:ln w="6350">
            <a:solidFill>
              <a:schemeClr val="bg1">
                <a:lumMod val="50000"/>
                <a:lumOff val="50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608576" y="4770355"/>
            <a:ext cx="7083891" cy="0"/>
          </a:xfrm>
          <a:prstGeom prst="line">
            <a:avLst/>
          </a:prstGeom>
          <a:ln w="6350">
            <a:solidFill>
              <a:schemeClr val="bg1">
                <a:lumMod val="50000"/>
                <a:lumOff val="50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275771"/>
            <a:ext cx="10515600" cy="1325563"/>
          </a:xfrm>
        </p:spPr>
        <p:txBody>
          <a:bodyPr/>
          <a:lstStyle/>
          <a:p>
            <a:r>
              <a:rPr lang="en-US" dirty="0"/>
              <a:t>Pyramid view</a:t>
            </a:r>
          </a:p>
        </p:txBody>
      </p:sp>
      <p:graphicFrame>
        <p:nvGraphicFramePr>
          <p:cNvPr id="14" name="Content Placeholder 5"/>
          <p:cNvGraphicFramePr>
            <a:graphicFrameLocks/>
          </p:cNvGraphicFramePr>
          <p:nvPr>
            <p:extLst>
              <p:ext uri="{D42A27DB-BD31-4B8C-83A1-F6EECF244321}">
                <p14:modId xmlns:p14="http://schemas.microsoft.com/office/powerpoint/2010/main" val="3311872320"/>
              </p:ext>
            </p:extLst>
          </p:nvPr>
        </p:nvGraphicFramePr>
        <p:xfrm>
          <a:off x="838200" y="1675310"/>
          <a:ext cx="5472608" cy="3941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3288347" y="2298699"/>
            <a:ext cx="595035" cy="523220"/>
          </a:xfrm>
          <a:prstGeom prst="rect">
            <a:avLst/>
          </a:prstGeom>
        </p:spPr>
        <p:txBody>
          <a:bodyPr wrap="none">
            <a:spAutoFit/>
          </a:bodyPr>
          <a:lstStyle/>
          <a:p>
            <a:pPr lvl="0" algn="ctr"/>
            <a:r>
              <a:rPr lang="en-US" sz="2800" dirty="0">
                <a:solidFill>
                  <a:srgbClr val="FFFFFF"/>
                </a:solidFill>
              </a:rPr>
              <a:t>01</a:t>
            </a:r>
          </a:p>
        </p:txBody>
      </p:sp>
      <p:sp>
        <p:nvSpPr>
          <p:cNvPr id="13" name="Rectangle 12"/>
          <p:cNvSpPr/>
          <p:nvPr/>
        </p:nvSpPr>
        <p:spPr>
          <a:xfrm>
            <a:off x="3288347" y="3160618"/>
            <a:ext cx="595035" cy="523220"/>
          </a:xfrm>
          <a:prstGeom prst="rect">
            <a:avLst/>
          </a:prstGeom>
        </p:spPr>
        <p:txBody>
          <a:bodyPr wrap="none">
            <a:spAutoFit/>
          </a:bodyPr>
          <a:lstStyle/>
          <a:p>
            <a:pPr lvl="0" algn="ctr"/>
            <a:r>
              <a:rPr lang="en-US" sz="2800" dirty="0">
                <a:solidFill>
                  <a:srgbClr val="FFFFFF"/>
                </a:solidFill>
              </a:rPr>
              <a:t>02</a:t>
            </a:r>
          </a:p>
        </p:txBody>
      </p:sp>
      <p:sp>
        <p:nvSpPr>
          <p:cNvPr id="19" name="Rectangle 18"/>
          <p:cNvSpPr/>
          <p:nvPr/>
        </p:nvSpPr>
        <p:spPr>
          <a:xfrm>
            <a:off x="3288347" y="3999671"/>
            <a:ext cx="595035" cy="523220"/>
          </a:xfrm>
          <a:prstGeom prst="rect">
            <a:avLst/>
          </a:prstGeom>
        </p:spPr>
        <p:txBody>
          <a:bodyPr wrap="none">
            <a:spAutoFit/>
          </a:bodyPr>
          <a:lstStyle/>
          <a:p>
            <a:pPr lvl="0" algn="ctr"/>
            <a:r>
              <a:rPr lang="en-US" sz="2800" dirty="0">
                <a:solidFill>
                  <a:srgbClr val="FFFFFF"/>
                </a:solidFill>
              </a:rPr>
              <a:t>03</a:t>
            </a:r>
          </a:p>
        </p:txBody>
      </p:sp>
      <p:sp>
        <p:nvSpPr>
          <p:cNvPr id="20" name="Rectangle 19"/>
          <p:cNvSpPr/>
          <p:nvPr/>
        </p:nvSpPr>
        <p:spPr>
          <a:xfrm>
            <a:off x="3288347" y="4861590"/>
            <a:ext cx="595035" cy="523220"/>
          </a:xfrm>
          <a:prstGeom prst="rect">
            <a:avLst/>
          </a:prstGeom>
        </p:spPr>
        <p:txBody>
          <a:bodyPr wrap="none">
            <a:spAutoFit/>
          </a:bodyPr>
          <a:lstStyle/>
          <a:p>
            <a:pPr lvl="0" algn="ctr"/>
            <a:r>
              <a:rPr lang="en-US" sz="2800" dirty="0">
                <a:solidFill>
                  <a:srgbClr val="FFFFFF"/>
                </a:solidFill>
              </a:rPr>
              <a:t>04</a:t>
            </a:r>
          </a:p>
        </p:txBody>
      </p:sp>
      <p:sp>
        <p:nvSpPr>
          <p:cNvPr id="23" name="Rectangle 22">
            <a:extLst>
              <a:ext uri="{FF2B5EF4-FFF2-40B4-BE49-F238E27FC236}">
                <a16:creationId xmlns:a16="http://schemas.microsoft.com/office/drawing/2014/main" id="{B46BBF0A-CC05-5BF3-0DBA-EC9120BBAD6C}"/>
              </a:ext>
            </a:extLst>
          </p:cNvPr>
          <p:cNvSpPr/>
          <p:nvPr/>
        </p:nvSpPr>
        <p:spPr>
          <a:xfrm>
            <a:off x="7464100" y="1792489"/>
            <a:ext cx="4307048" cy="468999"/>
          </a:xfrm>
          <a:prstGeom prst="rect">
            <a:avLst/>
          </a:prstGeom>
          <a:solidFill>
            <a:schemeClr val="accent4"/>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defTabSz="609585">
              <a:defRPr/>
            </a:pPr>
            <a:r>
              <a:rPr lang="en-GB" sz="2800" b="1" kern="0" dirty="0">
                <a:solidFill>
                  <a:prstClr val="white"/>
                </a:solidFill>
                <a:cs typeface="Arial" panose="020B0604020202020204" pitchFamily="34" charset="0"/>
              </a:rPr>
              <a:t>Highlights</a:t>
            </a:r>
            <a:endParaRPr lang="en-GB" b="1" kern="0" dirty="0">
              <a:solidFill>
                <a:prstClr val="white"/>
              </a:solidFill>
              <a:cs typeface="Arial" panose="020B0604020202020204" pitchFamily="34" charset="0"/>
            </a:endParaRPr>
          </a:p>
        </p:txBody>
      </p:sp>
      <p:sp>
        <p:nvSpPr>
          <p:cNvPr id="24" name="Rectangle 23">
            <a:extLst>
              <a:ext uri="{FF2B5EF4-FFF2-40B4-BE49-F238E27FC236}">
                <a16:creationId xmlns:a16="http://schemas.microsoft.com/office/drawing/2014/main" id="{955FCC15-4620-51CE-4CDA-C71924F56898}"/>
              </a:ext>
            </a:extLst>
          </p:cNvPr>
          <p:cNvSpPr/>
          <p:nvPr/>
        </p:nvSpPr>
        <p:spPr>
          <a:xfrm>
            <a:off x="7464099" y="2261488"/>
            <a:ext cx="4307048" cy="3355534"/>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sz="2133" dirty="0"/>
              <a:t>Xxx </a:t>
            </a:r>
            <a:r>
              <a:rPr lang="en-US" sz="2133" dirty="0" err="1"/>
              <a:t>xxx</a:t>
            </a:r>
            <a:r>
              <a:rPr lang="en-US" sz="2133" dirty="0"/>
              <a:t> x</a:t>
            </a:r>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a:p>
            <a:endParaRPr lang="en-US" sz="1467" dirty="0"/>
          </a:p>
          <a:p>
            <a:r>
              <a:rPr lang="en-US" sz="1467" dirty="0" err="1"/>
              <a:t>Xxxxx</a:t>
            </a:r>
            <a:r>
              <a:rPr lang="en-US" sz="1467" dirty="0"/>
              <a:t> </a:t>
            </a:r>
            <a:r>
              <a:rPr lang="en-US" sz="1467" dirty="0" err="1"/>
              <a:t>xxxxx</a:t>
            </a:r>
            <a:r>
              <a:rPr lang="en-US" sz="1467" dirty="0"/>
              <a:t> </a:t>
            </a:r>
            <a:r>
              <a:rPr lang="en-US" sz="1467" dirty="0" err="1"/>
              <a:t>xxxxxx</a:t>
            </a:r>
            <a:r>
              <a:rPr lang="en-US" sz="1467" dirty="0"/>
              <a:t> xxx x </a:t>
            </a:r>
            <a:r>
              <a:rPr lang="en-US" sz="1467" dirty="0" err="1"/>
              <a:t>xxxxxxxxxxxxxxx</a:t>
            </a:r>
            <a:endParaRPr lang="en-US" sz="1467" dirty="0"/>
          </a:p>
        </p:txBody>
      </p:sp>
    </p:spTree>
    <p:extLst>
      <p:ext uri="{BB962C8B-B14F-4D97-AF65-F5344CB8AC3E}">
        <p14:creationId xmlns:p14="http://schemas.microsoft.com/office/powerpoint/2010/main" val="2654909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7" name="Group 546"/>
          <p:cNvGrpSpPr/>
          <p:nvPr/>
        </p:nvGrpSpPr>
        <p:grpSpPr>
          <a:xfrm>
            <a:off x="495303" y="692696"/>
            <a:ext cx="10955867" cy="4855632"/>
            <a:chOff x="-92074" y="654051"/>
            <a:chExt cx="9144001" cy="4162425"/>
          </a:xfrm>
          <a:solidFill>
            <a:schemeClr val="tx1">
              <a:alpha val="25000"/>
            </a:schemeClr>
          </a:solidFill>
        </p:grpSpPr>
        <p:sp>
          <p:nvSpPr>
            <p:cNvPr id="165" name="Freeform 225"/>
            <p:cNvSpPr>
              <a:spLocks/>
            </p:cNvSpPr>
            <p:nvPr/>
          </p:nvSpPr>
          <p:spPr bwMode="auto">
            <a:xfrm>
              <a:off x="2314576" y="1431926"/>
              <a:ext cx="33338" cy="22225"/>
            </a:xfrm>
            <a:custGeom>
              <a:avLst/>
              <a:gdLst>
                <a:gd name="T0" fmla="*/ 7 w 21"/>
                <a:gd name="T1" fmla="*/ 0 h 14"/>
                <a:gd name="T2" fmla="*/ 0 w 21"/>
                <a:gd name="T3" fmla="*/ 0 h 14"/>
                <a:gd name="T4" fmla="*/ 0 w 21"/>
                <a:gd name="T5" fmla="*/ 7 h 14"/>
                <a:gd name="T6" fmla="*/ 0 w 21"/>
                <a:gd name="T7" fmla="*/ 7 h 14"/>
                <a:gd name="T8" fmla="*/ 7 w 21"/>
                <a:gd name="T9" fmla="*/ 14 h 14"/>
                <a:gd name="T10" fmla="*/ 14 w 21"/>
                <a:gd name="T11" fmla="*/ 7 h 14"/>
                <a:gd name="T12" fmla="*/ 21 w 21"/>
                <a:gd name="T13" fmla="*/ 7 h 14"/>
                <a:gd name="T14" fmla="*/ 14 w 21"/>
                <a:gd name="T15" fmla="*/ 0 h 14"/>
                <a:gd name="T16" fmla="*/ 7 w 21"/>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4">
                  <a:moveTo>
                    <a:pt x="7" y="0"/>
                  </a:moveTo>
                  <a:lnTo>
                    <a:pt x="0" y="0"/>
                  </a:lnTo>
                  <a:lnTo>
                    <a:pt x="0" y="7"/>
                  </a:lnTo>
                  <a:lnTo>
                    <a:pt x="0" y="7"/>
                  </a:lnTo>
                  <a:lnTo>
                    <a:pt x="7" y="14"/>
                  </a:lnTo>
                  <a:lnTo>
                    <a:pt x="14" y="7"/>
                  </a:lnTo>
                  <a:lnTo>
                    <a:pt x="21" y="7"/>
                  </a:lnTo>
                  <a:lnTo>
                    <a:pt x="14" y="0"/>
                  </a:lnTo>
                  <a:lnTo>
                    <a:pt x="7" y="0"/>
                  </a:lnTo>
                  <a:close/>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6" name="Freeform 226"/>
            <p:cNvSpPr>
              <a:spLocks/>
            </p:cNvSpPr>
            <p:nvPr/>
          </p:nvSpPr>
          <p:spPr bwMode="auto">
            <a:xfrm>
              <a:off x="2314576" y="1431926"/>
              <a:ext cx="33338" cy="22225"/>
            </a:xfrm>
            <a:custGeom>
              <a:avLst/>
              <a:gdLst>
                <a:gd name="T0" fmla="*/ 7 w 21"/>
                <a:gd name="T1" fmla="*/ 0 h 14"/>
                <a:gd name="T2" fmla="*/ 0 w 21"/>
                <a:gd name="T3" fmla="*/ 0 h 14"/>
                <a:gd name="T4" fmla="*/ 0 w 21"/>
                <a:gd name="T5" fmla="*/ 7 h 14"/>
                <a:gd name="T6" fmla="*/ 0 w 21"/>
                <a:gd name="T7" fmla="*/ 7 h 14"/>
                <a:gd name="T8" fmla="*/ 7 w 21"/>
                <a:gd name="T9" fmla="*/ 14 h 14"/>
                <a:gd name="T10" fmla="*/ 14 w 21"/>
                <a:gd name="T11" fmla="*/ 7 h 14"/>
                <a:gd name="T12" fmla="*/ 21 w 21"/>
                <a:gd name="T13" fmla="*/ 7 h 14"/>
                <a:gd name="T14" fmla="*/ 14 w 21"/>
                <a:gd name="T15" fmla="*/ 0 h 14"/>
                <a:gd name="T16" fmla="*/ 7 w 21"/>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4">
                  <a:moveTo>
                    <a:pt x="7" y="0"/>
                  </a:moveTo>
                  <a:lnTo>
                    <a:pt x="0" y="0"/>
                  </a:lnTo>
                  <a:lnTo>
                    <a:pt x="0" y="7"/>
                  </a:lnTo>
                  <a:lnTo>
                    <a:pt x="0" y="7"/>
                  </a:lnTo>
                  <a:lnTo>
                    <a:pt x="7" y="14"/>
                  </a:lnTo>
                  <a:lnTo>
                    <a:pt x="14" y="7"/>
                  </a:lnTo>
                  <a:lnTo>
                    <a:pt x="21" y="7"/>
                  </a:lnTo>
                  <a:lnTo>
                    <a:pt x="14" y="0"/>
                  </a:lnTo>
                  <a:lnTo>
                    <a:pt x="7" y="0"/>
                  </a:ln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4" name="Freeform 511"/>
            <p:cNvSpPr>
              <a:spLocks/>
            </p:cNvSpPr>
            <p:nvPr/>
          </p:nvSpPr>
          <p:spPr bwMode="auto">
            <a:xfrm>
              <a:off x="2239964" y="1703389"/>
              <a:ext cx="96838" cy="31750"/>
            </a:xfrm>
            <a:custGeom>
              <a:avLst/>
              <a:gdLst>
                <a:gd name="T0" fmla="*/ 9 w 9"/>
                <a:gd name="T1" fmla="*/ 0 h 3"/>
                <a:gd name="T2" fmla="*/ 9 w 9"/>
                <a:gd name="T3" fmla="*/ 1 h 3"/>
                <a:gd name="T4" fmla="*/ 8 w 9"/>
                <a:gd name="T5" fmla="*/ 2 h 3"/>
                <a:gd name="T6" fmla="*/ 7 w 9"/>
                <a:gd name="T7" fmla="*/ 3 h 3"/>
                <a:gd name="T8" fmla="*/ 6 w 9"/>
                <a:gd name="T9" fmla="*/ 3 h 3"/>
                <a:gd name="T10" fmla="*/ 5 w 9"/>
                <a:gd name="T11" fmla="*/ 3 h 3"/>
                <a:gd name="T12" fmla="*/ 5 w 9"/>
                <a:gd name="T13" fmla="*/ 3 h 3"/>
                <a:gd name="T14" fmla="*/ 3 w 9"/>
                <a:gd name="T15" fmla="*/ 2 h 3"/>
                <a:gd name="T16" fmla="*/ 2 w 9"/>
                <a:gd name="T17" fmla="*/ 3 h 3"/>
                <a:gd name="T18" fmla="*/ 1 w 9"/>
                <a:gd name="T19" fmla="*/ 3 h 3"/>
                <a:gd name="T20" fmla="*/ 0 w 9"/>
                <a:gd name="T21" fmla="*/ 3 h 3"/>
                <a:gd name="T22" fmla="*/ 0 w 9"/>
                <a:gd name="T23" fmla="*/ 3 h 3"/>
                <a:gd name="T24" fmla="*/ 0 w 9"/>
                <a:gd name="T25" fmla="*/ 2 h 3"/>
                <a:gd name="T26" fmla="*/ 1 w 9"/>
                <a:gd name="T27" fmla="*/ 2 h 3"/>
                <a:gd name="T28" fmla="*/ 2 w 9"/>
                <a:gd name="T29" fmla="*/ 2 h 3"/>
                <a:gd name="T30" fmla="*/ 3 w 9"/>
                <a:gd name="T31" fmla="*/ 1 h 3"/>
                <a:gd name="T32" fmla="*/ 5 w 9"/>
                <a:gd name="T33" fmla="*/ 1 h 3"/>
                <a:gd name="T34" fmla="*/ 5 w 9"/>
                <a:gd name="T35" fmla="*/ 1 h 3"/>
                <a:gd name="T36" fmla="*/ 6 w 9"/>
                <a:gd name="T37" fmla="*/ 1 h 3"/>
                <a:gd name="T38" fmla="*/ 7 w 9"/>
                <a:gd name="T39" fmla="*/ 1 h 3"/>
                <a:gd name="T40" fmla="*/ 7 w 9"/>
                <a:gd name="T41" fmla="*/ 1 h 3"/>
                <a:gd name="T42" fmla="*/ 8 w 9"/>
                <a:gd name="T43" fmla="*/ 0 h 3"/>
                <a:gd name="T44" fmla="*/ 9 w 9"/>
                <a:gd name="T4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 h="3">
                  <a:moveTo>
                    <a:pt x="9" y="0"/>
                  </a:moveTo>
                  <a:cubicBezTo>
                    <a:pt x="9" y="1"/>
                    <a:pt x="9" y="1"/>
                    <a:pt x="9" y="1"/>
                  </a:cubicBezTo>
                  <a:cubicBezTo>
                    <a:pt x="9" y="2"/>
                    <a:pt x="8" y="2"/>
                    <a:pt x="8" y="2"/>
                  </a:cubicBezTo>
                  <a:cubicBezTo>
                    <a:pt x="8" y="2"/>
                    <a:pt x="8" y="2"/>
                    <a:pt x="7" y="3"/>
                  </a:cubicBezTo>
                  <a:cubicBezTo>
                    <a:pt x="7" y="3"/>
                    <a:pt x="6" y="3"/>
                    <a:pt x="6" y="3"/>
                  </a:cubicBezTo>
                  <a:cubicBezTo>
                    <a:pt x="6" y="3"/>
                    <a:pt x="5" y="3"/>
                    <a:pt x="5" y="3"/>
                  </a:cubicBezTo>
                  <a:cubicBezTo>
                    <a:pt x="5" y="3"/>
                    <a:pt x="5" y="3"/>
                    <a:pt x="5" y="3"/>
                  </a:cubicBezTo>
                  <a:cubicBezTo>
                    <a:pt x="4" y="2"/>
                    <a:pt x="4" y="2"/>
                    <a:pt x="3" y="2"/>
                  </a:cubicBezTo>
                  <a:cubicBezTo>
                    <a:pt x="3" y="2"/>
                    <a:pt x="2" y="2"/>
                    <a:pt x="2" y="3"/>
                  </a:cubicBezTo>
                  <a:cubicBezTo>
                    <a:pt x="2" y="3"/>
                    <a:pt x="2" y="3"/>
                    <a:pt x="1" y="3"/>
                  </a:cubicBezTo>
                  <a:cubicBezTo>
                    <a:pt x="1" y="3"/>
                    <a:pt x="1" y="3"/>
                    <a:pt x="0" y="3"/>
                  </a:cubicBezTo>
                  <a:cubicBezTo>
                    <a:pt x="0" y="3"/>
                    <a:pt x="0" y="3"/>
                    <a:pt x="0" y="3"/>
                  </a:cubicBezTo>
                  <a:cubicBezTo>
                    <a:pt x="0" y="3"/>
                    <a:pt x="0" y="3"/>
                    <a:pt x="0" y="2"/>
                  </a:cubicBezTo>
                  <a:cubicBezTo>
                    <a:pt x="0" y="2"/>
                    <a:pt x="1" y="2"/>
                    <a:pt x="1" y="2"/>
                  </a:cubicBezTo>
                  <a:cubicBezTo>
                    <a:pt x="1" y="2"/>
                    <a:pt x="2" y="2"/>
                    <a:pt x="2" y="2"/>
                  </a:cubicBezTo>
                  <a:cubicBezTo>
                    <a:pt x="3" y="2"/>
                    <a:pt x="3" y="1"/>
                    <a:pt x="3" y="1"/>
                  </a:cubicBezTo>
                  <a:cubicBezTo>
                    <a:pt x="4" y="1"/>
                    <a:pt x="4" y="1"/>
                    <a:pt x="5" y="1"/>
                  </a:cubicBezTo>
                  <a:cubicBezTo>
                    <a:pt x="5" y="1"/>
                    <a:pt x="5" y="1"/>
                    <a:pt x="5" y="1"/>
                  </a:cubicBezTo>
                  <a:cubicBezTo>
                    <a:pt x="6" y="1"/>
                    <a:pt x="6" y="1"/>
                    <a:pt x="6" y="1"/>
                  </a:cubicBezTo>
                  <a:cubicBezTo>
                    <a:pt x="6" y="1"/>
                    <a:pt x="6" y="1"/>
                    <a:pt x="7" y="1"/>
                  </a:cubicBezTo>
                  <a:cubicBezTo>
                    <a:pt x="7" y="1"/>
                    <a:pt x="7" y="1"/>
                    <a:pt x="7" y="1"/>
                  </a:cubicBezTo>
                  <a:cubicBezTo>
                    <a:pt x="8" y="1"/>
                    <a:pt x="8" y="1"/>
                    <a:pt x="8" y="0"/>
                  </a:cubicBezTo>
                  <a:cubicBezTo>
                    <a:pt x="8" y="0"/>
                    <a:pt x="9" y="0"/>
                    <a:pt x="9"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5" name="Freeform 512"/>
            <p:cNvSpPr>
              <a:spLocks/>
            </p:cNvSpPr>
            <p:nvPr/>
          </p:nvSpPr>
          <p:spPr bwMode="auto">
            <a:xfrm>
              <a:off x="2132014" y="1746251"/>
              <a:ext cx="119063" cy="42863"/>
            </a:xfrm>
            <a:custGeom>
              <a:avLst/>
              <a:gdLst>
                <a:gd name="T0" fmla="*/ 10 w 11"/>
                <a:gd name="T1" fmla="*/ 0 h 4"/>
                <a:gd name="T2" fmla="*/ 10 w 11"/>
                <a:gd name="T3" fmla="*/ 0 h 4"/>
                <a:gd name="T4" fmla="*/ 9 w 11"/>
                <a:gd name="T5" fmla="*/ 0 h 4"/>
                <a:gd name="T6" fmla="*/ 8 w 11"/>
                <a:gd name="T7" fmla="*/ 1 h 4"/>
                <a:gd name="T8" fmla="*/ 7 w 11"/>
                <a:gd name="T9" fmla="*/ 1 h 4"/>
                <a:gd name="T10" fmla="*/ 6 w 11"/>
                <a:gd name="T11" fmla="*/ 1 h 4"/>
                <a:gd name="T12" fmla="*/ 5 w 11"/>
                <a:gd name="T13" fmla="*/ 1 h 4"/>
                <a:gd name="T14" fmla="*/ 5 w 11"/>
                <a:gd name="T15" fmla="*/ 1 h 4"/>
                <a:gd name="T16" fmla="*/ 4 w 11"/>
                <a:gd name="T17" fmla="*/ 2 h 4"/>
                <a:gd name="T18" fmla="*/ 3 w 11"/>
                <a:gd name="T19" fmla="*/ 2 h 4"/>
                <a:gd name="T20" fmla="*/ 3 w 11"/>
                <a:gd name="T21" fmla="*/ 2 h 4"/>
                <a:gd name="T22" fmla="*/ 2 w 11"/>
                <a:gd name="T23" fmla="*/ 3 h 4"/>
                <a:gd name="T24" fmla="*/ 1 w 11"/>
                <a:gd name="T25" fmla="*/ 3 h 4"/>
                <a:gd name="T26" fmla="*/ 1 w 11"/>
                <a:gd name="T27" fmla="*/ 3 h 4"/>
                <a:gd name="T28" fmla="*/ 0 w 11"/>
                <a:gd name="T29" fmla="*/ 4 h 4"/>
                <a:gd name="T30" fmla="*/ 2 w 11"/>
                <a:gd name="T31" fmla="*/ 4 h 4"/>
                <a:gd name="T32" fmla="*/ 4 w 11"/>
                <a:gd name="T33" fmla="*/ 4 h 4"/>
                <a:gd name="T34" fmla="*/ 4 w 11"/>
                <a:gd name="T35" fmla="*/ 3 h 4"/>
                <a:gd name="T36" fmla="*/ 5 w 11"/>
                <a:gd name="T37" fmla="*/ 3 h 4"/>
                <a:gd name="T38" fmla="*/ 7 w 11"/>
                <a:gd name="T39" fmla="*/ 2 h 4"/>
                <a:gd name="T40" fmla="*/ 8 w 11"/>
                <a:gd name="T41" fmla="*/ 2 h 4"/>
                <a:gd name="T42" fmla="*/ 8 w 11"/>
                <a:gd name="T43" fmla="*/ 2 h 4"/>
                <a:gd name="T44" fmla="*/ 9 w 11"/>
                <a:gd name="T45" fmla="*/ 1 h 4"/>
                <a:gd name="T46" fmla="*/ 10 w 11"/>
                <a:gd name="T47" fmla="*/ 1 h 4"/>
                <a:gd name="T48" fmla="*/ 10 w 11"/>
                <a:gd name="T4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 h="4">
                  <a:moveTo>
                    <a:pt x="10" y="0"/>
                  </a:moveTo>
                  <a:cubicBezTo>
                    <a:pt x="10" y="0"/>
                    <a:pt x="10" y="0"/>
                    <a:pt x="10" y="0"/>
                  </a:cubicBezTo>
                  <a:cubicBezTo>
                    <a:pt x="9" y="0"/>
                    <a:pt x="9" y="0"/>
                    <a:pt x="9" y="0"/>
                  </a:cubicBezTo>
                  <a:cubicBezTo>
                    <a:pt x="9" y="1"/>
                    <a:pt x="8" y="1"/>
                    <a:pt x="8" y="1"/>
                  </a:cubicBezTo>
                  <a:cubicBezTo>
                    <a:pt x="8" y="1"/>
                    <a:pt x="8" y="1"/>
                    <a:pt x="7" y="1"/>
                  </a:cubicBezTo>
                  <a:cubicBezTo>
                    <a:pt x="7" y="1"/>
                    <a:pt x="7" y="1"/>
                    <a:pt x="6" y="1"/>
                  </a:cubicBezTo>
                  <a:cubicBezTo>
                    <a:pt x="6" y="1"/>
                    <a:pt x="6" y="1"/>
                    <a:pt x="5" y="1"/>
                  </a:cubicBezTo>
                  <a:cubicBezTo>
                    <a:pt x="5" y="1"/>
                    <a:pt x="5" y="1"/>
                    <a:pt x="5" y="1"/>
                  </a:cubicBezTo>
                  <a:cubicBezTo>
                    <a:pt x="4" y="1"/>
                    <a:pt x="4" y="2"/>
                    <a:pt x="4" y="2"/>
                  </a:cubicBezTo>
                  <a:cubicBezTo>
                    <a:pt x="4" y="2"/>
                    <a:pt x="4" y="2"/>
                    <a:pt x="3" y="2"/>
                  </a:cubicBezTo>
                  <a:cubicBezTo>
                    <a:pt x="3" y="2"/>
                    <a:pt x="3" y="2"/>
                    <a:pt x="3" y="2"/>
                  </a:cubicBezTo>
                  <a:cubicBezTo>
                    <a:pt x="2" y="2"/>
                    <a:pt x="2" y="3"/>
                    <a:pt x="2" y="3"/>
                  </a:cubicBezTo>
                  <a:cubicBezTo>
                    <a:pt x="2" y="3"/>
                    <a:pt x="2" y="3"/>
                    <a:pt x="1" y="3"/>
                  </a:cubicBezTo>
                  <a:cubicBezTo>
                    <a:pt x="1" y="3"/>
                    <a:pt x="1" y="3"/>
                    <a:pt x="1" y="3"/>
                  </a:cubicBezTo>
                  <a:cubicBezTo>
                    <a:pt x="0" y="4"/>
                    <a:pt x="0" y="4"/>
                    <a:pt x="0" y="4"/>
                  </a:cubicBezTo>
                  <a:cubicBezTo>
                    <a:pt x="1" y="4"/>
                    <a:pt x="1" y="4"/>
                    <a:pt x="2" y="4"/>
                  </a:cubicBezTo>
                  <a:cubicBezTo>
                    <a:pt x="3" y="4"/>
                    <a:pt x="3" y="4"/>
                    <a:pt x="4" y="4"/>
                  </a:cubicBezTo>
                  <a:cubicBezTo>
                    <a:pt x="4" y="4"/>
                    <a:pt x="4" y="3"/>
                    <a:pt x="4" y="3"/>
                  </a:cubicBezTo>
                  <a:cubicBezTo>
                    <a:pt x="4" y="3"/>
                    <a:pt x="5" y="3"/>
                    <a:pt x="5" y="3"/>
                  </a:cubicBezTo>
                  <a:cubicBezTo>
                    <a:pt x="6" y="3"/>
                    <a:pt x="6" y="3"/>
                    <a:pt x="7" y="2"/>
                  </a:cubicBezTo>
                  <a:cubicBezTo>
                    <a:pt x="7" y="2"/>
                    <a:pt x="7" y="2"/>
                    <a:pt x="8" y="2"/>
                  </a:cubicBezTo>
                  <a:cubicBezTo>
                    <a:pt x="8" y="2"/>
                    <a:pt x="8" y="2"/>
                    <a:pt x="8" y="2"/>
                  </a:cubicBezTo>
                  <a:cubicBezTo>
                    <a:pt x="9" y="2"/>
                    <a:pt x="9" y="2"/>
                    <a:pt x="9" y="1"/>
                  </a:cubicBezTo>
                  <a:cubicBezTo>
                    <a:pt x="10" y="1"/>
                    <a:pt x="10" y="2"/>
                    <a:pt x="10" y="1"/>
                  </a:cubicBezTo>
                  <a:cubicBezTo>
                    <a:pt x="11" y="1"/>
                    <a:pt x="11" y="1"/>
                    <a:pt x="1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6" name="Freeform 513"/>
            <p:cNvSpPr>
              <a:spLocks/>
            </p:cNvSpPr>
            <p:nvPr/>
          </p:nvSpPr>
          <p:spPr bwMode="auto">
            <a:xfrm>
              <a:off x="2143126" y="1638301"/>
              <a:ext cx="107950" cy="96838"/>
            </a:xfrm>
            <a:custGeom>
              <a:avLst/>
              <a:gdLst>
                <a:gd name="T0" fmla="*/ 4 w 10"/>
                <a:gd name="T1" fmla="*/ 9 h 9"/>
                <a:gd name="T2" fmla="*/ 4 w 10"/>
                <a:gd name="T3" fmla="*/ 8 h 9"/>
                <a:gd name="T4" fmla="*/ 5 w 10"/>
                <a:gd name="T5" fmla="*/ 7 h 9"/>
                <a:gd name="T6" fmla="*/ 5 w 10"/>
                <a:gd name="T7" fmla="*/ 7 h 9"/>
                <a:gd name="T8" fmla="*/ 6 w 10"/>
                <a:gd name="T9" fmla="*/ 6 h 9"/>
                <a:gd name="T10" fmla="*/ 6 w 10"/>
                <a:gd name="T11" fmla="*/ 5 h 9"/>
                <a:gd name="T12" fmla="*/ 6 w 10"/>
                <a:gd name="T13" fmla="*/ 5 h 9"/>
                <a:gd name="T14" fmla="*/ 6 w 10"/>
                <a:gd name="T15" fmla="*/ 4 h 9"/>
                <a:gd name="T16" fmla="*/ 7 w 10"/>
                <a:gd name="T17" fmla="*/ 4 h 9"/>
                <a:gd name="T18" fmla="*/ 8 w 10"/>
                <a:gd name="T19" fmla="*/ 5 h 9"/>
                <a:gd name="T20" fmla="*/ 9 w 10"/>
                <a:gd name="T21" fmla="*/ 5 h 9"/>
                <a:gd name="T22" fmla="*/ 10 w 10"/>
                <a:gd name="T23" fmla="*/ 5 h 9"/>
                <a:gd name="T24" fmla="*/ 10 w 10"/>
                <a:gd name="T25" fmla="*/ 4 h 9"/>
                <a:gd name="T26" fmla="*/ 10 w 10"/>
                <a:gd name="T27" fmla="*/ 3 h 9"/>
                <a:gd name="T28" fmla="*/ 9 w 10"/>
                <a:gd name="T29" fmla="*/ 2 h 9"/>
                <a:gd name="T30" fmla="*/ 8 w 10"/>
                <a:gd name="T31" fmla="*/ 1 h 9"/>
                <a:gd name="T32" fmla="*/ 7 w 10"/>
                <a:gd name="T33" fmla="*/ 1 h 9"/>
                <a:gd name="T34" fmla="*/ 5 w 10"/>
                <a:gd name="T35" fmla="*/ 1 h 9"/>
                <a:gd name="T36" fmla="*/ 4 w 10"/>
                <a:gd name="T37" fmla="*/ 1 h 9"/>
                <a:gd name="T38" fmla="*/ 3 w 10"/>
                <a:gd name="T39" fmla="*/ 0 h 9"/>
                <a:gd name="T40" fmla="*/ 2 w 10"/>
                <a:gd name="T41" fmla="*/ 1 h 9"/>
                <a:gd name="T42" fmla="*/ 2 w 10"/>
                <a:gd name="T43" fmla="*/ 2 h 9"/>
                <a:gd name="T44" fmla="*/ 1 w 10"/>
                <a:gd name="T45" fmla="*/ 1 h 9"/>
                <a:gd name="T46" fmla="*/ 0 w 10"/>
                <a:gd name="T47" fmla="*/ 2 h 9"/>
                <a:gd name="T48" fmla="*/ 1 w 10"/>
                <a:gd name="T49" fmla="*/ 3 h 9"/>
                <a:gd name="T50" fmla="*/ 2 w 10"/>
                <a:gd name="T51" fmla="*/ 4 h 9"/>
                <a:gd name="T52" fmla="*/ 3 w 10"/>
                <a:gd name="T53" fmla="*/ 4 h 9"/>
                <a:gd name="T54" fmla="*/ 2 w 10"/>
                <a:gd name="T55" fmla="*/ 5 h 9"/>
                <a:gd name="T56" fmla="*/ 2 w 10"/>
                <a:gd name="T57" fmla="*/ 6 h 9"/>
                <a:gd name="T58" fmla="*/ 1 w 10"/>
                <a:gd name="T59" fmla="*/ 7 h 9"/>
                <a:gd name="T60" fmla="*/ 0 w 10"/>
                <a:gd name="T61" fmla="*/ 7 h 9"/>
                <a:gd name="T62" fmla="*/ 0 w 10"/>
                <a:gd name="T63" fmla="*/ 8 h 9"/>
                <a:gd name="T64" fmla="*/ 1 w 10"/>
                <a:gd name="T65" fmla="*/ 8 h 9"/>
                <a:gd name="T66" fmla="*/ 2 w 10"/>
                <a:gd name="T67" fmla="*/ 7 h 9"/>
                <a:gd name="T68" fmla="*/ 2 w 10"/>
                <a:gd name="T69" fmla="*/ 7 h 9"/>
                <a:gd name="T70" fmla="*/ 3 w 10"/>
                <a:gd name="T71" fmla="*/ 7 h 9"/>
                <a:gd name="T72" fmla="*/ 2 w 10"/>
                <a:gd name="T73" fmla="*/ 8 h 9"/>
                <a:gd name="T74" fmla="*/ 2 w 10"/>
                <a:gd name="T75" fmla="*/ 9 h 9"/>
                <a:gd name="T76" fmla="*/ 3 w 10"/>
                <a:gd name="T77" fmla="*/ 9 h 9"/>
                <a:gd name="T78" fmla="*/ 4 w 10"/>
                <a:gd name="T7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 h="9">
                  <a:moveTo>
                    <a:pt x="4" y="9"/>
                  </a:moveTo>
                  <a:cubicBezTo>
                    <a:pt x="4" y="9"/>
                    <a:pt x="4" y="8"/>
                    <a:pt x="4" y="8"/>
                  </a:cubicBezTo>
                  <a:cubicBezTo>
                    <a:pt x="5" y="8"/>
                    <a:pt x="5" y="8"/>
                    <a:pt x="5" y="7"/>
                  </a:cubicBezTo>
                  <a:cubicBezTo>
                    <a:pt x="5" y="7"/>
                    <a:pt x="5" y="7"/>
                    <a:pt x="5" y="7"/>
                  </a:cubicBezTo>
                  <a:cubicBezTo>
                    <a:pt x="5" y="6"/>
                    <a:pt x="5" y="6"/>
                    <a:pt x="6" y="6"/>
                  </a:cubicBezTo>
                  <a:cubicBezTo>
                    <a:pt x="6" y="6"/>
                    <a:pt x="6" y="6"/>
                    <a:pt x="6" y="5"/>
                  </a:cubicBezTo>
                  <a:cubicBezTo>
                    <a:pt x="7" y="5"/>
                    <a:pt x="6" y="5"/>
                    <a:pt x="6" y="5"/>
                  </a:cubicBezTo>
                  <a:cubicBezTo>
                    <a:pt x="6" y="4"/>
                    <a:pt x="6" y="4"/>
                    <a:pt x="6" y="4"/>
                  </a:cubicBezTo>
                  <a:cubicBezTo>
                    <a:pt x="7" y="3"/>
                    <a:pt x="7" y="3"/>
                    <a:pt x="7" y="4"/>
                  </a:cubicBezTo>
                  <a:cubicBezTo>
                    <a:pt x="8" y="4"/>
                    <a:pt x="8" y="4"/>
                    <a:pt x="8" y="5"/>
                  </a:cubicBezTo>
                  <a:cubicBezTo>
                    <a:pt x="8" y="5"/>
                    <a:pt x="8" y="5"/>
                    <a:pt x="9" y="5"/>
                  </a:cubicBezTo>
                  <a:cubicBezTo>
                    <a:pt x="9" y="5"/>
                    <a:pt x="9" y="5"/>
                    <a:pt x="10" y="5"/>
                  </a:cubicBezTo>
                  <a:cubicBezTo>
                    <a:pt x="10" y="5"/>
                    <a:pt x="10" y="5"/>
                    <a:pt x="10" y="4"/>
                  </a:cubicBezTo>
                  <a:cubicBezTo>
                    <a:pt x="10" y="4"/>
                    <a:pt x="10" y="3"/>
                    <a:pt x="10" y="3"/>
                  </a:cubicBezTo>
                  <a:cubicBezTo>
                    <a:pt x="10" y="2"/>
                    <a:pt x="9" y="2"/>
                    <a:pt x="9" y="2"/>
                  </a:cubicBezTo>
                  <a:cubicBezTo>
                    <a:pt x="9" y="2"/>
                    <a:pt x="8" y="1"/>
                    <a:pt x="8" y="1"/>
                  </a:cubicBezTo>
                  <a:cubicBezTo>
                    <a:pt x="7" y="1"/>
                    <a:pt x="7" y="1"/>
                    <a:pt x="7" y="1"/>
                  </a:cubicBezTo>
                  <a:cubicBezTo>
                    <a:pt x="6" y="1"/>
                    <a:pt x="6" y="1"/>
                    <a:pt x="5" y="1"/>
                  </a:cubicBezTo>
                  <a:cubicBezTo>
                    <a:pt x="5" y="1"/>
                    <a:pt x="4" y="1"/>
                    <a:pt x="4" y="1"/>
                  </a:cubicBezTo>
                  <a:cubicBezTo>
                    <a:pt x="3" y="1"/>
                    <a:pt x="3" y="0"/>
                    <a:pt x="3" y="0"/>
                  </a:cubicBezTo>
                  <a:cubicBezTo>
                    <a:pt x="2" y="1"/>
                    <a:pt x="3" y="1"/>
                    <a:pt x="2" y="1"/>
                  </a:cubicBezTo>
                  <a:cubicBezTo>
                    <a:pt x="2" y="1"/>
                    <a:pt x="2" y="1"/>
                    <a:pt x="2" y="2"/>
                  </a:cubicBezTo>
                  <a:cubicBezTo>
                    <a:pt x="1" y="2"/>
                    <a:pt x="1" y="1"/>
                    <a:pt x="1" y="1"/>
                  </a:cubicBezTo>
                  <a:cubicBezTo>
                    <a:pt x="0" y="2"/>
                    <a:pt x="0" y="2"/>
                    <a:pt x="0" y="2"/>
                  </a:cubicBezTo>
                  <a:cubicBezTo>
                    <a:pt x="1" y="3"/>
                    <a:pt x="1" y="3"/>
                    <a:pt x="1" y="3"/>
                  </a:cubicBezTo>
                  <a:cubicBezTo>
                    <a:pt x="2" y="3"/>
                    <a:pt x="2" y="3"/>
                    <a:pt x="2" y="4"/>
                  </a:cubicBezTo>
                  <a:cubicBezTo>
                    <a:pt x="2" y="4"/>
                    <a:pt x="2" y="4"/>
                    <a:pt x="3" y="4"/>
                  </a:cubicBezTo>
                  <a:cubicBezTo>
                    <a:pt x="3" y="4"/>
                    <a:pt x="2" y="5"/>
                    <a:pt x="2" y="5"/>
                  </a:cubicBezTo>
                  <a:cubicBezTo>
                    <a:pt x="2" y="5"/>
                    <a:pt x="2" y="6"/>
                    <a:pt x="2" y="6"/>
                  </a:cubicBezTo>
                  <a:cubicBezTo>
                    <a:pt x="1" y="6"/>
                    <a:pt x="1" y="6"/>
                    <a:pt x="1" y="7"/>
                  </a:cubicBezTo>
                  <a:cubicBezTo>
                    <a:pt x="1" y="7"/>
                    <a:pt x="0" y="7"/>
                    <a:pt x="0" y="7"/>
                  </a:cubicBezTo>
                  <a:cubicBezTo>
                    <a:pt x="0" y="8"/>
                    <a:pt x="0" y="8"/>
                    <a:pt x="0" y="8"/>
                  </a:cubicBezTo>
                  <a:cubicBezTo>
                    <a:pt x="0" y="8"/>
                    <a:pt x="1" y="8"/>
                    <a:pt x="1" y="8"/>
                  </a:cubicBezTo>
                  <a:cubicBezTo>
                    <a:pt x="1" y="7"/>
                    <a:pt x="1" y="7"/>
                    <a:pt x="2" y="7"/>
                  </a:cubicBezTo>
                  <a:cubicBezTo>
                    <a:pt x="2" y="7"/>
                    <a:pt x="2" y="7"/>
                    <a:pt x="2" y="7"/>
                  </a:cubicBezTo>
                  <a:cubicBezTo>
                    <a:pt x="3" y="7"/>
                    <a:pt x="3" y="7"/>
                    <a:pt x="3" y="7"/>
                  </a:cubicBezTo>
                  <a:cubicBezTo>
                    <a:pt x="3" y="8"/>
                    <a:pt x="3" y="8"/>
                    <a:pt x="2" y="8"/>
                  </a:cubicBezTo>
                  <a:cubicBezTo>
                    <a:pt x="2" y="9"/>
                    <a:pt x="2" y="9"/>
                    <a:pt x="2" y="9"/>
                  </a:cubicBezTo>
                  <a:cubicBezTo>
                    <a:pt x="3" y="9"/>
                    <a:pt x="3" y="9"/>
                    <a:pt x="3" y="9"/>
                  </a:cubicBezTo>
                  <a:cubicBezTo>
                    <a:pt x="3" y="9"/>
                    <a:pt x="3" y="9"/>
                    <a:pt x="4" y="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7" name="Freeform 514"/>
            <p:cNvSpPr>
              <a:spLocks/>
            </p:cNvSpPr>
            <p:nvPr/>
          </p:nvSpPr>
          <p:spPr bwMode="auto">
            <a:xfrm>
              <a:off x="2024064" y="1649414"/>
              <a:ext cx="119063" cy="139700"/>
            </a:xfrm>
            <a:custGeom>
              <a:avLst/>
              <a:gdLst>
                <a:gd name="T0" fmla="*/ 10 w 11"/>
                <a:gd name="T1" fmla="*/ 1 h 13"/>
                <a:gd name="T2" fmla="*/ 10 w 11"/>
                <a:gd name="T3" fmla="*/ 2 h 13"/>
                <a:gd name="T4" fmla="*/ 9 w 11"/>
                <a:gd name="T5" fmla="*/ 2 h 13"/>
                <a:gd name="T6" fmla="*/ 9 w 11"/>
                <a:gd name="T7" fmla="*/ 3 h 13"/>
                <a:gd name="T8" fmla="*/ 7 w 11"/>
                <a:gd name="T9" fmla="*/ 3 h 13"/>
                <a:gd name="T10" fmla="*/ 7 w 11"/>
                <a:gd name="T11" fmla="*/ 4 h 13"/>
                <a:gd name="T12" fmla="*/ 6 w 11"/>
                <a:gd name="T13" fmla="*/ 5 h 13"/>
                <a:gd name="T14" fmla="*/ 5 w 11"/>
                <a:gd name="T15" fmla="*/ 6 h 13"/>
                <a:gd name="T16" fmla="*/ 4 w 11"/>
                <a:gd name="T17" fmla="*/ 7 h 13"/>
                <a:gd name="T18" fmla="*/ 4 w 11"/>
                <a:gd name="T19" fmla="*/ 8 h 13"/>
                <a:gd name="T20" fmla="*/ 4 w 11"/>
                <a:gd name="T21" fmla="*/ 10 h 13"/>
                <a:gd name="T22" fmla="*/ 3 w 11"/>
                <a:gd name="T23" fmla="*/ 11 h 13"/>
                <a:gd name="T24" fmla="*/ 2 w 11"/>
                <a:gd name="T25" fmla="*/ 12 h 13"/>
                <a:gd name="T26" fmla="*/ 0 w 11"/>
                <a:gd name="T27" fmla="*/ 12 h 13"/>
                <a:gd name="T28" fmla="*/ 0 w 11"/>
                <a:gd name="T29" fmla="*/ 11 h 13"/>
                <a:gd name="T30" fmla="*/ 1 w 11"/>
                <a:gd name="T31" fmla="*/ 9 h 13"/>
                <a:gd name="T32" fmla="*/ 1 w 11"/>
                <a:gd name="T33" fmla="*/ 8 h 13"/>
                <a:gd name="T34" fmla="*/ 2 w 11"/>
                <a:gd name="T35" fmla="*/ 7 h 13"/>
                <a:gd name="T36" fmla="*/ 3 w 11"/>
                <a:gd name="T37" fmla="*/ 6 h 13"/>
                <a:gd name="T38" fmla="*/ 4 w 11"/>
                <a:gd name="T39" fmla="*/ 5 h 13"/>
                <a:gd name="T40" fmla="*/ 4 w 11"/>
                <a:gd name="T41" fmla="*/ 4 h 13"/>
                <a:gd name="T42" fmla="*/ 3 w 11"/>
                <a:gd name="T43" fmla="*/ 4 h 13"/>
                <a:gd name="T44" fmla="*/ 4 w 11"/>
                <a:gd name="T45" fmla="*/ 3 h 13"/>
                <a:gd name="T46" fmla="*/ 5 w 11"/>
                <a:gd name="T47" fmla="*/ 2 h 13"/>
                <a:gd name="T48" fmla="*/ 6 w 11"/>
                <a:gd name="T49" fmla="*/ 1 h 13"/>
                <a:gd name="T50" fmla="*/ 7 w 11"/>
                <a:gd name="T51" fmla="*/ 1 h 13"/>
                <a:gd name="T52" fmla="*/ 7 w 11"/>
                <a:gd name="T53" fmla="*/ 1 h 13"/>
                <a:gd name="T54" fmla="*/ 9 w 11"/>
                <a:gd name="T55" fmla="*/ 1 h 13"/>
                <a:gd name="T56" fmla="*/ 10 w 11"/>
                <a:gd name="T57" fmla="*/ 0 h 13"/>
                <a:gd name="T58" fmla="*/ 11 w 11"/>
                <a:gd name="T59" fmla="*/ 1 h 13"/>
                <a:gd name="T60" fmla="*/ 10 w 11"/>
                <a:gd name="T61"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13">
                  <a:moveTo>
                    <a:pt x="10" y="1"/>
                  </a:moveTo>
                  <a:cubicBezTo>
                    <a:pt x="10" y="1"/>
                    <a:pt x="10" y="1"/>
                    <a:pt x="10" y="2"/>
                  </a:cubicBezTo>
                  <a:cubicBezTo>
                    <a:pt x="9" y="2"/>
                    <a:pt x="9" y="2"/>
                    <a:pt x="9" y="2"/>
                  </a:cubicBezTo>
                  <a:cubicBezTo>
                    <a:pt x="9" y="2"/>
                    <a:pt x="9" y="3"/>
                    <a:pt x="9" y="3"/>
                  </a:cubicBezTo>
                  <a:cubicBezTo>
                    <a:pt x="8" y="3"/>
                    <a:pt x="8" y="3"/>
                    <a:pt x="7" y="3"/>
                  </a:cubicBezTo>
                  <a:cubicBezTo>
                    <a:pt x="7" y="3"/>
                    <a:pt x="7" y="3"/>
                    <a:pt x="7" y="4"/>
                  </a:cubicBezTo>
                  <a:cubicBezTo>
                    <a:pt x="6" y="4"/>
                    <a:pt x="6" y="4"/>
                    <a:pt x="6" y="5"/>
                  </a:cubicBezTo>
                  <a:cubicBezTo>
                    <a:pt x="5" y="5"/>
                    <a:pt x="5" y="5"/>
                    <a:pt x="5" y="6"/>
                  </a:cubicBezTo>
                  <a:cubicBezTo>
                    <a:pt x="5" y="6"/>
                    <a:pt x="4" y="6"/>
                    <a:pt x="4" y="7"/>
                  </a:cubicBezTo>
                  <a:cubicBezTo>
                    <a:pt x="4" y="7"/>
                    <a:pt x="4" y="8"/>
                    <a:pt x="4" y="8"/>
                  </a:cubicBezTo>
                  <a:cubicBezTo>
                    <a:pt x="4" y="9"/>
                    <a:pt x="4" y="9"/>
                    <a:pt x="4" y="10"/>
                  </a:cubicBezTo>
                  <a:cubicBezTo>
                    <a:pt x="4" y="10"/>
                    <a:pt x="3" y="11"/>
                    <a:pt x="3" y="11"/>
                  </a:cubicBezTo>
                  <a:cubicBezTo>
                    <a:pt x="2" y="12"/>
                    <a:pt x="2" y="12"/>
                    <a:pt x="2" y="12"/>
                  </a:cubicBezTo>
                  <a:cubicBezTo>
                    <a:pt x="1" y="12"/>
                    <a:pt x="1" y="13"/>
                    <a:pt x="0" y="12"/>
                  </a:cubicBezTo>
                  <a:cubicBezTo>
                    <a:pt x="0" y="12"/>
                    <a:pt x="0" y="12"/>
                    <a:pt x="0" y="11"/>
                  </a:cubicBezTo>
                  <a:cubicBezTo>
                    <a:pt x="0" y="11"/>
                    <a:pt x="0" y="10"/>
                    <a:pt x="1" y="9"/>
                  </a:cubicBezTo>
                  <a:cubicBezTo>
                    <a:pt x="1" y="9"/>
                    <a:pt x="1" y="9"/>
                    <a:pt x="1" y="8"/>
                  </a:cubicBezTo>
                  <a:cubicBezTo>
                    <a:pt x="2" y="8"/>
                    <a:pt x="2" y="7"/>
                    <a:pt x="2" y="7"/>
                  </a:cubicBezTo>
                  <a:cubicBezTo>
                    <a:pt x="2" y="6"/>
                    <a:pt x="3" y="6"/>
                    <a:pt x="3" y="6"/>
                  </a:cubicBezTo>
                  <a:cubicBezTo>
                    <a:pt x="3" y="5"/>
                    <a:pt x="3" y="5"/>
                    <a:pt x="4" y="5"/>
                  </a:cubicBezTo>
                  <a:cubicBezTo>
                    <a:pt x="4" y="5"/>
                    <a:pt x="4" y="4"/>
                    <a:pt x="4" y="4"/>
                  </a:cubicBezTo>
                  <a:cubicBezTo>
                    <a:pt x="4" y="4"/>
                    <a:pt x="3" y="4"/>
                    <a:pt x="3" y="4"/>
                  </a:cubicBezTo>
                  <a:cubicBezTo>
                    <a:pt x="3" y="4"/>
                    <a:pt x="4" y="4"/>
                    <a:pt x="4" y="3"/>
                  </a:cubicBezTo>
                  <a:cubicBezTo>
                    <a:pt x="4" y="3"/>
                    <a:pt x="5" y="3"/>
                    <a:pt x="5" y="2"/>
                  </a:cubicBezTo>
                  <a:cubicBezTo>
                    <a:pt x="6" y="2"/>
                    <a:pt x="6" y="0"/>
                    <a:pt x="6" y="1"/>
                  </a:cubicBezTo>
                  <a:cubicBezTo>
                    <a:pt x="6" y="1"/>
                    <a:pt x="6" y="1"/>
                    <a:pt x="7" y="1"/>
                  </a:cubicBezTo>
                  <a:cubicBezTo>
                    <a:pt x="7" y="1"/>
                    <a:pt x="7" y="1"/>
                    <a:pt x="7" y="1"/>
                  </a:cubicBezTo>
                  <a:cubicBezTo>
                    <a:pt x="8" y="1"/>
                    <a:pt x="8" y="1"/>
                    <a:pt x="9" y="1"/>
                  </a:cubicBezTo>
                  <a:cubicBezTo>
                    <a:pt x="9" y="0"/>
                    <a:pt x="9" y="0"/>
                    <a:pt x="10" y="0"/>
                  </a:cubicBezTo>
                  <a:cubicBezTo>
                    <a:pt x="10" y="0"/>
                    <a:pt x="11" y="0"/>
                    <a:pt x="11" y="1"/>
                  </a:cubicBezTo>
                  <a:cubicBezTo>
                    <a:pt x="11" y="1"/>
                    <a:pt x="10" y="1"/>
                    <a:pt x="1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8" name="Freeform 515"/>
            <p:cNvSpPr>
              <a:spLocks/>
            </p:cNvSpPr>
            <p:nvPr/>
          </p:nvSpPr>
          <p:spPr bwMode="auto">
            <a:xfrm>
              <a:off x="1981201" y="1562101"/>
              <a:ext cx="182563" cy="76200"/>
            </a:xfrm>
            <a:custGeom>
              <a:avLst/>
              <a:gdLst>
                <a:gd name="T0" fmla="*/ 17 w 17"/>
                <a:gd name="T1" fmla="*/ 7 h 7"/>
                <a:gd name="T2" fmla="*/ 17 w 17"/>
                <a:gd name="T3" fmla="*/ 6 h 7"/>
                <a:gd name="T4" fmla="*/ 17 w 17"/>
                <a:gd name="T5" fmla="*/ 5 h 7"/>
                <a:gd name="T6" fmla="*/ 17 w 17"/>
                <a:gd name="T7" fmla="*/ 5 h 7"/>
                <a:gd name="T8" fmla="*/ 17 w 17"/>
                <a:gd name="T9" fmla="*/ 4 h 7"/>
                <a:gd name="T10" fmla="*/ 17 w 17"/>
                <a:gd name="T11" fmla="*/ 3 h 7"/>
                <a:gd name="T12" fmla="*/ 16 w 17"/>
                <a:gd name="T13" fmla="*/ 3 h 7"/>
                <a:gd name="T14" fmla="*/ 16 w 17"/>
                <a:gd name="T15" fmla="*/ 3 h 7"/>
                <a:gd name="T16" fmla="*/ 15 w 17"/>
                <a:gd name="T17" fmla="*/ 2 h 7"/>
                <a:gd name="T18" fmla="*/ 15 w 17"/>
                <a:gd name="T19" fmla="*/ 1 h 7"/>
                <a:gd name="T20" fmla="*/ 14 w 17"/>
                <a:gd name="T21" fmla="*/ 1 h 7"/>
                <a:gd name="T22" fmla="*/ 13 w 17"/>
                <a:gd name="T23" fmla="*/ 1 h 7"/>
                <a:gd name="T24" fmla="*/ 13 w 17"/>
                <a:gd name="T25" fmla="*/ 1 h 7"/>
                <a:gd name="T26" fmla="*/ 12 w 17"/>
                <a:gd name="T27" fmla="*/ 0 h 7"/>
                <a:gd name="T28" fmla="*/ 11 w 17"/>
                <a:gd name="T29" fmla="*/ 1 h 7"/>
                <a:gd name="T30" fmla="*/ 11 w 17"/>
                <a:gd name="T31" fmla="*/ 1 h 7"/>
                <a:gd name="T32" fmla="*/ 10 w 17"/>
                <a:gd name="T33" fmla="*/ 1 h 7"/>
                <a:gd name="T34" fmla="*/ 10 w 17"/>
                <a:gd name="T35" fmla="*/ 2 h 7"/>
                <a:gd name="T36" fmla="*/ 9 w 17"/>
                <a:gd name="T37" fmla="*/ 1 h 7"/>
                <a:gd name="T38" fmla="*/ 8 w 17"/>
                <a:gd name="T39" fmla="*/ 2 h 7"/>
                <a:gd name="T40" fmla="*/ 8 w 17"/>
                <a:gd name="T41" fmla="*/ 2 h 7"/>
                <a:gd name="T42" fmla="*/ 7 w 17"/>
                <a:gd name="T43" fmla="*/ 3 h 7"/>
                <a:gd name="T44" fmla="*/ 6 w 17"/>
                <a:gd name="T45" fmla="*/ 3 h 7"/>
                <a:gd name="T46" fmla="*/ 5 w 17"/>
                <a:gd name="T47" fmla="*/ 3 h 7"/>
                <a:gd name="T48" fmla="*/ 4 w 17"/>
                <a:gd name="T49" fmla="*/ 4 h 7"/>
                <a:gd name="T50" fmla="*/ 3 w 17"/>
                <a:gd name="T51" fmla="*/ 4 h 7"/>
                <a:gd name="T52" fmla="*/ 3 w 17"/>
                <a:gd name="T53" fmla="*/ 4 h 7"/>
                <a:gd name="T54" fmla="*/ 2 w 17"/>
                <a:gd name="T55" fmla="*/ 5 h 7"/>
                <a:gd name="T56" fmla="*/ 1 w 17"/>
                <a:gd name="T57" fmla="*/ 6 h 7"/>
                <a:gd name="T58" fmla="*/ 0 w 17"/>
                <a:gd name="T59" fmla="*/ 6 h 7"/>
                <a:gd name="T60" fmla="*/ 1 w 17"/>
                <a:gd name="T61" fmla="*/ 6 h 7"/>
                <a:gd name="T62" fmla="*/ 2 w 17"/>
                <a:gd name="T63" fmla="*/ 6 h 7"/>
                <a:gd name="T64" fmla="*/ 3 w 17"/>
                <a:gd name="T65" fmla="*/ 6 h 7"/>
                <a:gd name="T66" fmla="*/ 3 w 17"/>
                <a:gd name="T67" fmla="*/ 7 h 7"/>
                <a:gd name="T68" fmla="*/ 4 w 17"/>
                <a:gd name="T69" fmla="*/ 6 h 7"/>
                <a:gd name="T70" fmla="*/ 5 w 17"/>
                <a:gd name="T71" fmla="*/ 6 h 7"/>
                <a:gd name="T72" fmla="*/ 5 w 17"/>
                <a:gd name="T73" fmla="*/ 6 h 7"/>
                <a:gd name="T74" fmla="*/ 6 w 17"/>
                <a:gd name="T75" fmla="*/ 6 h 7"/>
                <a:gd name="T76" fmla="*/ 7 w 17"/>
                <a:gd name="T77" fmla="*/ 5 h 7"/>
                <a:gd name="T78" fmla="*/ 8 w 17"/>
                <a:gd name="T79" fmla="*/ 4 h 7"/>
                <a:gd name="T80" fmla="*/ 9 w 17"/>
                <a:gd name="T81" fmla="*/ 4 h 7"/>
                <a:gd name="T82" fmla="*/ 10 w 17"/>
                <a:gd name="T83" fmla="*/ 4 h 7"/>
                <a:gd name="T84" fmla="*/ 10 w 17"/>
                <a:gd name="T85" fmla="*/ 5 h 7"/>
                <a:gd name="T86" fmla="*/ 9 w 17"/>
                <a:gd name="T87" fmla="*/ 5 h 7"/>
                <a:gd name="T88" fmla="*/ 9 w 17"/>
                <a:gd name="T89" fmla="*/ 6 h 7"/>
                <a:gd name="T90" fmla="*/ 10 w 17"/>
                <a:gd name="T91" fmla="*/ 6 h 7"/>
                <a:gd name="T92" fmla="*/ 10 w 17"/>
                <a:gd name="T93" fmla="*/ 7 h 7"/>
                <a:gd name="T94" fmla="*/ 11 w 17"/>
                <a:gd name="T95" fmla="*/ 7 h 7"/>
                <a:gd name="T96" fmla="*/ 12 w 17"/>
                <a:gd name="T97" fmla="*/ 7 h 7"/>
                <a:gd name="T98" fmla="*/ 13 w 17"/>
                <a:gd name="T99" fmla="*/ 6 h 7"/>
                <a:gd name="T100" fmla="*/ 14 w 17"/>
                <a:gd name="T101" fmla="*/ 6 h 7"/>
                <a:gd name="T102" fmla="*/ 15 w 17"/>
                <a:gd name="T103" fmla="*/ 6 h 7"/>
                <a:gd name="T104" fmla="*/ 16 w 17"/>
                <a:gd name="T105" fmla="*/ 7 h 7"/>
                <a:gd name="T106" fmla="*/ 16 w 17"/>
                <a:gd name="T107" fmla="*/ 7 h 7"/>
                <a:gd name="T108" fmla="*/ 17 w 17"/>
                <a:gd name="T10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 h="7">
                  <a:moveTo>
                    <a:pt x="17" y="7"/>
                  </a:moveTo>
                  <a:cubicBezTo>
                    <a:pt x="17" y="6"/>
                    <a:pt x="17" y="6"/>
                    <a:pt x="17" y="6"/>
                  </a:cubicBezTo>
                  <a:cubicBezTo>
                    <a:pt x="17" y="5"/>
                    <a:pt x="16" y="5"/>
                    <a:pt x="17" y="5"/>
                  </a:cubicBezTo>
                  <a:cubicBezTo>
                    <a:pt x="17" y="5"/>
                    <a:pt x="17" y="5"/>
                    <a:pt x="17" y="5"/>
                  </a:cubicBezTo>
                  <a:cubicBezTo>
                    <a:pt x="17" y="4"/>
                    <a:pt x="17" y="4"/>
                    <a:pt x="17" y="4"/>
                  </a:cubicBezTo>
                  <a:cubicBezTo>
                    <a:pt x="17" y="4"/>
                    <a:pt x="17" y="3"/>
                    <a:pt x="17" y="3"/>
                  </a:cubicBezTo>
                  <a:cubicBezTo>
                    <a:pt x="17" y="3"/>
                    <a:pt x="16" y="3"/>
                    <a:pt x="16" y="3"/>
                  </a:cubicBezTo>
                  <a:cubicBezTo>
                    <a:pt x="16" y="3"/>
                    <a:pt x="16" y="3"/>
                    <a:pt x="16" y="3"/>
                  </a:cubicBezTo>
                  <a:cubicBezTo>
                    <a:pt x="15" y="2"/>
                    <a:pt x="15" y="3"/>
                    <a:pt x="15" y="2"/>
                  </a:cubicBezTo>
                  <a:cubicBezTo>
                    <a:pt x="14" y="2"/>
                    <a:pt x="15" y="2"/>
                    <a:pt x="15" y="1"/>
                  </a:cubicBezTo>
                  <a:cubicBezTo>
                    <a:pt x="15" y="1"/>
                    <a:pt x="15" y="1"/>
                    <a:pt x="14" y="1"/>
                  </a:cubicBezTo>
                  <a:cubicBezTo>
                    <a:pt x="14" y="0"/>
                    <a:pt x="14" y="1"/>
                    <a:pt x="13" y="1"/>
                  </a:cubicBezTo>
                  <a:cubicBezTo>
                    <a:pt x="13" y="1"/>
                    <a:pt x="13" y="1"/>
                    <a:pt x="13" y="1"/>
                  </a:cubicBezTo>
                  <a:cubicBezTo>
                    <a:pt x="12" y="0"/>
                    <a:pt x="12" y="0"/>
                    <a:pt x="12" y="0"/>
                  </a:cubicBezTo>
                  <a:cubicBezTo>
                    <a:pt x="12" y="0"/>
                    <a:pt x="11" y="0"/>
                    <a:pt x="11" y="1"/>
                  </a:cubicBezTo>
                  <a:cubicBezTo>
                    <a:pt x="11" y="1"/>
                    <a:pt x="11" y="1"/>
                    <a:pt x="11" y="1"/>
                  </a:cubicBezTo>
                  <a:cubicBezTo>
                    <a:pt x="11" y="1"/>
                    <a:pt x="11" y="1"/>
                    <a:pt x="10" y="1"/>
                  </a:cubicBezTo>
                  <a:cubicBezTo>
                    <a:pt x="10" y="1"/>
                    <a:pt x="10" y="2"/>
                    <a:pt x="10" y="2"/>
                  </a:cubicBezTo>
                  <a:cubicBezTo>
                    <a:pt x="9" y="2"/>
                    <a:pt x="9" y="1"/>
                    <a:pt x="9" y="1"/>
                  </a:cubicBezTo>
                  <a:cubicBezTo>
                    <a:pt x="9" y="2"/>
                    <a:pt x="9" y="2"/>
                    <a:pt x="8" y="2"/>
                  </a:cubicBezTo>
                  <a:cubicBezTo>
                    <a:pt x="8" y="2"/>
                    <a:pt x="8" y="2"/>
                    <a:pt x="8" y="2"/>
                  </a:cubicBezTo>
                  <a:cubicBezTo>
                    <a:pt x="7" y="3"/>
                    <a:pt x="7" y="3"/>
                    <a:pt x="7" y="3"/>
                  </a:cubicBezTo>
                  <a:cubicBezTo>
                    <a:pt x="6" y="3"/>
                    <a:pt x="6" y="3"/>
                    <a:pt x="6" y="3"/>
                  </a:cubicBezTo>
                  <a:cubicBezTo>
                    <a:pt x="6" y="3"/>
                    <a:pt x="6" y="3"/>
                    <a:pt x="5" y="3"/>
                  </a:cubicBezTo>
                  <a:cubicBezTo>
                    <a:pt x="5" y="4"/>
                    <a:pt x="5" y="4"/>
                    <a:pt x="4" y="4"/>
                  </a:cubicBezTo>
                  <a:cubicBezTo>
                    <a:pt x="4" y="4"/>
                    <a:pt x="4" y="4"/>
                    <a:pt x="3" y="4"/>
                  </a:cubicBezTo>
                  <a:cubicBezTo>
                    <a:pt x="3" y="4"/>
                    <a:pt x="3" y="4"/>
                    <a:pt x="3" y="4"/>
                  </a:cubicBezTo>
                  <a:cubicBezTo>
                    <a:pt x="2" y="5"/>
                    <a:pt x="2" y="5"/>
                    <a:pt x="2" y="5"/>
                  </a:cubicBezTo>
                  <a:cubicBezTo>
                    <a:pt x="2" y="5"/>
                    <a:pt x="1" y="5"/>
                    <a:pt x="1" y="6"/>
                  </a:cubicBezTo>
                  <a:cubicBezTo>
                    <a:pt x="1" y="6"/>
                    <a:pt x="0" y="6"/>
                    <a:pt x="0" y="6"/>
                  </a:cubicBezTo>
                  <a:cubicBezTo>
                    <a:pt x="0" y="7"/>
                    <a:pt x="1" y="6"/>
                    <a:pt x="1" y="6"/>
                  </a:cubicBezTo>
                  <a:cubicBezTo>
                    <a:pt x="2" y="6"/>
                    <a:pt x="2" y="6"/>
                    <a:pt x="2" y="6"/>
                  </a:cubicBezTo>
                  <a:cubicBezTo>
                    <a:pt x="2" y="6"/>
                    <a:pt x="2" y="6"/>
                    <a:pt x="3" y="6"/>
                  </a:cubicBezTo>
                  <a:cubicBezTo>
                    <a:pt x="3" y="6"/>
                    <a:pt x="3" y="6"/>
                    <a:pt x="3" y="7"/>
                  </a:cubicBezTo>
                  <a:cubicBezTo>
                    <a:pt x="4" y="7"/>
                    <a:pt x="4" y="7"/>
                    <a:pt x="4" y="6"/>
                  </a:cubicBezTo>
                  <a:cubicBezTo>
                    <a:pt x="5" y="6"/>
                    <a:pt x="4" y="6"/>
                    <a:pt x="5" y="6"/>
                  </a:cubicBezTo>
                  <a:cubicBezTo>
                    <a:pt x="5" y="6"/>
                    <a:pt x="5" y="6"/>
                    <a:pt x="5" y="6"/>
                  </a:cubicBezTo>
                  <a:cubicBezTo>
                    <a:pt x="6" y="6"/>
                    <a:pt x="6" y="6"/>
                    <a:pt x="6" y="6"/>
                  </a:cubicBezTo>
                  <a:cubicBezTo>
                    <a:pt x="7" y="5"/>
                    <a:pt x="7" y="6"/>
                    <a:pt x="7" y="5"/>
                  </a:cubicBezTo>
                  <a:cubicBezTo>
                    <a:pt x="7" y="5"/>
                    <a:pt x="7" y="5"/>
                    <a:pt x="8" y="4"/>
                  </a:cubicBezTo>
                  <a:cubicBezTo>
                    <a:pt x="8" y="4"/>
                    <a:pt x="8" y="4"/>
                    <a:pt x="9" y="4"/>
                  </a:cubicBezTo>
                  <a:cubicBezTo>
                    <a:pt x="9" y="4"/>
                    <a:pt x="10" y="4"/>
                    <a:pt x="10" y="4"/>
                  </a:cubicBezTo>
                  <a:cubicBezTo>
                    <a:pt x="10" y="4"/>
                    <a:pt x="10" y="5"/>
                    <a:pt x="10" y="5"/>
                  </a:cubicBezTo>
                  <a:cubicBezTo>
                    <a:pt x="10" y="5"/>
                    <a:pt x="9" y="5"/>
                    <a:pt x="9" y="5"/>
                  </a:cubicBezTo>
                  <a:cubicBezTo>
                    <a:pt x="9" y="5"/>
                    <a:pt x="9" y="6"/>
                    <a:pt x="9" y="6"/>
                  </a:cubicBezTo>
                  <a:cubicBezTo>
                    <a:pt x="9" y="6"/>
                    <a:pt x="10" y="6"/>
                    <a:pt x="10" y="6"/>
                  </a:cubicBezTo>
                  <a:cubicBezTo>
                    <a:pt x="10" y="6"/>
                    <a:pt x="10" y="7"/>
                    <a:pt x="10" y="7"/>
                  </a:cubicBezTo>
                  <a:cubicBezTo>
                    <a:pt x="11" y="7"/>
                    <a:pt x="11" y="7"/>
                    <a:pt x="11" y="7"/>
                  </a:cubicBezTo>
                  <a:cubicBezTo>
                    <a:pt x="12" y="7"/>
                    <a:pt x="12" y="7"/>
                    <a:pt x="12" y="7"/>
                  </a:cubicBezTo>
                  <a:cubicBezTo>
                    <a:pt x="13" y="6"/>
                    <a:pt x="13" y="6"/>
                    <a:pt x="13" y="6"/>
                  </a:cubicBezTo>
                  <a:cubicBezTo>
                    <a:pt x="14" y="6"/>
                    <a:pt x="14" y="6"/>
                    <a:pt x="14" y="6"/>
                  </a:cubicBezTo>
                  <a:cubicBezTo>
                    <a:pt x="14" y="6"/>
                    <a:pt x="15" y="6"/>
                    <a:pt x="15" y="6"/>
                  </a:cubicBezTo>
                  <a:cubicBezTo>
                    <a:pt x="15" y="6"/>
                    <a:pt x="15" y="7"/>
                    <a:pt x="16" y="7"/>
                  </a:cubicBezTo>
                  <a:cubicBezTo>
                    <a:pt x="16" y="7"/>
                    <a:pt x="16" y="7"/>
                    <a:pt x="16" y="7"/>
                  </a:cubicBezTo>
                  <a:cubicBezTo>
                    <a:pt x="17" y="7"/>
                    <a:pt x="17" y="7"/>
                    <a:pt x="17"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grpSp>
          <p:nvGrpSpPr>
            <p:cNvPr id="546" name="Group 545"/>
            <p:cNvGrpSpPr/>
            <p:nvPr/>
          </p:nvGrpSpPr>
          <p:grpSpPr>
            <a:xfrm>
              <a:off x="-92074" y="654051"/>
              <a:ext cx="9144001" cy="4162425"/>
              <a:chOff x="-92074" y="654051"/>
              <a:chExt cx="9144001" cy="4162425"/>
            </a:xfrm>
            <a:grpFill/>
          </p:grpSpPr>
          <p:sp>
            <p:nvSpPr>
              <p:cNvPr id="346" name="Freeform 5"/>
              <p:cNvSpPr>
                <a:spLocks/>
              </p:cNvSpPr>
              <p:nvPr/>
            </p:nvSpPr>
            <p:spPr bwMode="auto">
              <a:xfrm>
                <a:off x="5716589" y="16922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7" name="Freeform 6"/>
              <p:cNvSpPr>
                <a:spLocks/>
              </p:cNvSpPr>
              <p:nvPr/>
            </p:nvSpPr>
            <p:spPr bwMode="auto">
              <a:xfrm>
                <a:off x="5597527" y="1681164"/>
                <a:ext cx="442913" cy="249238"/>
              </a:xfrm>
              <a:custGeom>
                <a:avLst/>
                <a:gdLst>
                  <a:gd name="T0" fmla="*/ 39 w 41"/>
                  <a:gd name="T1" fmla="*/ 12 h 23"/>
                  <a:gd name="T2" fmla="*/ 39 w 41"/>
                  <a:gd name="T3" fmla="*/ 10 h 23"/>
                  <a:gd name="T4" fmla="*/ 36 w 41"/>
                  <a:gd name="T5" fmla="*/ 10 h 23"/>
                  <a:gd name="T6" fmla="*/ 36 w 41"/>
                  <a:gd name="T7" fmla="*/ 9 h 23"/>
                  <a:gd name="T8" fmla="*/ 34 w 41"/>
                  <a:gd name="T9" fmla="*/ 9 h 23"/>
                  <a:gd name="T10" fmla="*/ 31 w 41"/>
                  <a:gd name="T11" fmla="*/ 10 h 23"/>
                  <a:gd name="T12" fmla="*/ 29 w 41"/>
                  <a:gd name="T13" fmla="*/ 10 h 23"/>
                  <a:gd name="T14" fmla="*/ 28 w 41"/>
                  <a:gd name="T15" fmla="*/ 8 h 23"/>
                  <a:gd name="T16" fmla="*/ 25 w 41"/>
                  <a:gd name="T17" fmla="*/ 6 h 23"/>
                  <a:gd name="T18" fmla="*/ 23 w 41"/>
                  <a:gd name="T19" fmla="*/ 5 h 23"/>
                  <a:gd name="T20" fmla="*/ 21 w 41"/>
                  <a:gd name="T21" fmla="*/ 5 h 23"/>
                  <a:gd name="T22" fmla="*/ 17 w 41"/>
                  <a:gd name="T23" fmla="*/ 4 h 23"/>
                  <a:gd name="T24" fmla="*/ 15 w 41"/>
                  <a:gd name="T25" fmla="*/ 5 h 23"/>
                  <a:gd name="T26" fmla="*/ 13 w 41"/>
                  <a:gd name="T27" fmla="*/ 3 h 23"/>
                  <a:gd name="T28" fmla="*/ 11 w 41"/>
                  <a:gd name="T29" fmla="*/ 2 h 23"/>
                  <a:gd name="T30" fmla="*/ 10 w 41"/>
                  <a:gd name="T31" fmla="*/ 1 h 23"/>
                  <a:gd name="T32" fmla="*/ 10 w 41"/>
                  <a:gd name="T33" fmla="*/ 4 h 23"/>
                  <a:gd name="T34" fmla="*/ 8 w 41"/>
                  <a:gd name="T35" fmla="*/ 5 h 23"/>
                  <a:gd name="T36" fmla="*/ 7 w 41"/>
                  <a:gd name="T37" fmla="*/ 4 h 23"/>
                  <a:gd name="T38" fmla="*/ 5 w 41"/>
                  <a:gd name="T39" fmla="*/ 4 h 23"/>
                  <a:gd name="T40" fmla="*/ 4 w 41"/>
                  <a:gd name="T41" fmla="*/ 2 h 23"/>
                  <a:gd name="T42" fmla="*/ 4 w 41"/>
                  <a:gd name="T43" fmla="*/ 0 h 23"/>
                  <a:gd name="T44" fmla="*/ 2 w 41"/>
                  <a:gd name="T45" fmla="*/ 0 h 23"/>
                  <a:gd name="T46" fmla="*/ 1 w 41"/>
                  <a:gd name="T47" fmla="*/ 0 h 23"/>
                  <a:gd name="T48" fmla="*/ 1 w 41"/>
                  <a:gd name="T49" fmla="*/ 4 h 23"/>
                  <a:gd name="T50" fmla="*/ 2 w 41"/>
                  <a:gd name="T51" fmla="*/ 7 h 23"/>
                  <a:gd name="T52" fmla="*/ 2 w 41"/>
                  <a:gd name="T53" fmla="*/ 10 h 23"/>
                  <a:gd name="T54" fmla="*/ 2 w 41"/>
                  <a:gd name="T55" fmla="*/ 10 h 23"/>
                  <a:gd name="T56" fmla="*/ 4 w 41"/>
                  <a:gd name="T57" fmla="*/ 10 h 23"/>
                  <a:gd name="T58" fmla="*/ 8 w 41"/>
                  <a:gd name="T59" fmla="*/ 7 h 23"/>
                  <a:gd name="T60" fmla="*/ 11 w 41"/>
                  <a:gd name="T61" fmla="*/ 9 h 23"/>
                  <a:gd name="T62" fmla="*/ 13 w 41"/>
                  <a:gd name="T63" fmla="*/ 10 h 23"/>
                  <a:gd name="T64" fmla="*/ 13 w 41"/>
                  <a:gd name="T65" fmla="*/ 12 h 23"/>
                  <a:gd name="T66" fmla="*/ 17 w 41"/>
                  <a:gd name="T67" fmla="*/ 13 h 23"/>
                  <a:gd name="T68" fmla="*/ 20 w 41"/>
                  <a:gd name="T69" fmla="*/ 16 h 23"/>
                  <a:gd name="T70" fmla="*/ 22 w 41"/>
                  <a:gd name="T71" fmla="*/ 18 h 23"/>
                  <a:gd name="T72" fmla="*/ 24 w 41"/>
                  <a:gd name="T73" fmla="*/ 20 h 23"/>
                  <a:gd name="T74" fmla="*/ 26 w 41"/>
                  <a:gd name="T75" fmla="*/ 20 h 23"/>
                  <a:gd name="T76" fmla="*/ 29 w 41"/>
                  <a:gd name="T77" fmla="*/ 20 h 23"/>
                  <a:gd name="T78" fmla="*/ 29 w 41"/>
                  <a:gd name="T79" fmla="*/ 22 h 23"/>
                  <a:gd name="T80" fmla="*/ 30 w 41"/>
                  <a:gd name="T81" fmla="*/ 22 h 23"/>
                  <a:gd name="T82" fmla="*/ 31 w 41"/>
                  <a:gd name="T83" fmla="*/ 23 h 23"/>
                  <a:gd name="T84" fmla="*/ 32 w 41"/>
                  <a:gd name="T85" fmla="*/ 22 h 23"/>
                  <a:gd name="T86" fmla="*/ 32 w 41"/>
                  <a:gd name="T87" fmla="*/ 20 h 23"/>
                  <a:gd name="T88" fmla="*/ 31 w 41"/>
                  <a:gd name="T89" fmla="*/ 19 h 23"/>
                  <a:gd name="T90" fmla="*/ 30 w 41"/>
                  <a:gd name="T91" fmla="*/ 17 h 23"/>
                  <a:gd name="T92" fmla="*/ 32 w 41"/>
                  <a:gd name="T93" fmla="*/ 16 h 23"/>
                  <a:gd name="T94" fmla="*/ 33 w 41"/>
                  <a:gd name="T95" fmla="*/ 14 h 23"/>
                  <a:gd name="T96" fmla="*/ 34 w 41"/>
                  <a:gd name="T97" fmla="*/ 13 h 23"/>
                  <a:gd name="T98" fmla="*/ 36 w 41"/>
                  <a:gd name="T99" fmla="*/ 13 h 23"/>
                  <a:gd name="T100" fmla="*/ 36 w 41"/>
                  <a:gd name="T101" fmla="*/ 14 h 23"/>
                  <a:gd name="T102" fmla="*/ 39 w 41"/>
                  <a:gd name="T103" fmla="*/ 13 h 23"/>
                  <a:gd name="T104" fmla="*/ 41 w 41"/>
                  <a:gd name="T105"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1" h="23">
                    <a:moveTo>
                      <a:pt x="40" y="12"/>
                    </a:moveTo>
                    <a:cubicBezTo>
                      <a:pt x="39" y="12"/>
                      <a:pt x="39" y="12"/>
                      <a:pt x="39" y="12"/>
                    </a:cubicBezTo>
                    <a:cubicBezTo>
                      <a:pt x="39" y="11"/>
                      <a:pt x="39" y="11"/>
                      <a:pt x="39" y="11"/>
                    </a:cubicBezTo>
                    <a:cubicBezTo>
                      <a:pt x="39" y="11"/>
                      <a:pt x="39" y="11"/>
                      <a:pt x="39" y="10"/>
                    </a:cubicBezTo>
                    <a:cubicBezTo>
                      <a:pt x="39" y="10"/>
                      <a:pt x="38" y="10"/>
                      <a:pt x="38" y="10"/>
                    </a:cubicBezTo>
                    <a:cubicBezTo>
                      <a:pt x="37" y="10"/>
                      <a:pt x="37" y="10"/>
                      <a:pt x="36" y="10"/>
                    </a:cubicBezTo>
                    <a:cubicBezTo>
                      <a:pt x="36" y="10"/>
                      <a:pt x="36" y="10"/>
                      <a:pt x="36" y="10"/>
                    </a:cubicBezTo>
                    <a:cubicBezTo>
                      <a:pt x="35" y="10"/>
                      <a:pt x="36" y="9"/>
                      <a:pt x="36" y="9"/>
                    </a:cubicBezTo>
                    <a:cubicBezTo>
                      <a:pt x="36" y="9"/>
                      <a:pt x="36" y="9"/>
                      <a:pt x="36" y="9"/>
                    </a:cubicBezTo>
                    <a:cubicBezTo>
                      <a:pt x="35" y="9"/>
                      <a:pt x="34" y="9"/>
                      <a:pt x="34" y="9"/>
                    </a:cubicBezTo>
                    <a:cubicBezTo>
                      <a:pt x="33" y="9"/>
                      <a:pt x="33" y="9"/>
                      <a:pt x="32" y="9"/>
                    </a:cubicBezTo>
                    <a:cubicBezTo>
                      <a:pt x="32" y="9"/>
                      <a:pt x="32" y="10"/>
                      <a:pt x="31" y="10"/>
                    </a:cubicBezTo>
                    <a:cubicBezTo>
                      <a:pt x="31" y="10"/>
                      <a:pt x="31" y="10"/>
                      <a:pt x="30" y="10"/>
                    </a:cubicBezTo>
                    <a:cubicBezTo>
                      <a:pt x="30" y="10"/>
                      <a:pt x="30" y="10"/>
                      <a:pt x="29" y="10"/>
                    </a:cubicBezTo>
                    <a:cubicBezTo>
                      <a:pt x="29" y="10"/>
                      <a:pt x="28" y="10"/>
                      <a:pt x="28" y="10"/>
                    </a:cubicBezTo>
                    <a:cubicBezTo>
                      <a:pt x="27" y="9"/>
                      <a:pt x="28" y="9"/>
                      <a:pt x="28" y="8"/>
                    </a:cubicBezTo>
                    <a:cubicBezTo>
                      <a:pt x="28" y="7"/>
                      <a:pt x="27" y="7"/>
                      <a:pt x="27" y="7"/>
                    </a:cubicBezTo>
                    <a:cubicBezTo>
                      <a:pt x="26" y="6"/>
                      <a:pt x="26" y="6"/>
                      <a:pt x="25" y="6"/>
                    </a:cubicBezTo>
                    <a:cubicBezTo>
                      <a:pt x="25" y="5"/>
                      <a:pt x="25" y="4"/>
                      <a:pt x="24" y="4"/>
                    </a:cubicBezTo>
                    <a:cubicBezTo>
                      <a:pt x="24" y="4"/>
                      <a:pt x="24" y="5"/>
                      <a:pt x="23" y="5"/>
                    </a:cubicBezTo>
                    <a:cubicBezTo>
                      <a:pt x="23" y="5"/>
                      <a:pt x="23" y="5"/>
                      <a:pt x="22" y="5"/>
                    </a:cubicBezTo>
                    <a:cubicBezTo>
                      <a:pt x="22" y="5"/>
                      <a:pt x="22" y="5"/>
                      <a:pt x="21" y="5"/>
                    </a:cubicBezTo>
                    <a:cubicBezTo>
                      <a:pt x="20" y="4"/>
                      <a:pt x="20" y="4"/>
                      <a:pt x="19" y="4"/>
                    </a:cubicBezTo>
                    <a:cubicBezTo>
                      <a:pt x="18" y="4"/>
                      <a:pt x="18" y="4"/>
                      <a:pt x="17" y="4"/>
                    </a:cubicBezTo>
                    <a:cubicBezTo>
                      <a:pt x="17" y="4"/>
                      <a:pt x="16" y="4"/>
                      <a:pt x="16" y="4"/>
                    </a:cubicBezTo>
                    <a:cubicBezTo>
                      <a:pt x="15" y="5"/>
                      <a:pt x="15" y="5"/>
                      <a:pt x="15" y="5"/>
                    </a:cubicBezTo>
                    <a:cubicBezTo>
                      <a:pt x="14" y="5"/>
                      <a:pt x="13" y="5"/>
                      <a:pt x="13" y="4"/>
                    </a:cubicBezTo>
                    <a:cubicBezTo>
                      <a:pt x="13" y="4"/>
                      <a:pt x="13" y="4"/>
                      <a:pt x="13" y="3"/>
                    </a:cubicBezTo>
                    <a:cubicBezTo>
                      <a:pt x="13" y="3"/>
                      <a:pt x="13" y="3"/>
                      <a:pt x="13" y="2"/>
                    </a:cubicBezTo>
                    <a:cubicBezTo>
                      <a:pt x="12" y="2"/>
                      <a:pt x="12" y="2"/>
                      <a:pt x="11" y="2"/>
                    </a:cubicBezTo>
                    <a:cubicBezTo>
                      <a:pt x="11" y="2"/>
                      <a:pt x="11" y="1"/>
                      <a:pt x="11" y="1"/>
                    </a:cubicBezTo>
                    <a:cubicBezTo>
                      <a:pt x="11" y="1"/>
                      <a:pt x="10" y="1"/>
                      <a:pt x="10" y="1"/>
                    </a:cubicBezTo>
                    <a:cubicBezTo>
                      <a:pt x="10" y="2"/>
                      <a:pt x="10" y="2"/>
                      <a:pt x="10" y="3"/>
                    </a:cubicBezTo>
                    <a:cubicBezTo>
                      <a:pt x="10" y="3"/>
                      <a:pt x="11" y="4"/>
                      <a:pt x="10" y="4"/>
                    </a:cubicBezTo>
                    <a:cubicBezTo>
                      <a:pt x="10" y="4"/>
                      <a:pt x="10" y="4"/>
                      <a:pt x="9" y="4"/>
                    </a:cubicBezTo>
                    <a:cubicBezTo>
                      <a:pt x="9" y="4"/>
                      <a:pt x="9" y="5"/>
                      <a:pt x="8" y="5"/>
                    </a:cubicBezTo>
                    <a:cubicBezTo>
                      <a:pt x="8" y="4"/>
                      <a:pt x="8" y="4"/>
                      <a:pt x="8" y="4"/>
                    </a:cubicBezTo>
                    <a:cubicBezTo>
                      <a:pt x="7" y="4"/>
                      <a:pt x="7" y="4"/>
                      <a:pt x="7" y="4"/>
                    </a:cubicBezTo>
                    <a:cubicBezTo>
                      <a:pt x="7" y="4"/>
                      <a:pt x="6" y="4"/>
                      <a:pt x="6" y="4"/>
                    </a:cubicBezTo>
                    <a:cubicBezTo>
                      <a:pt x="6" y="4"/>
                      <a:pt x="5" y="4"/>
                      <a:pt x="5" y="4"/>
                    </a:cubicBezTo>
                    <a:cubicBezTo>
                      <a:pt x="5" y="3"/>
                      <a:pt x="5" y="3"/>
                      <a:pt x="5" y="3"/>
                    </a:cubicBezTo>
                    <a:cubicBezTo>
                      <a:pt x="5" y="2"/>
                      <a:pt x="4" y="3"/>
                      <a:pt x="4" y="2"/>
                    </a:cubicBezTo>
                    <a:cubicBezTo>
                      <a:pt x="4" y="2"/>
                      <a:pt x="4" y="2"/>
                      <a:pt x="4" y="1"/>
                    </a:cubicBezTo>
                    <a:cubicBezTo>
                      <a:pt x="4" y="1"/>
                      <a:pt x="4" y="0"/>
                      <a:pt x="4" y="0"/>
                    </a:cubicBezTo>
                    <a:cubicBezTo>
                      <a:pt x="4" y="0"/>
                      <a:pt x="4" y="0"/>
                      <a:pt x="4" y="0"/>
                    </a:cubicBezTo>
                    <a:cubicBezTo>
                      <a:pt x="3" y="0"/>
                      <a:pt x="3" y="0"/>
                      <a:pt x="2" y="0"/>
                    </a:cubicBezTo>
                    <a:cubicBezTo>
                      <a:pt x="2" y="0"/>
                      <a:pt x="2" y="0"/>
                      <a:pt x="2" y="0"/>
                    </a:cubicBezTo>
                    <a:cubicBezTo>
                      <a:pt x="1" y="1"/>
                      <a:pt x="1" y="1"/>
                      <a:pt x="1" y="0"/>
                    </a:cubicBezTo>
                    <a:cubicBezTo>
                      <a:pt x="1" y="0"/>
                      <a:pt x="0" y="1"/>
                      <a:pt x="0" y="2"/>
                    </a:cubicBezTo>
                    <a:cubicBezTo>
                      <a:pt x="0" y="3"/>
                      <a:pt x="1" y="3"/>
                      <a:pt x="1" y="4"/>
                    </a:cubicBezTo>
                    <a:cubicBezTo>
                      <a:pt x="1" y="5"/>
                      <a:pt x="1" y="5"/>
                      <a:pt x="2" y="6"/>
                    </a:cubicBezTo>
                    <a:cubicBezTo>
                      <a:pt x="2" y="6"/>
                      <a:pt x="2" y="7"/>
                      <a:pt x="2" y="7"/>
                    </a:cubicBezTo>
                    <a:cubicBezTo>
                      <a:pt x="2" y="8"/>
                      <a:pt x="1" y="8"/>
                      <a:pt x="1" y="8"/>
                    </a:cubicBezTo>
                    <a:cubicBezTo>
                      <a:pt x="1" y="9"/>
                      <a:pt x="2" y="9"/>
                      <a:pt x="2" y="10"/>
                    </a:cubicBezTo>
                    <a:cubicBezTo>
                      <a:pt x="2" y="10"/>
                      <a:pt x="2" y="10"/>
                      <a:pt x="2" y="10"/>
                    </a:cubicBezTo>
                    <a:cubicBezTo>
                      <a:pt x="2" y="10"/>
                      <a:pt x="2" y="10"/>
                      <a:pt x="2" y="10"/>
                    </a:cubicBezTo>
                    <a:cubicBezTo>
                      <a:pt x="3" y="10"/>
                      <a:pt x="3" y="11"/>
                      <a:pt x="3" y="11"/>
                    </a:cubicBezTo>
                    <a:cubicBezTo>
                      <a:pt x="4" y="11"/>
                      <a:pt x="4" y="10"/>
                      <a:pt x="4" y="10"/>
                    </a:cubicBezTo>
                    <a:cubicBezTo>
                      <a:pt x="5" y="9"/>
                      <a:pt x="5" y="9"/>
                      <a:pt x="6" y="8"/>
                    </a:cubicBezTo>
                    <a:cubicBezTo>
                      <a:pt x="7" y="8"/>
                      <a:pt x="7" y="7"/>
                      <a:pt x="8" y="7"/>
                    </a:cubicBezTo>
                    <a:cubicBezTo>
                      <a:pt x="9" y="7"/>
                      <a:pt x="9" y="7"/>
                      <a:pt x="10" y="8"/>
                    </a:cubicBezTo>
                    <a:cubicBezTo>
                      <a:pt x="10" y="8"/>
                      <a:pt x="10" y="8"/>
                      <a:pt x="11" y="9"/>
                    </a:cubicBezTo>
                    <a:cubicBezTo>
                      <a:pt x="11" y="9"/>
                      <a:pt x="12" y="9"/>
                      <a:pt x="12" y="10"/>
                    </a:cubicBezTo>
                    <a:cubicBezTo>
                      <a:pt x="12" y="10"/>
                      <a:pt x="12" y="10"/>
                      <a:pt x="13" y="10"/>
                    </a:cubicBezTo>
                    <a:cubicBezTo>
                      <a:pt x="13" y="11"/>
                      <a:pt x="13" y="11"/>
                      <a:pt x="13" y="11"/>
                    </a:cubicBezTo>
                    <a:cubicBezTo>
                      <a:pt x="13" y="12"/>
                      <a:pt x="13" y="12"/>
                      <a:pt x="13" y="12"/>
                    </a:cubicBezTo>
                    <a:cubicBezTo>
                      <a:pt x="14" y="12"/>
                      <a:pt x="14" y="12"/>
                      <a:pt x="15" y="12"/>
                    </a:cubicBezTo>
                    <a:cubicBezTo>
                      <a:pt x="16" y="12"/>
                      <a:pt x="16" y="12"/>
                      <a:pt x="17" y="13"/>
                    </a:cubicBezTo>
                    <a:cubicBezTo>
                      <a:pt x="17" y="14"/>
                      <a:pt x="18" y="14"/>
                      <a:pt x="18" y="15"/>
                    </a:cubicBezTo>
                    <a:cubicBezTo>
                      <a:pt x="19" y="15"/>
                      <a:pt x="19" y="15"/>
                      <a:pt x="20" y="16"/>
                    </a:cubicBezTo>
                    <a:cubicBezTo>
                      <a:pt x="20" y="16"/>
                      <a:pt x="20" y="17"/>
                      <a:pt x="21" y="17"/>
                    </a:cubicBezTo>
                    <a:cubicBezTo>
                      <a:pt x="21" y="18"/>
                      <a:pt x="21" y="18"/>
                      <a:pt x="22" y="18"/>
                    </a:cubicBezTo>
                    <a:cubicBezTo>
                      <a:pt x="22" y="19"/>
                      <a:pt x="22" y="19"/>
                      <a:pt x="23" y="19"/>
                    </a:cubicBezTo>
                    <a:cubicBezTo>
                      <a:pt x="23" y="19"/>
                      <a:pt x="23" y="20"/>
                      <a:pt x="24" y="20"/>
                    </a:cubicBezTo>
                    <a:cubicBezTo>
                      <a:pt x="24" y="20"/>
                      <a:pt x="25" y="20"/>
                      <a:pt x="25" y="20"/>
                    </a:cubicBezTo>
                    <a:cubicBezTo>
                      <a:pt x="26" y="20"/>
                      <a:pt x="26" y="20"/>
                      <a:pt x="26" y="20"/>
                    </a:cubicBezTo>
                    <a:cubicBezTo>
                      <a:pt x="27" y="20"/>
                      <a:pt x="27" y="20"/>
                      <a:pt x="28" y="20"/>
                    </a:cubicBezTo>
                    <a:cubicBezTo>
                      <a:pt x="28" y="20"/>
                      <a:pt x="28" y="20"/>
                      <a:pt x="29" y="20"/>
                    </a:cubicBezTo>
                    <a:cubicBezTo>
                      <a:pt x="29" y="21"/>
                      <a:pt x="29" y="21"/>
                      <a:pt x="29" y="21"/>
                    </a:cubicBezTo>
                    <a:cubicBezTo>
                      <a:pt x="29" y="22"/>
                      <a:pt x="29" y="22"/>
                      <a:pt x="29" y="22"/>
                    </a:cubicBezTo>
                    <a:cubicBezTo>
                      <a:pt x="29" y="22"/>
                      <a:pt x="29" y="22"/>
                      <a:pt x="29" y="22"/>
                    </a:cubicBezTo>
                    <a:cubicBezTo>
                      <a:pt x="29" y="22"/>
                      <a:pt x="29" y="22"/>
                      <a:pt x="30" y="22"/>
                    </a:cubicBezTo>
                    <a:cubicBezTo>
                      <a:pt x="30" y="22"/>
                      <a:pt x="30" y="23"/>
                      <a:pt x="30" y="23"/>
                    </a:cubicBezTo>
                    <a:cubicBezTo>
                      <a:pt x="31" y="23"/>
                      <a:pt x="31" y="23"/>
                      <a:pt x="31" y="23"/>
                    </a:cubicBezTo>
                    <a:cubicBezTo>
                      <a:pt x="31" y="23"/>
                      <a:pt x="31" y="23"/>
                      <a:pt x="32" y="23"/>
                    </a:cubicBezTo>
                    <a:cubicBezTo>
                      <a:pt x="32" y="22"/>
                      <a:pt x="32" y="22"/>
                      <a:pt x="32" y="22"/>
                    </a:cubicBezTo>
                    <a:cubicBezTo>
                      <a:pt x="32" y="21"/>
                      <a:pt x="32" y="21"/>
                      <a:pt x="32" y="21"/>
                    </a:cubicBezTo>
                    <a:cubicBezTo>
                      <a:pt x="33" y="21"/>
                      <a:pt x="33" y="20"/>
                      <a:pt x="32" y="20"/>
                    </a:cubicBezTo>
                    <a:cubicBezTo>
                      <a:pt x="32" y="20"/>
                      <a:pt x="32" y="19"/>
                      <a:pt x="32" y="19"/>
                    </a:cubicBezTo>
                    <a:cubicBezTo>
                      <a:pt x="32" y="19"/>
                      <a:pt x="32" y="19"/>
                      <a:pt x="31" y="19"/>
                    </a:cubicBezTo>
                    <a:cubicBezTo>
                      <a:pt x="31" y="19"/>
                      <a:pt x="31" y="19"/>
                      <a:pt x="30" y="19"/>
                    </a:cubicBezTo>
                    <a:cubicBezTo>
                      <a:pt x="30" y="18"/>
                      <a:pt x="30" y="18"/>
                      <a:pt x="30" y="17"/>
                    </a:cubicBezTo>
                    <a:cubicBezTo>
                      <a:pt x="30" y="17"/>
                      <a:pt x="31" y="17"/>
                      <a:pt x="31" y="17"/>
                    </a:cubicBezTo>
                    <a:cubicBezTo>
                      <a:pt x="31" y="16"/>
                      <a:pt x="31" y="16"/>
                      <a:pt x="32" y="16"/>
                    </a:cubicBezTo>
                    <a:cubicBezTo>
                      <a:pt x="32" y="15"/>
                      <a:pt x="33" y="15"/>
                      <a:pt x="33" y="15"/>
                    </a:cubicBezTo>
                    <a:cubicBezTo>
                      <a:pt x="33" y="15"/>
                      <a:pt x="33" y="15"/>
                      <a:pt x="33" y="14"/>
                    </a:cubicBezTo>
                    <a:cubicBezTo>
                      <a:pt x="33" y="14"/>
                      <a:pt x="33" y="14"/>
                      <a:pt x="33" y="14"/>
                    </a:cubicBezTo>
                    <a:cubicBezTo>
                      <a:pt x="33" y="13"/>
                      <a:pt x="33" y="13"/>
                      <a:pt x="34" y="13"/>
                    </a:cubicBezTo>
                    <a:cubicBezTo>
                      <a:pt x="34" y="13"/>
                      <a:pt x="34" y="12"/>
                      <a:pt x="35" y="13"/>
                    </a:cubicBezTo>
                    <a:cubicBezTo>
                      <a:pt x="35" y="13"/>
                      <a:pt x="35" y="13"/>
                      <a:pt x="36" y="13"/>
                    </a:cubicBezTo>
                    <a:cubicBezTo>
                      <a:pt x="36" y="13"/>
                      <a:pt x="36" y="13"/>
                      <a:pt x="36" y="13"/>
                    </a:cubicBezTo>
                    <a:cubicBezTo>
                      <a:pt x="36" y="14"/>
                      <a:pt x="36" y="14"/>
                      <a:pt x="36" y="14"/>
                    </a:cubicBezTo>
                    <a:cubicBezTo>
                      <a:pt x="37" y="14"/>
                      <a:pt x="37" y="14"/>
                      <a:pt x="38" y="13"/>
                    </a:cubicBezTo>
                    <a:cubicBezTo>
                      <a:pt x="38" y="13"/>
                      <a:pt x="38" y="13"/>
                      <a:pt x="39" y="13"/>
                    </a:cubicBezTo>
                    <a:cubicBezTo>
                      <a:pt x="39" y="13"/>
                      <a:pt x="40" y="13"/>
                      <a:pt x="40" y="13"/>
                    </a:cubicBezTo>
                    <a:cubicBezTo>
                      <a:pt x="41" y="12"/>
                      <a:pt x="41" y="12"/>
                      <a:pt x="41" y="11"/>
                    </a:cubicBezTo>
                    <a:cubicBezTo>
                      <a:pt x="40" y="11"/>
                      <a:pt x="40" y="12"/>
                      <a:pt x="40" y="1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8" name="Freeform 7"/>
              <p:cNvSpPr>
                <a:spLocks/>
              </p:cNvSpPr>
              <p:nvPr/>
            </p:nvSpPr>
            <p:spPr bwMode="auto">
              <a:xfrm>
                <a:off x="7421564" y="2308226"/>
                <a:ext cx="33338" cy="96838"/>
              </a:xfrm>
              <a:custGeom>
                <a:avLst/>
                <a:gdLst>
                  <a:gd name="T0" fmla="*/ 3 w 3"/>
                  <a:gd name="T1" fmla="*/ 0 h 9"/>
                  <a:gd name="T2" fmla="*/ 2 w 3"/>
                  <a:gd name="T3" fmla="*/ 0 h 9"/>
                  <a:gd name="T4" fmla="*/ 1 w 3"/>
                  <a:gd name="T5" fmla="*/ 0 h 9"/>
                  <a:gd name="T6" fmla="*/ 1 w 3"/>
                  <a:gd name="T7" fmla="*/ 0 h 9"/>
                  <a:gd name="T8" fmla="*/ 0 w 3"/>
                  <a:gd name="T9" fmla="*/ 2 h 9"/>
                  <a:gd name="T10" fmla="*/ 0 w 3"/>
                  <a:gd name="T11" fmla="*/ 3 h 9"/>
                  <a:gd name="T12" fmla="*/ 0 w 3"/>
                  <a:gd name="T13" fmla="*/ 4 h 9"/>
                  <a:gd name="T14" fmla="*/ 0 w 3"/>
                  <a:gd name="T15" fmla="*/ 6 h 9"/>
                  <a:gd name="T16" fmla="*/ 0 w 3"/>
                  <a:gd name="T17" fmla="*/ 7 h 9"/>
                  <a:gd name="T18" fmla="*/ 1 w 3"/>
                  <a:gd name="T19" fmla="*/ 8 h 9"/>
                  <a:gd name="T20" fmla="*/ 2 w 3"/>
                  <a:gd name="T21" fmla="*/ 8 h 9"/>
                  <a:gd name="T22" fmla="*/ 2 w 3"/>
                  <a:gd name="T23" fmla="*/ 8 h 9"/>
                  <a:gd name="T24" fmla="*/ 2 w 3"/>
                  <a:gd name="T25" fmla="*/ 7 h 9"/>
                  <a:gd name="T26" fmla="*/ 3 w 3"/>
                  <a:gd name="T27" fmla="*/ 6 h 9"/>
                  <a:gd name="T28" fmla="*/ 3 w 3"/>
                  <a:gd name="T29" fmla="*/ 6 h 9"/>
                  <a:gd name="T30" fmla="*/ 3 w 3"/>
                  <a:gd name="T31" fmla="*/ 5 h 9"/>
                  <a:gd name="T32" fmla="*/ 3 w 3"/>
                  <a:gd name="T33" fmla="*/ 4 h 9"/>
                  <a:gd name="T34" fmla="*/ 2 w 3"/>
                  <a:gd name="T35" fmla="*/ 3 h 9"/>
                  <a:gd name="T36" fmla="*/ 3 w 3"/>
                  <a:gd name="T37" fmla="*/ 3 h 9"/>
                  <a:gd name="T38" fmla="*/ 3 w 3"/>
                  <a:gd name="T39" fmla="*/ 2 h 9"/>
                  <a:gd name="T40" fmla="*/ 3 w 3"/>
                  <a:gd name="T41" fmla="*/ 1 h 9"/>
                  <a:gd name="T42" fmla="*/ 3 w 3"/>
                  <a:gd name="T4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 h="9">
                    <a:moveTo>
                      <a:pt x="3" y="0"/>
                    </a:moveTo>
                    <a:cubicBezTo>
                      <a:pt x="3" y="0"/>
                      <a:pt x="3" y="0"/>
                      <a:pt x="2" y="0"/>
                    </a:cubicBezTo>
                    <a:cubicBezTo>
                      <a:pt x="2" y="0"/>
                      <a:pt x="2" y="0"/>
                      <a:pt x="1" y="0"/>
                    </a:cubicBezTo>
                    <a:cubicBezTo>
                      <a:pt x="1" y="0"/>
                      <a:pt x="1" y="0"/>
                      <a:pt x="1" y="0"/>
                    </a:cubicBezTo>
                    <a:cubicBezTo>
                      <a:pt x="0" y="1"/>
                      <a:pt x="1" y="1"/>
                      <a:pt x="0" y="2"/>
                    </a:cubicBezTo>
                    <a:cubicBezTo>
                      <a:pt x="0" y="2"/>
                      <a:pt x="0" y="2"/>
                      <a:pt x="0" y="3"/>
                    </a:cubicBezTo>
                    <a:cubicBezTo>
                      <a:pt x="0" y="4"/>
                      <a:pt x="0" y="4"/>
                      <a:pt x="0" y="4"/>
                    </a:cubicBezTo>
                    <a:cubicBezTo>
                      <a:pt x="0" y="5"/>
                      <a:pt x="0" y="5"/>
                      <a:pt x="0" y="6"/>
                    </a:cubicBezTo>
                    <a:cubicBezTo>
                      <a:pt x="0" y="6"/>
                      <a:pt x="0" y="6"/>
                      <a:pt x="0" y="7"/>
                    </a:cubicBezTo>
                    <a:cubicBezTo>
                      <a:pt x="0" y="7"/>
                      <a:pt x="0" y="7"/>
                      <a:pt x="1" y="8"/>
                    </a:cubicBezTo>
                    <a:cubicBezTo>
                      <a:pt x="1" y="8"/>
                      <a:pt x="1" y="9"/>
                      <a:pt x="2" y="8"/>
                    </a:cubicBezTo>
                    <a:cubicBezTo>
                      <a:pt x="2" y="8"/>
                      <a:pt x="2" y="8"/>
                      <a:pt x="2" y="8"/>
                    </a:cubicBezTo>
                    <a:cubicBezTo>
                      <a:pt x="2" y="8"/>
                      <a:pt x="2" y="8"/>
                      <a:pt x="2" y="7"/>
                    </a:cubicBezTo>
                    <a:cubicBezTo>
                      <a:pt x="2" y="7"/>
                      <a:pt x="2" y="7"/>
                      <a:pt x="3" y="6"/>
                    </a:cubicBezTo>
                    <a:cubicBezTo>
                      <a:pt x="3" y="6"/>
                      <a:pt x="3" y="6"/>
                      <a:pt x="3" y="6"/>
                    </a:cubicBezTo>
                    <a:cubicBezTo>
                      <a:pt x="3" y="5"/>
                      <a:pt x="3" y="5"/>
                      <a:pt x="3" y="5"/>
                    </a:cubicBezTo>
                    <a:cubicBezTo>
                      <a:pt x="3" y="5"/>
                      <a:pt x="3" y="5"/>
                      <a:pt x="3" y="4"/>
                    </a:cubicBezTo>
                    <a:cubicBezTo>
                      <a:pt x="3" y="4"/>
                      <a:pt x="2" y="4"/>
                      <a:pt x="2" y="3"/>
                    </a:cubicBezTo>
                    <a:cubicBezTo>
                      <a:pt x="2" y="3"/>
                      <a:pt x="3" y="3"/>
                      <a:pt x="3" y="3"/>
                    </a:cubicBezTo>
                    <a:cubicBezTo>
                      <a:pt x="3" y="3"/>
                      <a:pt x="3" y="2"/>
                      <a:pt x="3" y="2"/>
                    </a:cubicBezTo>
                    <a:cubicBezTo>
                      <a:pt x="3" y="2"/>
                      <a:pt x="3" y="2"/>
                      <a:pt x="3" y="1"/>
                    </a:cubicBezTo>
                    <a:cubicBezTo>
                      <a:pt x="3" y="1"/>
                      <a:pt x="3" y="1"/>
                      <a:pt x="3"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9" name="Freeform 8"/>
              <p:cNvSpPr>
                <a:spLocks/>
              </p:cNvSpPr>
              <p:nvPr/>
            </p:nvSpPr>
            <p:spPr bwMode="auto">
              <a:xfrm>
                <a:off x="7131052" y="2470151"/>
                <a:ext cx="63500" cy="53975"/>
              </a:xfrm>
              <a:custGeom>
                <a:avLst/>
                <a:gdLst>
                  <a:gd name="T0" fmla="*/ 5 w 6"/>
                  <a:gd name="T1" fmla="*/ 2 h 5"/>
                  <a:gd name="T2" fmla="*/ 6 w 6"/>
                  <a:gd name="T3" fmla="*/ 1 h 5"/>
                  <a:gd name="T4" fmla="*/ 5 w 6"/>
                  <a:gd name="T5" fmla="*/ 0 h 5"/>
                  <a:gd name="T6" fmla="*/ 5 w 6"/>
                  <a:gd name="T7" fmla="*/ 0 h 5"/>
                  <a:gd name="T8" fmla="*/ 3 w 6"/>
                  <a:gd name="T9" fmla="*/ 0 h 5"/>
                  <a:gd name="T10" fmla="*/ 2 w 6"/>
                  <a:gd name="T11" fmla="*/ 0 h 5"/>
                  <a:gd name="T12" fmla="*/ 1 w 6"/>
                  <a:gd name="T13" fmla="*/ 1 h 5"/>
                  <a:gd name="T14" fmla="*/ 0 w 6"/>
                  <a:gd name="T15" fmla="*/ 2 h 5"/>
                  <a:gd name="T16" fmla="*/ 0 w 6"/>
                  <a:gd name="T17" fmla="*/ 2 h 5"/>
                  <a:gd name="T18" fmla="*/ 0 w 6"/>
                  <a:gd name="T19" fmla="*/ 3 h 5"/>
                  <a:gd name="T20" fmla="*/ 0 w 6"/>
                  <a:gd name="T21" fmla="*/ 4 h 5"/>
                  <a:gd name="T22" fmla="*/ 1 w 6"/>
                  <a:gd name="T23" fmla="*/ 5 h 5"/>
                  <a:gd name="T24" fmla="*/ 3 w 6"/>
                  <a:gd name="T25" fmla="*/ 5 h 5"/>
                  <a:gd name="T26" fmla="*/ 4 w 6"/>
                  <a:gd name="T27" fmla="*/ 5 h 5"/>
                  <a:gd name="T28" fmla="*/ 4 w 6"/>
                  <a:gd name="T29" fmla="*/ 4 h 5"/>
                  <a:gd name="T30" fmla="*/ 5 w 6"/>
                  <a:gd name="T31" fmla="*/ 3 h 5"/>
                  <a:gd name="T32" fmla="*/ 5 w 6"/>
                  <a:gd name="T33" fmla="*/ 3 h 5"/>
                  <a:gd name="T34" fmla="*/ 5 w 6"/>
                  <a:gd name="T35" fmla="*/ 2 h 5"/>
                  <a:gd name="T36" fmla="*/ 5 w 6"/>
                  <a:gd name="T3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5">
                    <a:moveTo>
                      <a:pt x="5" y="2"/>
                    </a:moveTo>
                    <a:cubicBezTo>
                      <a:pt x="6" y="2"/>
                      <a:pt x="6" y="1"/>
                      <a:pt x="6" y="1"/>
                    </a:cubicBezTo>
                    <a:cubicBezTo>
                      <a:pt x="5" y="0"/>
                      <a:pt x="5" y="0"/>
                      <a:pt x="5" y="0"/>
                    </a:cubicBezTo>
                    <a:cubicBezTo>
                      <a:pt x="5" y="0"/>
                      <a:pt x="5" y="0"/>
                      <a:pt x="5" y="0"/>
                    </a:cubicBezTo>
                    <a:cubicBezTo>
                      <a:pt x="4" y="0"/>
                      <a:pt x="4" y="0"/>
                      <a:pt x="3" y="0"/>
                    </a:cubicBezTo>
                    <a:cubicBezTo>
                      <a:pt x="3" y="0"/>
                      <a:pt x="2" y="0"/>
                      <a:pt x="2" y="0"/>
                    </a:cubicBezTo>
                    <a:cubicBezTo>
                      <a:pt x="1" y="0"/>
                      <a:pt x="1" y="1"/>
                      <a:pt x="1" y="1"/>
                    </a:cubicBezTo>
                    <a:cubicBezTo>
                      <a:pt x="0" y="1"/>
                      <a:pt x="0" y="1"/>
                      <a:pt x="0" y="2"/>
                    </a:cubicBezTo>
                    <a:cubicBezTo>
                      <a:pt x="0" y="2"/>
                      <a:pt x="0" y="2"/>
                      <a:pt x="0" y="2"/>
                    </a:cubicBezTo>
                    <a:cubicBezTo>
                      <a:pt x="0" y="3"/>
                      <a:pt x="0" y="3"/>
                      <a:pt x="0" y="3"/>
                    </a:cubicBezTo>
                    <a:cubicBezTo>
                      <a:pt x="0" y="4"/>
                      <a:pt x="0" y="4"/>
                      <a:pt x="0" y="4"/>
                    </a:cubicBezTo>
                    <a:cubicBezTo>
                      <a:pt x="1" y="5"/>
                      <a:pt x="1" y="5"/>
                      <a:pt x="1" y="5"/>
                    </a:cubicBezTo>
                    <a:cubicBezTo>
                      <a:pt x="2" y="5"/>
                      <a:pt x="2" y="5"/>
                      <a:pt x="3" y="5"/>
                    </a:cubicBezTo>
                    <a:cubicBezTo>
                      <a:pt x="3" y="5"/>
                      <a:pt x="4" y="5"/>
                      <a:pt x="4" y="5"/>
                    </a:cubicBezTo>
                    <a:cubicBezTo>
                      <a:pt x="4" y="4"/>
                      <a:pt x="4" y="4"/>
                      <a:pt x="4" y="4"/>
                    </a:cubicBezTo>
                    <a:cubicBezTo>
                      <a:pt x="4" y="4"/>
                      <a:pt x="5" y="4"/>
                      <a:pt x="5" y="3"/>
                    </a:cubicBezTo>
                    <a:cubicBezTo>
                      <a:pt x="5" y="3"/>
                      <a:pt x="5" y="3"/>
                      <a:pt x="5" y="3"/>
                    </a:cubicBezTo>
                    <a:cubicBezTo>
                      <a:pt x="5" y="2"/>
                      <a:pt x="5" y="2"/>
                      <a:pt x="5" y="2"/>
                    </a:cubicBezTo>
                    <a:cubicBezTo>
                      <a:pt x="5" y="2"/>
                      <a:pt x="5" y="2"/>
                      <a:pt x="5"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0" name="Freeform 9"/>
              <p:cNvSpPr>
                <a:spLocks/>
              </p:cNvSpPr>
              <p:nvPr/>
            </p:nvSpPr>
            <p:spPr bwMode="auto">
              <a:xfrm>
                <a:off x="7194552" y="2870201"/>
                <a:ext cx="269875" cy="184150"/>
              </a:xfrm>
              <a:custGeom>
                <a:avLst/>
                <a:gdLst>
                  <a:gd name="T0" fmla="*/ 24 w 25"/>
                  <a:gd name="T1" fmla="*/ 6 h 17"/>
                  <a:gd name="T2" fmla="*/ 24 w 25"/>
                  <a:gd name="T3" fmla="*/ 4 h 17"/>
                  <a:gd name="T4" fmla="*/ 23 w 25"/>
                  <a:gd name="T5" fmla="*/ 4 h 17"/>
                  <a:gd name="T6" fmla="*/ 22 w 25"/>
                  <a:gd name="T7" fmla="*/ 3 h 17"/>
                  <a:gd name="T8" fmla="*/ 21 w 25"/>
                  <a:gd name="T9" fmla="*/ 1 h 17"/>
                  <a:gd name="T10" fmla="*/ 20 w 25"/>
                  <a:gd name="T11" fmla="*/ 0 h 17"/>
                  <a:gd name="T12" fmla="*/ 18 w 25"/>
                  <a:gd name="T13" fmla="*/ 0 h 17"/>
                  <a:gd name="T14" fmla="*/ 17 w 25"/>
                  <a:gd name="T15" fmla="*/ 3 h 17"/>
                  <a:gd name="T16" fmla="*/ 16 w 25"/>
                  <a:gd name="T17" fmla="*/ 4 h 17"/>
                  <a:gd name="T18" fmla="*/ 15 w 25"/>
                  <a:gd name="T19" fmla="*/ 5 h 17"/>
                  <a:gd name="T20" fmla="*/ 14 w 25"/>
                  <a:gd name="T21" fmla="*/ 6 h 17"/>
                  <a:gd name="T22" fmla="*/ 13 w 25"/>
                  <a:gd name="T23" fmla="*/ 7 h 17"/>
                  <a:gd name="T24" fmla="*/ 12 w 25"/>
                  <a:gd name="T25" fmla="*/ 7 h 17"/>
                  <a:gd name="T26" fmla="*/ 11 w 25"/>
                  <a:gd name="T27" fmla="*/ 8 h 17"/>
                  <a:gd name="T28" fmla="*/ 10 w 25"/>
                  <a:gd name="T29" fmla="*/ 10 h 17"/>
                  <a:gd name="T30" fmla="*/ 8 w 25"/>
                  <a:gd name="T31" fmla="*/ 12 h 17"/>
                  <a:gd name="T32" fmla="*/ 5 w 25"/>
                  <a:gd name="T33" fmla="*/ 13 h 17"/>
                  <a:gd name="T34" fmla="*/ 5 w 25"/>
                  <a:gd name="T35" fmla="*/ 15 h 17"/>
                  <a:gd name="T36" fmla="*/ 3 w 25"/>
                  <a:gd name="T37" fmla="*/ 15 h 17"/>
                  <a:gd name="T38" fmla="*/ 1 w 25"/>
                  <a:gd name="T39" fmla="*/ 15 h 17"/>
                  <a:gd name="T40" fmla="*/ 0 w 25"/>
                  <a:gd name="T41" fmla="*/ 14 h 17"/>
                  <a:gd name="T42" fmla="*/ 1 w 25"/>
                  <a:gd name="T43" fmla="*/ 15 h 17"/>
                  <a:gd name="T44" fmla="*/ 3 w 25"/>
                  <a:gd name="T45" fmla="*/ 17 h 17"/>
                  <a:gd name="T46" fmla="*/ 5 w 25"/>
                  <a:gd name="T47" fmla="*/ 17 h 17"/>
                  <a:gd name="T48" fmla="*/ 7 w 25"/>
                  <a:gd name="T49" fmla="*/ 16 h 17"/>
                  <a:gd name="T50" fmla="*/ 9 w 25"/>
                  <a:gd name="T51" fmla="*/ 15 h 17"/>
                  <a:gd name="T52" fmla="*/ 11 w 25"/>
                  <a:gd name="T53" fmla="*/ 16 h 17"/>
                  <a:gd name="T54" fmla="*/ 13 w 25"/>
                  <a:gd name="T55" fmla="*/ 15 h 17"/>
                  <a:gd name="T56" fmla="*/ 14 w 25"/>
                  <a:gd name="T57" fmla="*/ 14 h 17"/>
                  <a:gd name="T58" fmla="*/ 15 w 25"/>
                  <a:gd name="T59" fmla="*/ 11 h 17"/>
                  <a:gd name="T60" fmla="*/ 16 w 25"/>
                  <a:gd name="T61" fmla="*/ 9 h 17"/>
                  <a:gd name="T62" fmla="*/ 18 w 25"/>
                  <a:gd name="T63" fmla="*/ 8 h 17"/>
                  <a:gd name="T64" fmla="*/ 20 w 25"/>
                  <a:gd name="T65" fmla="*/ 8 h 17"/>
                  <a:gd name="T66" fmla="*/ 22 w 25"/>
                  <a:gd name="T67" fmla="*/ 8 h 17"/>
                  <a:gd name="T68" fmla="*/ 23 w 25"/>
                  <a:gd name="T69" fmla="*/ 8 h 17"/>
                  <a:gd name="T70" fmla="*/ 23 w 25"/>
                  <a:gd name="T7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17">
                    <a:moveTo>
                      <a:pt x="23" y="6"/>
                    </a:moveTo>
                    <a:cubicBezTo>
                      <a:pt x="23" y="6"/>
                      <a:pt x="24" y="6"/>
                      <a:pt x="24" y="6"/>
                    </a:cubicBezTo>
                    <a:cubicBezTo>
                      <a:pt x="25" y="6"/>
                      <a:pt x="25" y="5"/>
                      <a:pt x="25" y="5"/>
                    </a:cubicBezTo>
                    <a:cubicBezTo>
                      <a:pt x="25" y="5"/>
                      <a:pt x="25" y="5"/>
                      <a:pt x="24" y="4"/>
                    </a:cubicBezTo>
                    <a:cubicBezTo>
                      <a:pt x="24" y="4"/>
                      <a:pt x="24" y="4"/>
                      <a:pt x="24" y="4"/>
                    </a:cubicBezTo>
                    <a:cubicBezTo>
                      <a:pt x="23" y="3"/>
                      <a:pt x="23" y="4"/>
                      <a:pt x="23" y="4"/>
                    </a:cubicBezTo>
                    <a:cubicBezTo>
                      <a:pt x="22" y="3"/>
                      <a:pt x="22" y="3"/>
                      <a:pt x="22" y="3"/>
                    </a:cubicBezTo>
                    <a:cubicBezTo>
                      <a:pt x="22" y="3"/>
                      <a:pt x="22" y="3"/>
                      <a:pt x="22" y="3"/>
                    </a:cubicBezTo>
                    <a:cubicBezTo>
                      <a:pt x="21" y="3"/>
                      <a:pt x="21" y="3"/>
                      <a:pt x="21" y="2"/>
                    </a:cubicBezTo>
                    <a:cubicBezTo>
                      <a:pt x="21" y="2"/>
                      <a:pt x="21" y="2"/>
                      <a:pt x="21" y="1"/>
                    </a:cubicBezTo>
                    <a:cubicBezTo>
                      <a:pt x="21" y="1"/>
                      <a:pt x="20" y="1"/>
                      <a:pt x="20" y="1"/>
                    </a:cubicBezTo>
                    <a:cubicBezTo>
                      <a:pt x="20" y="1"/>
                      <a:pt x="20" y="0"/>
                      <a:pt x="20" y="0"/>
                    </a:cubicBezTo>
                    <a:cubicBezTo>
                      <a:pt x="19" y="0"/>
                      <a:pt x="19" y="0"/>
                      <a:pt x="19" y="0"/>
                    </a:cubicBezTo>
                    <a:cubicBezTo>
                      <a:pt x="18" y="0"/>
                      <a:pt x="18" y="0"/>
                      <a:pt x="18" y="0"/>
                    </a:cubicBezTo>
                    <a:cubicBezTo>
                      <a:pt x="17" y="1"/>
                      <a:pt x="17" y="1"/>
                      <a:pt x="17" y="1"/>
                    </a:cubicBezTo>
                    <a:cubicBezTo>
                      <a:pt x="17" y="2"/>
                      <a:pt x="17" y="2"/>
                      <a:pt x="17" y="3"/>
                    </a:cubicBezTo>
                    <a:cubicBezTo>
                      <a:pt x="17" y="3"/>
                      <a:pt x="17" y="3"/>
                      <a:pt x="16" y="3"/>
                    </a:cubicBezTo>
                    <a:cubicBezTo>
                      <a:pt x="16" y="3"/>
                      <a:pt x="16" y="3"/>
                      <a:pt x="16" y="4"/>
                    </a:cubicBezTo>
                    <a:cubicBezTo>
                      <a:pt x="16" y="4"/>
                      <a:pt x="16" y="4"/>
                      <a:pt x="16" y="4"/>
                    </a:cubicBezTo>
                    <a:cubicBezTo>
                      <a:pt x="15" y="4"/>
                      <a:pt x="15" y="4"/>
                      <a:pt x="15" y="5"/>
                    </a:cubicBezTo>
                    <a:cubicBezTo>
                      <a:pt x="15" y="5"/>
                      <a:pt x="15" y="5"/>
                      <a:pt x="15" y="5"/>
                    </a:cubicBezTo>
                    <a:cubicBezTo>
                      <a:pt x="15" y="6"/>
                      <a:pt x="15" y="6"/>
                      <a:pt x="14" y="6"/>
                    </a:cubicBezTo>
                    <a:cubicBezTo>
                      <a:pt x="14" y="6"/>
                      <a:pt x="13" y="5"/>
                      <a:pt x="13" y="6"/>
                    </a:cubicBezTo>
                    <a:cubicBezTo>
                      <a:pt x="13" y="6"/>
                      <a:pt x="13" y="6"/>
                      <a:pt x="13" y="7"/>
                    </a:cubicBezTo>
                    <a:cubicBezTo>
                      <a:pt x="12" y="7"/>
                      <a:pt x="12" y="7"/>
                      <a:pt x="12" y="7"/>
                    </a:cubicBezTo>
                    <a:cubicBezTo>
                      <a:pt x="12" y="7"/>
                      <a:pt x="12" y="7"/>
                      <a:pt x="12" y="7"/>
                    </a:cubicBezTo>
                    <a:cubicBezTo>
                      <a:pt x="11" y="7"/>
                      <a:pt x="11" y="7"/>
                      <a:pt x="11" y="8"/>
                    </a:cubicBezTo>
                    <a:cubicBezTo>
                      <a:pt x="11" y="8"/>
                      <a:pt x="11" y="8"/>
                      <a:pt x="11" y="8"/>
                    </a:cubicBezTo>
                    <a:cubicBezTo>
                      <a:pt x="11" y="9"/>
                      <a:pt x="11" y="9"/>
                      <a:pt x="10" y="9"/>
                    </a:cubicBezTo>
                    <a:cubicBezTo>
                      <a:pt x="10" y="10"/>
                      <a:pt x="10" y="10"/>
                      <a:pt x="10" y="10"/>
                    </a:cubicBezTo>
                    <a:cubicBezTo>
                      <a:pt x="9" y="11"/>
                      <a:pt x="9" y="11"/>
                      <a:pt x="9" y="11"/>
                    </a:cubicBezTo>
                    <a:cubicBezTo>
                      <a:pt x="8" y="12"/>
                      <a:pt x="8" y="12"/>
                      <a:pt x="8" y="12"/>
                    </a:cubicBezTo>
                    <a:cubicBezTo>
                      <a:pt x="7" y="12"/>
                      <a:pt x="7" y="11"/>
                      <a:pt x="6" y="12"/>
                    </a:cubicBezTo>
                    <a:cubicBezTo>
                      <a:pt x="6" y="12"/>
                      <a:pt x="6" y="12"/>
                      <a:pt x="5" y="13"/>
                    </a:cubicBezTo>
                    <a:cubicBezTo>
                      <a:pt x="5" y="13"/>
                      <a:pt x="5" y="13"/>
                      <a:pt x="5" y="14"/>
                    </a:cubicBezTo>
                    <a:cubicBezTo>
                      <a:pt x="5" y="14"/>
                      <a:pt x="5" y="14"/>
                      <a:pt x="5" y="15"/>
                    </a:cubicBezTo>
                    <a:cubicBezTo>
                      <a:pt x="5" y="15"/>
                      <a:pt x="5" y="16"/>
                      <a:pt x="4" y="16"/>
                    </a:cubicBezTo>
                    <a:cubicBezTo>
                      <a:pt x="4" y="16"/>
                      <a:pt x="4" y="15"/>
                      <a:pt x="3" y="15"/>
                    </a:cubicBezTo>
                    <a:cubicBezTo>
                      <a:pt x="3" y="15"/>
                      <a:pt x="2" y="15"/>
                      <a:pt x="2" y="15"/>
                    </a:cubicBezTo>
                    <a:cubicBezTo>
                      <a:pt x="2" y="15"/>
                      <a:pt x="2" y="15"/>
                      <a:pt x="1" y="15"/>
                    </a:cubicBezTo>
                    <a:cubicBezTo>
                      <a:pt x="1" y="14"/>
                      <a:pt x="1" y="14"/>
                      <a:pt x="1" y="14"/>
                    </a:cubicBezTo>
                    <a:cubicBezTo>
                      <a:pt x="1" y="14"/>
                      <a:pt x="0" y="14"/>
                      <a:pt x="0" y="14"/>
                    </a:cubicBezTo>
                    <a:cubicBezTo>
                      <a:pt x="1" y="15"/>
                      <a:pt x="1" y="15"/>
                      <a:pt x="1" y="15"/>
                    </a:cubicBezTo>
                    <a:cubicBezTo>
                      <a:pt x="1" y="15"/>
                      <a:pt x="1" y="15"/>
                      <a:pt x="1" y="15"/>
                    </a:cubicBezTo>
                    <a:cubicBezTo>
                      <a:pt x="1" y="16"/>
                      <a:pt x="1" y="16"/>
                      <a:pt x="2" y="16"/>
                    </a:cubicBezTo>
                    <a:cubicBezTo>
                      <a:pt x="2" y="17"/>
                      <a:pt x="2" y="17"/>
                      <a:pt x="3" y="17"/>
                    </a:cubicBezTo>
                    <a:cubicBezTo>
                      <a:pt x="3" y="17"/>
                      <a:pt x="4" y="16"/>
                      <a:pt x="4" y="16"/>
                    </a:cubicBezTo>
                    <a:cubicBezTo>
                      <a:pt x="5" y="16"/>
                      <a:pt x="5" y="16"/>
                      <a:pt x="5" y="17"/>
                    </a:cubicBezTo>
                    <a:cubicBezTo>
                      <a:pt x="6" y="17"/>
                      <a:pt x="6" y="17"/>
                      <a:pt x="6" y="17"/>
                    </a:cubicBezTo>
                    <a:cubicBezTo>
                      <a:pt x="7" y="17"/>
                      <a:pt x="7" y="17"/>
                      <a:pt x="7" y="16"/>
                    </a:cubicBezTo>
                    <a:cubicBezTo>
                      <a:pt x="7" y="16"/>
                      <a:pt x="7" y="15"/>
                      <a:pt x="8" y="15"/>
                    </a:cubicBezTo>
                    <a:cubicBezTo>
                      <a:pt x="8" y="15"/>
                      <a:pt x="8" y="15"/>
                      <a:pt x="9" y="15"/>
                    </a:cubicBezTo>
                    <a:cubicBezTo>
                      <a:pt x="9" y="15"/>
                      <a:pt x="9" y="16"/>
                      <a:pt x="10" y="16"/>
                    </a:cubicBezTo>
                    <a:cubicBezTo>
                      <a:pt x="10" y="16"/>
                      <a:pt x="11" y="16"/>
                      <a:pt x="11" y="16"/>
                    </a:cubicBezTo>
                    <a:cubicBezTo>
                      <a:pt x="12" y="16"/>
                      <a:pt x="12" y="15"/>
                      <a:pt x="12" y="15"/>
                    </a:cubicBezTo>
                    <a:cubicBezTo>
                      <a:pt x="12" y="15"/>
                      <a:pt x="13" y="15"/>
                      <a:pt x="13" y="15"/>
                    </a:cubicBezTo>
                    <a:cubicBezTo>
                      <a:pt x="13" y="15"/>
                      <a:pt x="14" y="15"/>
                      <a:pt x="14" y="15"/>
                    </a:cubicBezTo>
                    <a:cubicBezTo>
                      <a:pt x="14" y="14"/>
                      <a:pt x="13" y="14"/>
                      <a:pt x="14" y="14"/>
                    </a:cubicBezTo>
                    <a:cubicBezTo>
                      <a:pt x="14" y="13"/>
                      <a:pt x="14" y="13"/>
                      <a:pt x="14" y="13"/>
                    </a:cubicBezTo>
                    <a:cubicBezTo>
                      <a:pt x="15" y="12"/>
                      <a:pt x="14" y="11"/>
                      <a:pt x="15" y="11"/>
                    </a:cubicBezTo>
                    <a:cubicBezTo>
                      <a:pt x="15" y="11"/>
                      <a:pt x="15" y="11"/>
                      <a:pt x="16" y="11"/>
                    </a:cubicBezTo>
                    <a:cubicBezTo>
                      <a:pt x="16" y="10"/>
                      <a:pt x="15" y="10"/>
                      <a:pt x="16" y="9"/>
                    </a:cubicBezTo>
                    <a:cubicBezTo>
                      <a:pt x="16" y="9"/>
                      <a:pt x="16" y="8"/>
                      <a:pt x="16" y="8"/>
                    </a:cubicBezTo>
                    <a:cubicBezTo>
                      <a:pt x="17" y="7"/>
                      <a:pt x="17" y="8"/>
                      <a:pt x="18" y="8"/>
                    </a:cubicBezTo>
                    <a:cubicBezTo>
                      <a:pt x="18" y="7"/>
                      <a:pt x="18" y="7"/>
                      <a:pt x="19" y="7"/>
                    </a:cubicBezTo>
                    <a:cubicBezTo>
                      <a:pt x="19" y="7"/>
                      <a:pt x="19" y="7"/>
                      <a:pt x="20" y="8"/>
                    </a:cubicBezTo>
                    <a:cubicBezTo>
                      <a:pt x="20" y="8"/>
                      <a:pt x="21" y="8"/>
                      <a:pt x="21" y="8"/>
                    </a:cubicBezTo>
                    <a:cubicBezTo>
                      <a:pt x="22" y="8"/>
                      <a:pt x="22" y="8"/>
                      <a:pt x="22" y="8"/>
                    </a:cubicBezTo>
                    <a:cubicBezTo>
                      <a:pt x="22" y="8"/>
                      <a:pt x="22" y="8"/>
                      <a:pt x="22" y="8"/>
                    </a:cubicBezTo>
                    <a:cubicBezTo>
                      <a:pt x="22" y="8"/>
                      <a:pt x="23" y="8"/>
                      <a:pt x="23" y="8"/>
                    </a:cubicBezTo>
                    <a:cubicBezTo>
                      <a:pt x="23" y="8"/>
                      <a:pt x="23" y="8"/>
                      <a:pt x="23" y="7"/>
                    </a:cubicBezTo>
                    <a:cubicBezTo>
                      <a:pt x="23" y="7"/>
                      <a:pt x="22" y="7"/>
                      <a:pt x="23" y="7"/>
                    </a:cubicBezTo>
                    <a:cubicBezTo>
                      <a:pt x="23" y="6"/>
                      <a:pt x="23" y="6"/>
                      <a:pt x="23"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1" name="Freeform 10"/>
              <p:cNvSpPr>
                <a:spLocks/>
              </p:cNvSpPr>
              <p:nvPr/>
            </p:nvSpPr>
            <p:spPr bwMode="auto">
              <a:xfrm>
                <a:off x="1160464" y="1389064"/>
                <a:ext cx="1111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2" name="Freeform 11"/>
              <p:cNvSpPr>
                <a:spLocks/>
              </p:cNvSpPr>
              <p:nvPr/>
            </p:nvSpPr>
            <p:spPr bwMode="auto">
              <a:xfrm>
                <a:off x="2541589" y="2589214"/>
                <a:ext cx="11113" cy="22225"/>
              </a:xfrm>
              <a:custGeom>
                <a:avLst/>
                <a:gdLst>
                  <a:gd name="T0" fmla="*/ 1 w 1"/>
                  <a:gd name="T1" fmla="*/ 1 h 2"/>
                  <a:gd name="T2" fmla="*/ 1 w 1"/>
                  <a:gd name="T3" fmla="*/ 1 h 2"/>
                  <a:gd name="T4" fmla="*/ 0 w 1"/>
                  <a:gd name="T5" fmla="*/ 1 h 2"/>
                  <a:gd name="T6" fmla="*/ 0 w 1"/>
                  <a:gd name="T7" fmla="*/ 1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1"/>
                      <a:pt x="1" y="1"/>
                    </a:cubicBezTo>
                    <a:cubicBezTo>
                      <a:pt x="1" y="0"/>
                      <a:pt x="1" y="0"/>
                      <a:pt x="0" y="1"/>
                    </a:cubicBezTo>
                    <a:cubicBezTo>
                      <a:pt x="0" y="1"/>
                      <a:pt x="0" y="1"/>
                      <a:pt x="0" y="1"/>
                    </a:cubicBezTo>
                    <a:cubicBezTo>
                      <a:pt x="1" y="2"/>
                      <a:pt x="1" y="2"/>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3" name="Freeform 12"/>
              <p:cNvSpPr>
                <a:spLocks/>
              </p:cNvSpPr>
              <p:nvPr/>
            </p:nvSpPr>
            <p:spPr bwMode="auto">
              <a:xfrm>
                <a:off x="1160464" y="20701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4" name="Freeform 13"/>
              <p:cNvSpPr>
                <a:spLocks/>
              </p:cNvSpPr>
              <p:nvPr/>
            </p:nvSpPr>
            <p:spPr bwMode="auto">
              <a:xfrm>
                <a:off x="1160464" y="2070101"/>
                <a:ext cx="722313" cy="561975"/>
              </a:xfrm>
              <a:custGeom>
                <a:avLst/>
                <a:gdLst>
                  <a:gd name="T0" fmla="*/ 1 w 67"/>
                  <a:gd name="T1" fmla="*/ 8 h 52"/>
                  <a:gd name="T2" fmla="*/ 3 w 67"/>
                  <a:gd name="T3" fmla="*/ 12 h 52"/>
                  <a:gd name="T4" fmla="*/ 2 w 67"/>
                  <a:gd name="T5" fmla="*/ 14 h 52"/>
                  <a:gd name="T6" fmla="*/ 2 w 67"/>
                  <a:gd name="T7" fmla="*/ 16 h 52"/>
                  <a:gd name="T8" fmla="*/ 6 w 67"/>
                  <a:gd name="T9" fmla="*/ 19 h 52"/>
                  <a:gd name="T10" fmla="*/ 7 w 67"/>
                  <a:gd name="T11" fmla="*/ 23 h 52"/>
                  <a:gd name="T12" fmla="*/ 9 w 67"/>
                  <a:gd name="T13" fmla="*/ 26 h 52"/>
                  <a:gd name="T14" fmla="*/ 11 w 67"/>
                  <a:gd name="T15" fmla="*/ 27 h 52"/>
                  <a:gd name="T16" fmla="*/ 10 w 67"/>
                  <a:gd name="T17" fmla="*/ 24 h 52"/>
                  <a:gd name="T18" fmla="*/ 8 w 67"/>
                  <a:gd name="T19" fmla="*/ 20 h 52"/>
                  <a:gd name="T20" fmla="*/ 7 w 67"/>
                  <a:gd name="T21" fmla="*/ 15 h 52"/>
                  <a:gd name="T22" fmla="*/ 6 w 67"/>
                  <a:gd name="T23" fmla="*/ 11 h 52"/>
                  <a:gd name="T24" fmla="*/ 4 w 67"/>
                  <a:gd name="T25" fmla="*/ 8 h 52"/>
                  <a:gd name="T26" fmla="*/ 4 w 67"/>
                  <a:gd name="T27" fmla="*/ 2 h 52"/>
                  <a:gd name="T28" fmla="*/ 8 w 67"/>
                  <a:gd name="T29" fmla="*/ 4 h 52"/>
                  <a:gd name="T30" fmla="*/ 9 w 67"/>
                  <a:gd name="T31" fmla="*/ 11 h 52"/>
                  <a:gd name="T32" fmla="*/ 12 w 67"/>
                  <a:gd name="T33" fmla="*/ 14 h 52"/>
                  <a:gd name="T34" fmla="*/ 13 w 67"/>
                  <a:gd name="T35" fmla="*/ 19 h 52"/>
                  <a:gd name="T36" fmla="*/ 18 w 67"/>
                  <a:gd name="T37" fmla="*/ 25 h 52"/>
                  <a:gd name="T38" fmla="*/ 20 w 67"/>
                  <a:gd name="T39" fmla="*/ 29 h 52"/>
                  <a:gd name="T40" fmla="*/ 21 w 67"/>
                  <a:gd name="T41" fmla="*/ 34 h 52"/>
                  <a:gd name="T42" fmla="*/ 20 w 67"/>
                  <a:gd name="T43" fmla="*/ 38 h 52"/>
                  <a:gd name="T44" fmla="*/ 23 w 67"/>
                  <a:gd name="T45" fmla="*/ 40 h 52"/>
                  <a:gd name="T46" fmla="*/ 26 w 67"/>
                  <a:gd name="T47" fmla="*/ 42 h 52"/>
                  <a:gd name="T48" fmla="*/ 31 w 67"/>
                  <a:gd name="T49" fmla="*/ 45 h 52"/>
                  <a:gd name="T50" fmla="*/ 37 w 67"/>
                  <a:gd name="T51" fmla="*/ 48 h 52"/>
                  <a:gd name="T52" fmla="*/ 42 w 67"/>
                  <a:gd name="T53" fmla="*/ 49 h 52"/>
                  <a:gd name="T54" fmla="*/ 46 w 67"/>
                  <a:gd name="T55" fmla="*/ 47 h 52"/>
                  <a:gd name="T56" fmla="*/ 50 w 67"/>
                  <a:gd name="T57" fmla="*/ 52 h 52"/>
                  <a:gd name="T58" fmla="*/ 51 w 67"/>
                  <a:gd name="T59" fmla="*/ 48 h 52"/>
                  <a:gd name="T60" fmla="*/ 55 w 67"/>
                  <a:gd name="T61" fmla="*/ 46 h 52"/>
                  <a:gd name="T62" fmla="*/ 55 w 67"/>
                  <a:gd name="T63" fmla="*/ 42 h 52"/>
                  <a:gd name="T64" fmla="*/ 60 w 67"/>
                  <a:gd name="T65" fmla="*/ 42 h 52"/>
                  <a:gd name="T66" fmla="*/ 63 w 67"/>
                  <a:gd name="T67" fmla="*/ 40 h 52"/>
                  <a:gd name="T68" fmla="*/ 64 w 67"/>
                  <a:gd name="T69" fmla="*/ 39 h 52"/>
                  <a:gd name="T70" fmla="*/ 66 w 67"/>
                  <a:gd name="T71" fmla="*/ 34 h 52"/>
                  <a:gd name="T72" fmla="*/ 63 w 67"/>
                  <a:gd name="T73" fmla="*/ 32 h 52"/>
                  <a:gd name="T74" fmla="*/ 59 w 67"/>
                  <a:gd name="T75" fmla="*/ 33 h 52"/>
                  <a:gd name="T76" fmla="*/ 57 w 67"/>
                  <a:gd name="T77" fmla="*/ 37 h 52"/>
                  <a:gd name="T78" fmla="*/ 55 w 67"/>
                  <a:gd name="T79" fmla="*/ 39 h 52"/>
                  <a:gd name="T80" fmla="*/ 52 w 67"/>
                  <a:gd name="T81" fmla="*/ 40 h 52"/>
                  <a:gd name="T82" fmla="*/ 46 w 67"/>
                  <a:gd name="T83" fmla="*/ 41 h 52"/>
                  <a:gd name="T84" fmla="*/ 43 w 67"/>
                  <a:gd name="T85" fmla="*/ 39 h 52"/>
                  <a:gd name="T86" fmla="*/ 42 w 67"/>
                  <a:gd name="T87" fmla="*/ 35 h 52"/>
                  <a:gd name="T88" fmla="*/ 40 w 67"/>
                  <a:gd name="T89" fmla="*/ 28 h 52"/>
                  <a:gd name="T90" fmla="*/ 42 w 67"/>
                  <a:gd name="T91" fmla="*/ 23 h 52"/>
                  <a:gd name="T92" fmla="*/ 44 w 67"/>
                  <a:gd name="T93" fmla="*/ 19 h 52"/>
                  <a:gd name="T94" fmla="*/ 38 w 67"/>
                  <a:gd name="T95" fmla="*/ 17 h 52"/>
                  <a:gd name="T96" fmla="*/ 38 w 67"/>
                  <a:gd name="T97" fmla="*/ 13 h 52"/>
                  <a:gd name="T98" fmla="*/ 36 w 67"/>
                  <a:gd name="T99" fmla="*/ 8 h 52"/>
                  <a:gd name="T100" fmla="*/ 31 w 67"/>
                  <a:gd name="T101" fmla="*/ 9 h 52"/>
                  <a:gd name="T102" fmla="*/ 27 w 67"/>
                  <a:gd name="T103" fmla="*/ 7 h 52"/>
                  <a:gd name="T104" fmla="*/ 25 w 67"/>
                  <a:gd name="T105" fmla="*/ 3 h 52"/>
                  <a:gd name="T106" fmla="*/ 12 w 67"/>
                  <a:gd name="T107" fmla="*/ 4 h 52"/>
                  <a:gd name="T108" fmla="*/ 8 w 67"/>
                  <a:gd name="T109" fmla="*/ 2 h 52"/>
                  <a:gd name="T110" fmla="*/ 6 w 67"/>
                  <a:gd name="T111" fmla="*/ 0 h 52"/>
                  <a:gd name="T112" fmla="*/ 0 w 67"/>
                  <a:gd name="T113"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 h="52">
                    <a:moveTo>
                      <a:pt x="0" y="3"/>
                    </a:moveTo>
                    <a:cubicBezTo>
                      <a:pt x="0" y="3"/>
                      <a:pt x="0" y="4"/>
                      <a:pt x="0" y="4"/>
                    </a:cubicBezTo>
                    <a:cubicBezTo>
                      <a:pt x="1" y="5"/>
                      <a:pt x="1" y="5"/>
                      <a:pt x="1" y="6"/>
                    </a:cubicBezTo>
                    <a:cubicBezTo>
                      <a:pt x="1" y="6"/>
                      <a:pt x="1" y="6"/>
                      <a:pt x="1" y="7"/>
                    </a:cubicBezTo>
                    <a:cubicBezTo>
                      <a:pt x="1" y="7"/>
                      <a:pt x="1" y="8"/>
                      <a:pt x="1" y="8"/>
                    </a:cubicBezTo>
                    <a:cubicBezTo>
                      <a:pt x="1" y="8"/>
                      <a:pt x="1" y="9"/>
                      <a:pt x="1" y="9"/>
                    </a:cubicBezTo>
                    <a:cubicBezTo>
                      <a:pt x="2" y="9"/>
                      <a:pt x="2" y="9"/>
                      <a:pt x="2" y="10"/>
                    </a:cubicBezTo>
                    <a:cubicBezTo>
                      <a:pt x="2" y="10"/>
                      <a:pt x="2" y="10"/>
                      <a:pt x="2" y="10"/>
                    </a:cubicBezTo>
                    <a:cubicBezTo>
                      <a:pt x="3" y="10"/>
                      <a:pt x="2" y="11"/>
                      <a:pt x="3" y="11"/>
                    </a:cubicBezTo>
                    <a:cubicBezTo>
                      <a:pt x="3" y="11"/>
                      <a:pt x="3" y="11"/>
                      <a:pt x="3" y="12"/>
                    </a:cubicBezTo>
                    <a:cubicBezTo>
                      <a:pt x="3" y="12"/>
                      <a:pt x="4" y="12"/>
                      <a:pt x="4" y="12"/>
                    </a:cubicBezTo>
                    <a:cubicBezTo>
                      <a:pt x="3" y="13"/>
                      <a:pt x="3" y="13"/>
                      <a:pt x="3" y="13"/>
                    </a:cubicBezTo>
                    <a:cubicBezTo>
                      <a:pt x="3" y="13"/>
                      <a:pt x="3" y="13"/>
                      <a:pt x="3" y="13"/>
                    </a:cubicBezTo>
                    <a:cubicBezTo>
                      <a:pt x="3" y="13"/>
                      <a:pt x="3" y="13"/>
                      <a:pt x="3" y="14"/>
                    </a:cubicBezTo>
                    <a:cubicBezTo>
                      <a:pt x="2" y="14"/>
                      <a:pt x="2" y="14"/>
                      <a:pt x="2" y="14"/>
                    </a:cubicBezTo>
                    <a:cubicBezTo>
                      <a:pt x="1" y="14"/>
                      <a:pt x="1" y="14"/>
                      <a:pt x="1" y="14"/>
                    </a:cubicBezTo>
                    <a:cubicBezTo>
                      <a:pt x="0" y="14"/>
                      <a:pt x="0" y="14"/>
                      <a:pt x="0" y="14"/>
                    </a:cubicBezTo>
                    <a:cubicBezTo>
                      <a:pt x="0" y="14"/>
                      <a:pt x="0" y="15"/>
                      <a:pt x="0" y="15"/>
                    </a:cubicBezTo>
                    <a:cubicBezTo>
                      <a:pt x="1" y="15"/>
                      <a:pt x="1" y="15"/>
                      <a:pt x="1" y="15"/>
                    </a:cubicBezTo>
                    <a:cubicBezTo>
                      <a:pt x="2" y="16"/>
                      <a:pt x="1" y="16"/>
                      <a:pt x="2" y="16"/>
                    </a:cubicBezTo>
                    <a:cubicBezTo>
                      <a:pt x="2" y="17"/>
                      <a:pt x="2" y="16"/>
                      <a:pt x="3" y="17"/>
                    </a:cubicBezTo>
                    <a:cubicBezTo>
                      <a:pt x="3" y="17"/>
                      <a:pt x="3" y="17"/>
                      <a:pt x="3" y="17"/>
                    </a:cubicBezTo>
                    <a:cubicBezTo>
                      <a:pt x="4" y="17"/>
                      <a:pt x="4" y="17"/>
                      <a:pt x="4" y="17"/>
                    </a:cubicBezTo>
                    <a:cubicBezTo>
                      <a:pt x="6" y="18"/>
                      <a:pt x="6" y="18"/>
                      <a:pt x="6" y="18"/>
                    </a:cubicBezTo>
                    <a:cubicBezTo>
                      <a:pt x="6" y="18"/>
                      <a:pt x="6" y="18"/>
                      <a:pt x="6" y="19"/>
                    </a:cubicBezTo>
                    <a:cubicBezTo>
                      <a:pt x="6" y="19"/>
                      <a:pt x="6" y="19"/>
                      <a:pt x="6" y="20"/>
                    </a:cubicBezTo>
                    <a:cubicBezTo>
                      <a:pt x="6" y="20"/>
                      <a:pt x="6" y="20"/>
                      <a:pt x="6" y="21"/>
                    </a:cubicBezTo>
                    <a:cubicBezTo>
                      <a:pt x="6" y="21"/>
                      <a:pt x="6" y="21"/>
                      <a:pt x="6" y="21"/>
                    </a:cubicBezTo>
                    <a:cubicBezTo>
                      <a:pt x="6" y="22"/>
                      <a:pt x="6" y="22"/>
                      <a:pt x="6" y="22"/>
                    </a:cubicBezTo>
                    <a:cubicBezTo>
                      <a:pt x="7" y="23"/>
                      <a:pt x="7" y="23"/>
                      <a:pt x="7" y="23"/>
                    </a:cubicBezTo>
                    <a:cubicBezTo>
                      <a:pt x="7" y="23"/>
                      <a:pt x="7" y="24"/>
                      <a:pt x="7" y="24"/>
                    </a:cubicBezTo>
                    <a:cubicBezTo>
                      <a:pt x="7" y="24"/>
                      <a:pt x="7" y="24"/>
                      <a:pt x="8" y="24"/>
                    </a:cubicBezTo>
                    <a:cubicBezTo>
                      <a:pt x="8" y="25"/>
                      <a:pt x="8" y="25"/>
                      <a:pt x="8" y="25"/>
                    </a:cubicBezTo>
                    <a:cubicBezTo>
                      <a:pt x="9" y="26"/>
                      <a:pt x="9" y="25"/>
                      <a:pt x="9" y="26"/>
                    </a:cubicBezTo>
                    <a:cubicBezTo>
                      <a:pt x="9" y="26"/>
                      <a:pt x="9" y="26"/>
                      <a:pt x="9" y="26"/>
                    </a:cubicBezTo>
                    <a:cubicBezTo>
                      <a:pt x="9" y="26"/>
                      <a:pt x="9" y="26"/>
                      <a:pt x="9" y="27"/>
                    </a:cubicBezTo>
                    <a:cubicBezTo>
                      <a:pt x="9" y="27"/>
                      <a:pt x="9" y="27"/>
                      <a:pt x="9" y="28"/>
                    </a:cubicBezTo>
                    <a:cubicBezTo>
                      <a:pt x="9" y="28"/>
                      <a:pt x="9" y="28"/>
                      <a:pt x="10" y="28"/>
                    </a:cubicBezTo>
                    <a:cubicBezTo>
                      <a:pt x="10" y="28"/>
                      <a:pt x="10" y="28"/>
                      <a:pt x="11" y="28"/>
                    </a:cubicBezTo>
                    <a:cubicBezTo>
                      <a:pt x="11" y="28"/>
                      <a:pt x="11" y="28"/>
                      <a:pt x="11" y="27"/>
                    </a:cubicBezTo>
                    <a:cubicBezTo>
                      <a:pt x="12" y="27"/>
                      <a:pt x="12" y="27"/>
                      <a:pt x="12" y="27"/>
                    </a:cubicBezTo>
                    <a:cubicBezTo>
                      <a:pt x="12" y="26"/>
                      <a:pt x="11" y="26"/>
                      <a:pt x="11" y="26"/>
                    </a:cubicBezTo>
                    <a:cubicBezTo>
                      <a:pt x="11" y="26"/>
                      <a:pt x="11" y="26"/>
                      <a:pt x="11" y="26"/>
                    </a:cubicBezTo>
                    <a:cubicBezTo>
                      <a:pt x="11" y="25"/>
                      <a:pt x="11" y="25"/>
                      <a:pt x="11" y="24"/>
                    </a:cubicBezTo>
                    <a:cubicBezTo>
                      <a:pt x="10" y="24"/>
                      <a:pt x="10" y="24"/>
                      <a:pt x="10" y="24"/>
                    </a:cubicBezTo>
                    <a:cubicBezTo>
                      <a:pt x="10" y="24"/>
                      <a:pt x="9" y="24"/>
                      <a:pt x="9" y="24"/>
                    </a:cubicBezTo>
                    <a:cubicBezTo>
                      <a:pt x="9" y="23"/>
                      <a:pt x="9" y="23"/>
                      <a:pt x="9" y="23"/>
                    </a:cubicBezTo>
                    <a:cubicBezTo>
                      <a:pt x="9" y="22"/>
                      <a:pt x="9" y="22"/>
                      <a:pt x="9" y="22"/>
                    </a:cubicBezTo>
                    <a:cubicBezTo>
                      <a:pt x="9" y="22"/>
                      <a:pt x="9" y="21"/>
                      <a:pt x="9" y="21"/>
                    </a:cubicBezTo>
                    <a:cubicBezTo>
                      <a:pt x="9" y="21"/>
                      <a:pt x="8" y="20"/>
                      <a:pt x="8" y="20"/>
                    </a:cubicBezTo>
                    <a:cubicBezTo>
                      <a:pt x="8" y="19"/>
                      <a:pt x="8" y="19"/>
                      <a:pt x="8" y="19"/>
                    </a:cubicBezTo>
                    <a:cubicBezTo>
                      <a:pt x="8" y="18"/>
                      <a:pt x="8" y="18"/>
                      <a:pt x="8" y="18"/>
                    </a:cubicBezTo>
                    <a:cubicBezTo>
                      <a:pt x="8" y="17"/>
                      <a:pt x="8" y="17"/>
                      <a:pt x="8" y="17"/>
                    </a:cubicBezTo>
                    <a:cubicBezTo>
                      <a:pt x="8" y="17"/>
                      <a:pt x="8" y="17"/>
                      <a:pt x="8" y="16"/>
                    </a:cubicBezTo>
                    <a:cubicBezTo>
                      <a:pt x="7" y="16"/>
                      <a:pt x="8" y="16"/>
                      <a:pt x="7" y="15"/>
                    </a:cubicBezTo>
                    <a:cubicBezTo>
                      <a:pt x="7" y="15"/>
                      <a:pt x="7" y="15"/>
                      <a:pt x="7" y="14"/>
                    </a:cubicBezTo>
                    <a:cubicBezTo>
                      <a:pt x="6" y="14"/>
                      <a:pt x="6" y="13"/>
                      <a:pt x="6" y="13"/>
                    </a:cubicBezTo>
                    <a:cubicBezTo>
                      <a:pt x="6" y="13"/>
                      <a:pt x="6" y="13"/>
                      <a:pt x="6" y="13"/>
                    </a:cubicBezTo>
                    <a:cubicBezTo>
                      <a:pt x="6" y="12"/>
                      <a:pt x="6" y="12"/>
                      <a:pt x="6" y="12"/>
                    </a:cubicBezTo>
                    <a:cubicBezTo>
                      <a:pt x="6" y="11"/>
                      <a:pt x="6" y="11"/>
                      <a:pt x="6" y="11"/>
                    </a:cubicBezTo>
                    <a:cubicBezTo>
                      <a:pt x="6" y="10"/>
                      <a:pt x="5" y="10"/>
                      <a:pt x="5" y="10"/>
                    </a:cubicBezTo>
                    <a:cubicBezTo>
                      <a:pt x="6" y="10"/>
                      <a:pt x="6" y="10"/>
                      <a:pt x="6" y="10"/>
                    </a:cubicBezTo>
                    <a:cubicBezTo>
                      <a:pt x="6" y="10"/>
                      <a:pt x="6" y="9"/>
                      <a:pt x="6" y="9"/>
                    </a:cubicBezTo>
                    <a:cubicBezTo>
                      <a:pt x="5" y="9"/>
                      <a:pt x="5" y="9"/>
                      <a:pt x="5" y="9"/>
                    </a:cubicBezTo>
                    <a:cubicBezTo>
                      <a:pt x="5" y="9"/>
                      <a:pt x="4" y="8"/>
                      <a:pt x="4" y="8"/>
                    </a:cubicBezTo>
                    <a:cubicBezTo>
                      <a:pt x="4" y="8"/>
                      <a:pt x="4" y="8"/>
                      <a:pt x="4" y="7"/>
                    </a:cubicBezTo>
                    <a:cubicBezTo>
                      <a:pt x="4" y="6"/>
                      <a:pt x="4" y="6"/>
                      <a:pt x="4" y="5"/>
                    </a:cubicBezTo>
                    <a:cubicBezTo>
                      <a:pt x="4" y="5"/>
                      <a:pt x="4" y="5"/>
                      <a:pt x="4" y="4"/>
                    </a:cubicBezTo>
                    <a:cubicBezTo>
                      <a:pt x="4" y="4"/>
                      <a:pt x="4" y="4"/>
                      <a:pt x="4" y="4"/>
                    </a:cubicBezTo>
                    <a:cubicBezTo>
                      <a:pt x="5" y="3"/>
                      <a:pt x="4" y="2"/>
                      <a:pt x="4" y="2"/>
                    </a:cubicBezTo>
                    <a:cubicBezTo>
                      <a:pt x="5" y="2"/>
                      <a:pt x="5" y="3"/>
                      <a:pt x="5" y="3"/>
                    </a:cubicBezTo>
                    <a:cubicBezTo>
                      <a:pt x="5" y="3"/>
                      <a:pt x="5" y="3"/>
                      <a:pt x="6" y="3"/>
                    </a:cubicBezTo>
                    <a:cubicBezTo>
                      <a:pt x="6" y="4"/>
                      <a:pt x="7" y="3"/>
                      <a:pt x="7" y="3"/>
                    </a:cubicBezTo>
                    <a:cubicBezTo>
                      <a:pt x="7" y="3"/>
                      <a:pt x="7" y="4"/>
                      <a:pt x="7" y="4"/>
                    </a:cubicBezTo>
                    <a:cubicBezTo>
                      <a:pt x="7" y="4"/>
                      <a:pt x="8" y="4"/>
                      <a:pt x="8" y="4"/>
                    </a:cubicBezTo>
                    <a:cubicBezTo>
                      <a:pt x="8" y="4"/>
                      <a:pt x="8" y="5"/>
                      <a:pt x="8" y="5"/>
                    </a:cubicBezTo>
                    <a:cubicBezTo>
                      <a:pt x="8" y="5"/>
                      <a:pt x="8" y="6"/>
                      <a:pt x="8" y="6"/>
                    </a:cubicBezTo>
                    <a:cubicBezTo>
                      <a:pt x="8" y="7"/>
                      <a:pt x="8" y="7"/>
                      <a:pt x="8" y="8"/>
                    </a:cubicBezTo>
                    <a:cubicBezTo>
                      <a:pt x="8" y="8"/>
                      <a:pt x="8" y="9"/>
                      <a:pt x="9" y="9"/>
                    </a:cubicBezTo>
                    <a:cubicBezTo>
                      <a:pt x="9" y="10"/>
                      <a:pt x="9" y="10"/>
                      <a:pt x="9" y="11"/>
                    </a:cubicBezTo>
                    <a:cubicBezTo>
                      <a:pt x="9" y="12"/>
                      <a:pt x="10" y="12"/>
                      <a:pt x="10" y="12"/>
                    </a:cubicBezTo>
                    <a:cubicBezTo>
                      <a:pt x="10" y="13"/>
                      <a:pt x="10" y="13"/>
                      <a:pt x="10" y="13"/>
                    </a:cubicBezTo>
                    <a:cubicBezTo>
                      <a:pt x="10" y="13"/>
                      <a:pt x="10" y="13"/>
                      <a:pt x="10" y="13"/>
                    </a:cubicBezTo>
                    <a:cubicBezTo>
                      <a:pt x="10" y="14"/>
                      <a:pt x="10" y="14"/>
                      <a:pt x="11" y="14"/>
                    </a:cubicBezTo>
                    <a:cubicBezTo>
                      <a:pt x="11" y="14"/>
                      <a:pt x="12" y="14"/>
                      <a:pt x="12" y="14"/>
                    </a:cubicBezTo>
                    <a:cubicBezTo>
                      <a:pt x="12" y="14"/>
                      <a:pt x="12" y="15"/>
                      <a:pt x="12" y="15"/>
                    </a:cubicBezTo>
                    <a:cubicBezTo>
                      <a:pt x="12" y="16"/>
                      <a:pt x="12" y="16"/>
                      <a:pt x="13" y="17"/>
                    </a:cubicBezTo>
                    <a:cubicBezTo>
                      <a:pt x="13" y="17"/>
                      <a:pt x="13" y="17"/>
                      <a:pt x="13" y="17"/>
                    </a:cubicBezTo>
                    <a:cubicBezTo>
                      <a:pt x="13" y="17"/>
                      <a:pt x="14" y="17"/>
                      <a:pt x="14" y="18"/>
                    </a:cubicBezTo>
                    <a:cubicBezTo>
                      <a:pt x="14" y="18"/>
                      <a:pt x="13" y="18"/>
                      <a:pt x="13" y="19"/>
                    </a:cubicBezTo>
                    <a:cubicBezTo>
                      <a:pt x="13" y="19"/>
                      <a:pt x="13" y="19"/>
                      <a:pt x="13" y="20"/>
                    </a:cubicBezTo>
                    <a:cubicBezTo>
                      <a:pt x="13" y="20"/>
                      <a:pt x="13" y="21"/>
                      <a:pt x="14" y="21"/>
                    </a:cubicBezTo>
                    <a:cubicBezTo>
                      <a:pt x="14" y="22"/>
                      <a:pt x="15" y="22"/>
                      <a:pt x="15" y="23"/>
                    </a:cubicBezTo>
                    <a:cubicBezTo>
                      <a:pt x="16" y="23"/>
                      <a:pt x="16" y="23"/>
                      <a:pt x="17" y="24"/>
                    </a:cubicBezTo>
                    <a:cubicBezTo>
                      <a:pt x="17" y="24"/>
                      <a:pt x="17" y="25"/>
                      <a:pt x="18" y="25"/>
                    </a:cubicBezTo>
                    <a:cubicBezTo>
                      <a:pt x="18" y="25"/>
                      <a:pt x="18" y="25"/>
                      <a:pt x="19" y="26"/>
                    </a:cubicBezTo>
                    <a:cubicBezTo>
                      <a:pt x="19" y="26"/>
                      <a:pt x="19" y="26"/>
                      <a:pt x="19" y="26"/>
                    </a:cubicBezTo>
                    <a:cubicBezTo>
                      <a:pt x="19" y="26"/>
                      <a:pt x="19" y="27"/>
                      <a:pt x="19" y="27"/>
                    </a:cubicBezTo>
                    <a:cubicBezTo>
                      <a:pt x="19" y="27"/>
                      <a:pt x="19" y="28"/>
                      <a:pt x="19" y="28"/>
                    </a:cubicBezTo>
                    <a:cubicBezTo>
                      <a:pt x="20" y="28"/>
                      <a:pt x="20" y="28"/>
                      <a:pt x="20" y="29"/>
                    </a:cubicBezTo>
                    <a:cubicBezTo>
                      <a:pt x="20" y="29"/>
                      <a:pt x="21" y="29"/>
                      <a:pt x="21" y="30"/>
                    </a:cubicBezTo>
                    <a:cubicBezTo>
                      <a:pt x="21" y="30"/>
                      <a:pt x="20" y="30"/>
                      <a:pt x="20" y="31"/>
                    </a:cubicBezTo>
                    <a:cubicBezTo>
                      <a:pt x="20" y="32"/>
                      <a:pt x="21" y="32"/>
                      <a:pt x="21" y="32"/>
                    </a:cubicBezTo>
                    <a:cubicBezTo>
                      <a:pt x="21" y="33"/>
                      <a:pt x="21" y="33"/>
                      <a:pt x="21" y="33"/>
                    </a:cubicBezTo>
                    <a:cubicBezTo>
                      <a:pt x="21" y="33"/>
                      <a:pt x="21" y="33"/>
                      <a:pt x="21" y="34"/>
                    </a:cubicBezTo>
                    <a:cubicBezTo>
                      <a:pt x="20" y="34"/>
                      <a:pt x="20" y="34"/>
                      <a:pt x="20" y="34"/>
                    </a:cubicBezTo>
                    <a:cubicBezTo>
                      <a:pt x="20" y="34"/>
                      <a:pt x="21" y="34"/>
                      <a:pt x="21" y="35"/>
                    </a:cubicBezTo>
                    <a:cubicBezTo>
                      <a:pt x="21" y="35"/>
                      <a:pt x="21" y="35"/>
                      <a:pt x="20" y="36"/>
                    </a:cubicBezTo>
                    <a:cubicBezTo>
                      <a:pt x="20" y="36"/>
                      <a:pt x="20" y="36"/>
                      <a:pt x="20" y="36"/>
                    </a:cubicBezTo>
                    <a:cubicBezTo>
                      <a:pt x="20" y="37"/>
                      <a:pt x="20" y="37"/>
                      <a:pt x="20" y="38"/>
                    </a:cubicBezTo>
                    <a:cubicBezTo>
                      <a:pt x="20" y="38"/>
                      <a:pt x="20" y="38"/>
                      <a:pt x="21" y="39"/>
                    </a:cubicBezTo>
                    <a:cubicBezTo>
                      <a:pt x="21" y="39"/>
                      <a:pt x="21" y="39"/>
                      <a:pt x="21" y="39"/>
                    </a:cubicBezTo>
                    <a:cubicBezTo>
                      <a:pt x="21" y="39"/>
                      <a:pt x="21" y="39"/>
                      <a:pt x="21" y="39"/>
                    </a:cubicBezTo>
                    <a:cubicBezTo>
                      <a:pt x="21" y="39"/>
                      <a:pt x="21" y="40"/>
                      <a:pt x="22" y="40"/>
                    </a:cubicBezTo>
                    <a:cubicBezTo>
                      <a:pt x="22" y="40"/>
                      <a:pt x="23" y="40"/>
                      <a:pt x="23" y="40"/>
                    </a:cubicBezTo>
                    <a:cubicBezTo>
                      <a:pt x="23" y="40"/>
                      <a:pt x="23" y="41"/>
                      <a:pt x="23" y="41"/>
                    </a:cubicBezTo>
                    <a:cubicBezTo>
                      <a:pt x="23" y="41"/>
                      <a:pt x="23" y="41"/>
                      <a:pt x="23" y="42"/>
                    </a:cubicBezTo>
                    <a:cubicBezTo>
                      <a:pt x="24" y="42"/>
                      <a:pt x="24" y="41"/>
                      <a:pt x="25" y="42"/>
                    </a:cubicBezTo>
                    <a:cubicBezTo>
                      <a:pt x="25" y="42"/>
                      <a:pt x="25" y="42"/>
                      <a:pt x="25" y="42"/>
                    </a:cubicBezTo>
                    <a:cubicBezTo>
                      <a:pt x="26" y="42"/>
                      <a:pt x="26" y="42"/>
                      <a:pt x="26" y="42"/>
                    </a:cubicBezTo>
                    <a:cubicBezTo>
                      <a:pt x="27" y="43"/>
                      <a:pt x="27" y="43"/>
                      <a:pt x="28" y="43"/>
                    </a:cubicBezTo>
                    <a:cubicBezTo>
                      <a:pt x="28" y="43"/>
                      <a:pt x="28" y="43"/>
                      <a:pt x="29" y="43"/>
                    </a:cubicBezTo>
                    <a:cubicBezTo>
                      <a:pt x="29" y="43"/>
                      <a:pt x="29" y="44"/>
                      <a:pt x="29" y="44"/>
                    </a:cubicBezTo>
                    <a:cubicBezTo>
                      <a:pt x="30" y="44"/>
                      <a:pt x="30" y="44"/>
                      <a:pt x="30" y="45"/>
                    </a:cubicBezTo>
                    <a:cubicBezTo>
                      <a:pt x="30" y="45"/>
                      <a:pt x="31" y="45"/>
                      <a:pt x="31" y="45"/>
                    </a:cubicBezTo>
                    <a:cubicBezTo>
                      <a:pt x="31" y="45"/>
                      <a:pt x="32" y="46"/>
                      <a:pt x="32" y="46"/>
                    </a:cubicBezTo>
                    <a:cubicBezTo>
                      <a:pt x="32" y="46"/>
                      <a:pt x="33" y="46"/>
                      <a:pt x="33" y="46"/>
                    </a:cubicBezTo>
                    <a:cubicBezTo>
                      <a:pt x="34" y="46"/>
                      <a:pt x="34" y="46"/>
                      <a:pt x="35" y="47"/>
                    </a:cubicBezTo>
                    <a:cubicBezTo>
                      <a:pt x="35" y="47"/>
                      <a:pt x="35" y="47"/>
                      <a:pt x="36" y="48"/>
                    </a:cubicBezTo>
                    <a:cubicBezTo>
                      <a:pt x="36" y="48"/>
                      <a:pt x="36" y="48"/>
                      <a:pt x="37" y="48"/>
                    </a:cubicBezTo>
                    <a:cubicBezTo>
                      <a:pt x="37" y="48"/>
                      <a:pt x="37" y="48"/>
                      <a:pt x="38" y="49"/>
                    </a:cubicBezTo>
                    <a:cubicBezTo>
                      <a:pt x="38" y="49"/>
                      <a:pt x="39" y="49"/>
                      <a:pt x="39" y="49"/>
                    </a:cubicBezTo>
                    <a:cubicBezTo>
                      <a:pt x="40" y="49"/>
                      <a:pt x="40" y="49"/>
                      <a:pt x="41" y="49"/>
                    </a:cubicBezTo>
                    <a:cubicBezTo>
                      <a:pt x="41" y="49"/>
                      <a:pt x="41" y="49"/>
                      <a:pt x="41" y="49"/>
                    </a:cubicBezTo>
                    <a:cubicBezTo>
                      <a:pt x="42" y="49"/>
                      <a:pt x="42" y="49"/>
                      <a:pt x="42" y="49"/>
                    </a:cubicBezTo>
                    <a:cubicBezTo>
                      <a:pt x="42" y="49"/>
                      <a:pt x="42" y="49"/>
                      <a:pt x="43" y="49"/>
                    </a:cubicBezTo>
                    <a:cubicBezTo>
                      <a:pt x="43" y="49"/>
                      <a:pt x="43" y="49"/>
                      <a:pt x="43" y="49"/>
                    </a:cubicBezTo>
                    <a:cubicBezTo>
                      <a:pt x="43" y="48"/>
                      <a:pt x="43" y="48"/>
                      <a:pt x="44" y="48"/>
                    </a:cubicBezTo>
                    <a:cubicBezTo>
                      <a:pt x="44" y="48"/>
                      <a:pt x="44" y="47"/>
                      <a:pt x="45" y="47"/>
                    </a:cubicBezTo>
                    <a:cubicBezTo>
                      <a:pt x="45" y="47"/>
                      <a:pt x="45" y="47"/>
                      <a:pt x="46" y="47"/>
                    </a:cubicBezTo>
                    <a:cubicBezTo>
                      <a:pt x="46" y="47"/>
                      <a:pt x="47" y="47"/>
                      <a:pt x="47" y="48"/>
                    </a:cubicBezTo>
                    <a:cubicBezTo>
                      <a:pt x="47" y="48"/>
                      <a:pt x="47" y="48"/>
                      <a:pt x="48" y="49"/>
                    </a:cubicBezTo>
                    <a:cubicBezTo>
                      <a:pt x="48" y="49"/>
                      <a:pt x="48" y="50"/>
                      <a:pt x="49" y="50"/>
                    </a:cubicBezTo>
                    <a:cubicBezTo>
                      <a:pt x="49" y="51"/>
                      <a:pt x="49" y="51"/>
                      <a:pt x="50" y="52"/>
                    </a:cubicBezTo>
                    <a:cubicBezTo>
                      <a:pt x="50" y="52"/>
                      <a:pt x="50" y="52"/>
                      <a:pt x="50" y="52"/>
                    </a:cubicBezTo>
                    <a:cubicBezTo>
                      <a:pt x="50" y="52"/>
                      <a:pt x="50" y="52"/>
                      <a:pt x="50" y="52"/>
                    </a:cubicBezTo>
                    <a:cubicBezTo>
                      <a:pt x="50" y="51"/>
                      <a:pt x="50" y="51"/>
                      <a:pt x="50" y="51"/>
                    </a:cubicBezTo>
                    <a:cubicBezTo>
                      <a:pt x="50" y="50"/>
                      <a:pt x="51" y="50"/>
                      <a:pt x="51" y="50"/>
                    </a:cubicBezTo>
                    <a:cubicBezTo>
                      <a:pt x="51" y="50"/>
                      <a:pt x="51" y="49"/>
                      <a:pt x="51" y="49"/>
                    </a:cubicBezTo>
                    <a:cubicBezTo>
                      <a:pt x="51" y="49"/>
                      <a:pt x="51" y="48"/>
                      <a:pt x="51" y="48"/>
                    </a:cubicBezTo>
                    <a:cubicBezTo>
                      <a:pt x="52" y="48"/>
                      <a:pt x="52" y="47"/>
                      <a:pt x="52" y="47"/>
                    </a:cubicBezTo>
                    <a:cubicBezTo>
                      <a:pt x="53" y="47"/>
                      <a:pt x="53" y="47"/>
                      <a:pt x="53" y="47"/>
                    </a:cubicBezTo>
                    <a:cubicBezTo>
                      <a:pt x="54" y="47"/>
                      <a:pt x="55" y="48"/>
                      <a:pt x="55" y="47"/>
                    </a:cubicBezTo>
                    <a:cubicBezTo>
                      <a:pt x="55" y="47"/>
                      <a:pt x="55" y="47"/>
                      <a:pt x="55" y="46"/>
                    </a:cubicBezTo>
                    <a:cubicBezTo>
                      <a:pt x="55" y="46"/>
                      <a:pt x="55" y="46"/>
                      <a:pt x="55" y="46"/>
                    </a:cubicBezTo>
                    <a:cubicBezTo>
                      <a:pt x="54" y="46"/>
                      <a:pt x="54" y="46"/>
                      <a:pt x="54" y="45"/>
                    </a:cubicBezTo>
                    <a:cubicBezTo>
                      <a:pt x="53" y="45"/>
                      <a:pt x="53" y="44"/>
                      <a:pt x="53" y="44"/>
                    </a:cubicBezTo>
                    <a:cubicBezTo>
                      <a:pt x="54" y="44"/>
                      <a:pt x="54" y="44"/>
                      <a:pt x="55" y="44"/>
                    </a:cubicBezTo>
                    <a:cubicBezTo>
                      <a:pt x="55" y="44"/>
                      <a:pt x="55" y="43"/>
                      <a:pt x="55" y="43"/>
                    </a:cubicBezTo>
                    <a:cubicBezTo>
                      <a:pt x="55" y="43"/>
                      <a:pt x="55" y="42"/>
                      <a:pt x="55" y="42"/>
                    </a:cubicBezTo>
                    <a:cubicBezTo>
                      <a:pt x="56" y="42"/>
                      <a:pt x="56" y="42"/>
                      <a:pt x="57" y="42"/>
                    </a:cubicBezTo>
                    <a:cubicBezTo>
                      <a:pt x="57" y="42"/>
                      <a:pt x="57" y="42"/>
                      <a:pt x="58" y="42"/>
                    </a:cubicBezTo>
                    <a:cubicBezTo>
                      <a:pt x="58" y="42"/>
                      <a:pt x="58" y="42"/>
                      <a:pt x="59" y="42"/>
                    </a:cubicBezTo>
                    <a:cubicBezTo>
                      <a:pt x="59" y="42"/>
                      <a:pt x="59" y="42"/>
                      <a:pt x="59" y="42"/>
                    </a:cubicBezTo>
                    <a:cubicBezTo>
                      <a:pt x="59" y="42"/>
                      <a:pt x="60" y="42"/>
                      <a:pt x="60" y="42"/>
                    </a:cubicBezTo>
                    <a:cubicBezTo>
                      <a:pt x="60" y="42"/>
                      <a:pt x="60" y="42"/>
                      <a:pt x="61" y="41"/>
                    </a:cubicBezTo>
                    <a:cubicBezTo>
                      <a:pt x="61" y="41"/>
                      <a:pt x="61" y="41"/>
                      <a:pt x="61" y="41"/>
                    </a:cubicBezTo>
                    <a:cubicBezTo>
                      <a:pt x="62" y="41"/>
                      <a:pt x="62" y="41"/>
                      <a:pt x="62" y="41"/>
                    </a:cubicBezTo>
                    <a:cubicBezTo>
                      <a:pt x="62" y="41"/>
                      <a:pt x="62" y="41"/>
                      <a:pt x="62" y="41"/>
                    </a:cubicBezTo>
                    <a:cubicBezTo>
                      <a:pt x="62" y="41"/>
                      <a:pt x="62" y="41"/>
                      <a:pt x="63" y="40"/>
                    </a:cubicBezTo>
                    <a:cubicBezTo>
                      <a:pt x="63" y="40"/>
                      <a:pt x="63" y="40"/>
                      <a:pt x="63" y="40"/>
                    </a:cubicBezTo>
                    <a:cubicBezTo>
                      <a:pt x="63" y="40"/>
                      <a:pt x="63" y="41"/>
                      <a:pt x="63" y="41"/>
                    </a:cubicBezTo>
                    <a:cubicBezTo>
                      <a:pt x="64" y="41"/>
                      <a:pt x="64" y="40"/>
                      <a:pt x="64" y="40"/>
                    </a:cubicBezTo>
                    <a:cubicBezTo>
                      <a:pt x="64" y="39"/>
                      <a:pt x="64" y="39"/>
                      <a:pt x="64" y="39"/>
                    </a:cubicBezTo>
                    <a:cubicBezTo>
                      <a:pt x="64" y="39"/>
                      <a:pt x="64" y="39"/>
                      <a:pt x="64" y="39"/>
                    </a:cubicBezTo>
                    <a:cubicBezTo>
                      <a:pt x="64" y="38"/>
                      <a:pt x="64" y="38"/>
                      <a:pt x="64" y="38"/>
                    </a:cubicBezTo>
                    <a:cubicBezTo>
                      <a:pt x="64" y="37"/>
                      <a:pt x="64" y="37"/>
                      <a:pt x="64" y="36"/>
                    </a:cubicBezTo>
                    <a:cubicBezTo>
                      <a:pt x="65" y="36"/>
                      <a:pt x="65" y="36"/>
                      <a:pt x="65" y="36"/>
                    </a:cubicBezTo>
                    <a:cubicBezTo>
                      <a:pt x="65" y="36"/>
                      <a:pt x="65" y="36"/>
                      <a:pt x="66" y="35"/>
                    </a:cubicBezTo>
                    <a:cubicBezTo>
                      <a:pt x="66" y="35"/>
                      <a:pt x="66" y="34"/>
                      <a:pt x="66" y="34"/>
                    </a:cubicBezTo>
                    <a:cubicBezTo>
                      <a:pt x="66" y="34"/>
                      <a:pt x="67" y="34"/>
                      <a:pt x="67" y="34"/>
                    </a:cubicBezTo>
                    <a:cubicBezTo>
                      <a:pt x="67" y="33"/>
                      <a:pt x="67" y="33"/>
                      <a:pt x="67" y="32"/>
                    </a:cubicBezTo>
                    <a:cubicBezTo>
                      <a:pt x="67" y="32"/>
                      <a:pt x="67" y="32"/>
                      <a:pt x="66" y="31"/>
                    </a:cubicBezTo>
                    <a:cubicBezTo>
                      <a:pt x="66" y="31"/>
                      <a:pt x="65" y="32"/>
                      <a:pt x="65" y="32"/>
                    </a:cubicBezTo>
                    <a:cubicBezTo>
                      <a:pt x="64" y="32"/>
                      <a:pt x="64" y="31"/>
                      <a:pt x="63" y="32"/>
                    </a:cubicBezTo>
                    <a:cubicBezTo>
                      <a:pt x="63" y="32"/>
                      <a:pt x="63" y="32"/>
                      <a:pt x="63" y="32"/>
                    </a:cubicBezTo>
                    <a:cubicBezTo>
                      <a:pt x="63" y="32"/>
                      <a:pt x="62" y="32"/>
                      <a:pt x="62" y="32"/>
                    </a:cubicBezTo>
                    <a:cubicBezTo>
                      <a:pt x="62" y="32"/>
                      <a:pt x="61" y="33"/>
                      <a:pt x="61" y="33"/>
                    </a:cubicBezTo>
                    <a:cubicBezTo>
                      <a:pt x="61" y="33"/>
                      <a:pt x="60" y="33"/>
                      <a:pt x="60" y="33"/>
                    </a:cubicBezTo>
                    <a:cubicBezTo>
                      <a:pt x="60" y="33"/>
                      <a:pt x="59" y="33"/>
                      <a:pt x="59" y="33"/>
                    </a:cubicBezTo>
                    <a:cubicBezTo>
                      <a:pt x="58" y="33"/>
                      <a:pt x="58" y="33"/>
                      <a:pt x="58" y="34"/>
                    </a:cubicBezTo>
                    <a:cubicBezTo>
                      <a:pt x="58" y="34"/>
                      <a:pt x="58" y="34"/>
                      <a:pt x="58" y="35"/>
                    </a:cubicBezTo>
                    <a:cubicBezTo>
                      <a:pt x="57" y="35"/>
                      <a:pt x="58" y="36"/>
                      <a:pt x="57" y="36"/>
                    </a:cubicBezTo>
                    <a:cubicBezTo>
                      <a:pt x="57" y="37"/>
                      <a:pt x="57" y="37"/>
                      <a:pt x="57" y="37"/>
                    </a:cubicBezTo>
                    <a:cubicBezTo>
                      <a:pt x="57" y="37"/>
                      <a:pt x="57" y="37"/>
                      <a:pt x="57" y="37"/>
                    </a:cubicBezTo>
                    <a:cubicBezTo>
                      <a:pt x="56" y="37"/>
                      <a:pt x="56" y="38"/>
                      <a:pt x="56" y="38"/>
                    </a:cubicBezTo>
                    <a:cubicBezTo>
                      <a:pt x="56" y="38"/>
                      <a:pt x="56" y="39"/>
                      <a:pt x="56" y="39"/>
                    </a:cubicBezTo>
                    <a:cubicBezTo>
                      <a:pt x="56" y="39"/>
                      <a:pt x="56" y="39"/>
                      <a:pt x="56" y="39"/>
                    </a:cubicBezTo>
                    <a:cubicBezTo>
                      <a:pt x="56" y="39"/>
                      <a:pt x="56" y="39"/>
                      <a:pt x="56" y="39"/>
                    </a:cubicBezTo>
                    <a:cubicBezTo>
                      <a:pt x="55" y="39"/>
                      <a:pt x="55" y="39"/>
                      <a:pt x="55" y="39"/>
                    </a:cubicBezTo>
                    <a:cubicBezTo>
                      <a:pt x="54" y="39"/>
                      <a:pt x="54" y="39"/>
                      <a:pt x="54" y="39"/>
                    </a:cubicBezTo>
                    <a:cubicBezTo>
                      <a:pt x="54" y="40"/>
                      <a:pt x="55" y="40"/>
                      <a:pt x="54" y="41"/>
                    </a:cubicBezTo>
                    <a:cubicBezTo>
                      <a:pt x="54" y="41"/>
                      <a:pt x="54" y="41"/>
                      <a:pt x="53" y="41"/>
                    </a:cubicBezTo>
                    <a:cubicBezTo>
                      <a:pt x="53" y="40"/>
                      <a:pt x="53" y="40"/>
                      <a:pt x="53" y="40"/>
                    </a:cubicBezTo>
                    <a:cubicBezTo>
                      <a:pt x="52" y="40"/>
                      <a:pt x="52" y="40"/>
                      <a:pt x="52" y="40"/>
                    </a:cubicBezTo>
                    <a:cubicBezTo>
                      <a:pt x="52" y="40"/>
                      <a:pt x="51" y="40"/>
                      <a:pt x="51" y="40"/>
                    </a:cubicBezTo>
                    <a:cubicBezTo>
                      <a:pt x="51" y="40"/>
                      <a:pt x="50" y="40"/>
                      <a:pt x="50" y="41"/>
                    </a:cubicBezTo>
                    <a:cubicBezTo>
                      <a:pt x="50" y="41"/>
                      <a:pt x="49" y="41"/>
                      <a:pt x="49" y="41"/>
                    </a:cubicBezTo>
                    <a:cubicBezTo>
                      <a:pt x="48" y="41"/>
                      <a:pt x="48" y="41"/>
                      <a:pt x="48" y="41"/>
                    </a:cubicBezTo>
                    <a:cubicBezTo>
                      <a:pt x="47" y="41"/>
                      <a:pt x="47" y="41"/>
                      <a:pt x="46" y="41"/>
                    </a:cubicBezTo>
                    <a:cubicBezTo>
                      <a:pt x="46" y="41"/>
                      <a:pt x="46" y="41"/>
                      <a:pt x="46" y="41"/>
                    </a:cubicBezTo>
                    <a:cubicBezTo>
                      <a:pt x="46" y="40"/>
                      <a:pt x="45" y="40"/>
                      <a:pt x="45" y="40"/>
                    </a:cubicBezTo>
                    <a:cubicBezTo>
                      <a:pt x="44" y="40"/>
                      <a:pt x="44" y="40"/>
                      <a:pt x="44" y="40"/>
                    </a:cubicBezTo>
                    <a:cubicBezTo>
                      <a:pt x="43" y="40"/>
                      <a:pt x="43" y="40"/>
                      <a:pt x="43" y="39"/>
                    </a:cubicBezTo>
                    <a:cubicBezTo>
                      <a:pt x="43" y="39"/>
                      <a:pt x="43" y="39"/>
                      <a:pt x="43" y="39"/>
                    </a:cubicBezTo>
                    <a:cubicBezTo>
                      <a:pt x="43" y="39"/>
                      <a:pt x="43" y="39"/>
                      <a:pt x="43" y="38"/>
                    </a:cubicBezTo>
                    <a:cubicBezTo>
                      <a:pt x="43" y="38"/>
                      <a:pt x="43" y="38"/>
                      <a:pt x="43" y="38"/>
                    </a:cubicBezTo>
                    <a:cubicBezTo>
                      <a:pt x="43" y="37"/>
                      <a:pt x="43" y="37"/>
                      <a:pt x="43" y="37"/>
                    </a:cubicBezTo>
                    <a:cubicBezTo>
                      <a:pt x="43" y="37"/>
                      <a:pt x="43" y="36"/>
                      <a:pt x="43" y="36"/>
                    </a:cubicBezTo>
                    <a:cubicBezTo>
                      <a:pt x="42" y="36"/>
                      <a:pt x="42" y="35"/>
                      <a:pt x="42" y="35"/>
                    </a:cubicBezTo>
                    <a:cubicBezTo>
                      <a:pt x="42" y="35"/>
                      <a:pt x="42" y="35"/>
                      <a:pt x="41" y="35"/>
                    </a:cubicBezTo>
                    <a:cubicBezTo>
                      <a:pt x="41" y="34"/>
                      <a:pt x="41" y="34"/>
                      <a:pt x="41" y="33"/>
                    </a:cubicBezTo>
                    <a:cubicBezTo>
                      <a:pt x="41" y="33"/>
                      <a:pt x="41" y="32"/>
                      <a:pt x="41" y="32"/>
                    </a:cubicBezTo>
                    <a:cubicBezTo>
                      <a:pt x="40" y="31"/>
                      <a:pt x="40" y="31"/>
                      <a:pt x="40" y="30"/>
                    </a:cubicBezTo>
                    <a:cubicBezTo>
                      <a:pt x="40" y="30"/>
                      <a:pt x="40" y="29"/>
                      <a:pt x="40" y="28"/>
                    </a:cubicBezTo>
                    <a:cubicBezTo>
                      <a:pt x="40" y="28"/>
                      <a:pt x="41" y="28"/>
                      <a:pt x="41" y="28"/>
                    </a:cubicBezTo>
                    <a:cubicBezTo>
                      <a:pt x="41" y="26"/>
                      <a:pt x="41" y="26"/>
                      <a:pt x="41" y="26"/>
                    </a:cubicBezTo>
                    <a:cubicBezTo>
                      <a:pt x="41" y="26"/>
                      <a:pt x="41" y="26"/>
                      <a:pt x="41" y="26"/>
                    </a:cubicBezTo>
                    <a:cubicBezTo>
                      <a:pt x="41" y="25"/>
                      <a:pt x="41" y="25"/>
                      <a:pt x="41" y="24"/>
                    </a:cubicBezTo>
                    <a:cubicBezTo>
                      <a:pt x="42" y="23"/>
                      <a:pt x="42" y="23"/>
                      <a:pt x="42" y="23"/>
                    </a:cubicBezTo>
                    <a:cubicBezTo>
                      <a:pt x="42" y="22"/>
                      <a:pt x="42" y="22"/>
                      <a:pt x="42" y="22"/>
                    </a:cubicBezTo>
                    <a:cubicBezTo>
                      <a:pt x="43" y="21"/>
                      <a:pt x="43" y="21"/>
                      <a:pt x="43" y="21"/>
                    </a:cubicBezTo>
                    <a:cubicBezTo>
                      <a:pt x="44" y="20"/>
                      <a:pt x="44" y="20"/>
                      <a:pt x="44" y="20"/>
                    </a:cubicBezTo>
                    <a:cubicBezTo>
                      <a:pt x="44" y="19"/>
                      <a:pt x="44" y="19"/>
                      <a:pt x="44" y="19"/>
                    </a:cubicBezTo>
                    <a:cubicBezTo>
                      <a:pt x="44" y="19"/>
                      <a:pt x="44" y="19"/>
                      <a:pt x="44" y="19"/>
                    </a:cubicBezTo>
                    <a:cubicBezTo>
                      <a:pt x="43" y="19"/>
                      <a:pt x="43" y="19"/>
                      <a:pt x="43" y="19"/>
                    </a:cubicBezTo>
                    <a:cubicBezTo>
                      <a:pt x="43" y="19"/>
                      <a:pt x="43" y="19"/>
                      <a:pt x="42" y="19"/>
                    </a:cubicBezTo>
                    <a:cubicBezTo>
                      <a:pt x="42" y="19"/>
                      <a:pt x="42" y="19"/>
                      <a:pt x="41" y="19"/>
                    </a:cubicBezTo>
                    <a:cubicBezTo>
                      <a:pt x="40" y="18"/>
                      <a:pt x="40" y="18"/>
                      <a:pt x="39" y="18"/>
                    </a:cubicBezTo>
                    <a:cubicBezTo>
                      <a:pt x="39" y="18"/>
                      <a:pt x="38" y="17"/>
                      <a:pt x="38" y="17"/>
                    </a:cubicBezTo>
                    <a:cubicBezTo>
                      <a:pt x="38" y="17"/>
                      <a:pt x="39" y="17"/>
                      <a:pt x="39" y="16"/>
                    </a:cubicBezTo>
                    <a:cubicBezTo>
                      <a:pt x="39" y="16"/>
                      <a:pt x="38" y="16"/>
                      <a:pt x="38" y="15"/>
                    </a:cubicBezTo>
                    <a:cubicBezTo>
                      <a:pt x="38" y="15"/>
                      <a:pt x="38" y="15"/>
                      <a:pt x="38" y="14"/>
                    </a:cubicBezTo>
                    <a:cubicBezTo>
                      <a:pt x="38" y="14"/>
                      <a:pt x="38" y="14"/>
                      <a:pt x="38" y="13"/>
                    </a:cubicBezTo>
                    <a:cubicBezTo>
                      <a:pt x="38" y="13"/>
                      <a:pt x="38" y="13"/>
                      <a:pt x="38" y="13"/>
                    </a:cubicBezTo>
                    <a:cubicBezTo>
                      <a:pt x="38" y="13"/>
                      <a:pt x="37" y="13"/>
                      <a:pt x="37" y="13"/>
                    </a:cubicBezTo>
                    <a:cubicBezTo>
                      <a:pt x="37" y="12"/>
                      <a:pt x="37" y="12"/>
                      <a:pt x="37" y="11"/>
                    </a:cubicBezTo>
                    <a:cubicBezTo>
                      <a:pt x="37" y="11"/>
                      <a:pt x="37" y="11"/>
                      <a:pt x="37" y="10"/>
                    </a:cubicBezTo>
                    <a:cubicBezTo>
                      <a:pt x="36" y="10"/>
                      <a:pt x="37" y="10"/>
                      <a:pt x="36" y="9"/>
                    </a:cubicBezTo>
                    <a:cubicBezTo>
                      <a:pt x="36" y="9"/>
                      <a:pt x="36" y="9"/>
                      <a:pt x="36" y="8"/>
                    </a:cubicBezTo>
                    <a:cubicBezTo>
                      <a:pt x="36" y="8"/>
                      <a:pt x="35" y="8"/>
                      <a:pt x="35" y="8"/>
                    </a:cubicBezTo>
                    <a:cubicBezTo>
                      <a:pt x="34" y="8"/>
                      <a:pt x="34" y="8"/>
                      <a:pt x="33" y="8"/>
                    </a:cubicBezTo>
                    <a:cubicBezTo>
                      <a:pt x="33" y="8"/>
                      <a:pt x="33" y="8"/>
                      <a:pt x="32" y="8"/>
                    </a:cubicBezTo>
                    <a:cubicBezTo>
                      <a:pt x="32" y="8"/>
                      <a:pt x="32" y="8"/>
                      <a:pt x="32" y="8"/>
                    </a:cubicBezTo>
                    <a:cubicBezTo>
                      <a:pt x="31" y="9"/>
                      <a:pt x="32" y="9"/>
                      <a:pt x="31" y="9"/>
                    </a:cubicBezTo>
                    <a:cubicBezTo>
                      <a:pt x="31" y="10"/>
                      <a:pt x="31" y="10"/>
                      <a:pt x="31" y="10"/>
                    </a:cubicBezTo>
                    <a:cubicBezTo>
                      <a:pt x="30" y="10"/>
                      <a:pt x="30" y="10"/>
                      <a:pt x="29" y="10"/>
                    </a:cubicBezTo>
                    <a:cubicBezTo>
                      <a:pt x="29" y="10"/>
                      <a:pt x="29" y="9"/>
                      <a:pt x="28" y="9"/>
                    </a:cubicBezTo>
                    <a:cubicBezTo>
                      <a:pt x="27" y="8"/>
                      <a:pt x="27" y="8"/>
                      <a:pt x="27" y="8"/>
                    </a:cubicBezTo>
                    <a:cubicBezTo>
                      <a:pt x="27" y="8"/>
                      <a:pt x="27" y="8"/>
                      <a:pt x="27" y="7"/>
                    </a:cubicBezTo>
                    <a:cubicBezTo>
                      <a:pt x="27" y="7"/>
                      <a:pt x="28" y="7"/>
                      <a:pt x="27" y="6"/>
                    </a:cubicBezTo>
                    <a:cubicBezTo>
                      <a:pt x="27" y="6"/>
                      <a:pt x="27" y="6"/>
                      <a:pt x="27" y="5"/>
                    </a:cubicBezTo>
                    <a:cubicBezTo>
                      <a:pt x="27" y="5"/>
                      <a:pt x="27" y="5"/>
                      <a:pt x="26" y="4"/>
                    </a:cubicBezTo>
                    <a:cubicBezTo>
                      <a:pt x="26" y="4"/>
                      <a:pt x="26" y="4"/>
                      <a:pt x="26" y="4"/>
                    </a:cubicBezTo>
                    <a:cubicBezTo>
                      <a:pt x="25" y="3"/>
                      <a:pt x="25" y="3"/>
                      <a:pt x="25" y="3"/>
                    </a:cubicBezTo>
                    <a:cubicBezTo>
                      <a:pt x="25" y="3"/>
                      <a:pt x="25" y="3"/>
                      <a:pt x="25" y="2"/>
                    </a:cubicBezTo>
                    <a:cubicBezTo>
                      <a:pt x="20" y="3"/>
                      <a:pt x="20" y="3"/>
                      <a:pt x="20" y="3"/>
                    </a:cubicBezTo>
                    <a:cubicBezTo>
                      <a:pt x="20" y="4"/>
                      <a:pt x="20" y="4"/>
                      <a:pt x="20" y="4"/>
                    </a:cubicBezTo>
                    <a:cubicBezTo>
                      <a:pt x="13" y="4"/>
                      <a:pt x="13" y="4"/>
                      <a:pt x="13" y="4"/>
                    </a:cubicBezTo>
                    <a:cubicBezTo>
                      <a:pt x="13" y="4"/>
                      <a:pt x="13" y="4"/>
                      <a:pt x="12" y="4"/>
                    </a:cubicBezTo>
                    <a:cubicBezTo>
                      <a:pt x="12" y="4"/>
                      <a:pt x="12" y="3"/>
                      <a:pt x="11" y="3"/>
                    </a:cubicBezTo>
                    <a:cubicBezTo>
                      <a:pt x="11" y="3"/>
                      <a:pt x="10" y="3"/>
                      <a:pt x="10" y="3"/>
                    </a:cubicBezTo>
                    <a:cubicBezTo>
                      <a:pt x="10" y="3"/>
                      <a:pt x="10" y="2"/>
                      <a:pt x="9" y="2"/>
                    </a:cubicBezTo>
                    <a:cubicBezTo>
                      <a:pt x="9" y="2"/>
                      <a:pt x="9" y="2"/>
                      <a:pt x="8" y="2"/>
                    </a:cubicBezTo>
                    <a:cubicBezTo>
                      <a:pt x="8" y="2"/>
                      <a:pt x="8" y="2"/>
                      <a:pt x="8" y="2"/>
                    </a:cubicBezTo>
                    <a:cubicBezTo>
                      <a:pt x="8" y="1"/>
                      <a:pt x="7" y="2"/>
                      <a:pt x="7" y="1"/>
                    </a:cubicBezTo>
                    <a:cubicBezTo>
                      <a:pt x="7" y="1"/>
                      <a:pt x="7" y="1"/>
                      <a:pt x="7" y="1"/>
                    </a:cubicBezTo>
                    <a:cubicBezTo>
                      <a:pt x="6" y="1"/>
                      <a:pt x="6" y="1"/>
                      <a:pt x="6" y="1"/>
                    </a:cubicBezTo>
                    <a:cubicBezTo>
                      <a:pt x="5" y="1"/>
                      <a:pt x="5" y="1"/>
                      <a:pt x="5" y="1"/>
                    </a:cubicBezTo>
                    <a:cubicBezTo>
                      <a:pt x="6" y="0"/>
                      <a:pt x="6" y="0"/>
                      <a:pt x="6" y="0"/>
                    </a:cubicBezTo>
                    <a:cubicBezTo>
                      <a:pt x="5" y="0"/>
                      <a:pt x="5" y="0"/>
                      <a:pt x="5" y="0"/>
                    </a:cubicBezTo>
                    <a:cubicBezTo>
                      <a:pt x="5" y="0"/>
                      <a:pt x="4" y="0"/>
                      <a:pt x="4" y="0"/>
                    </a:cubicBezTo>
                    <a:cubicBezTo>
                      <a:pt x="3" y="0"/>
                      <a:pt x="2" y="0"/>
                      <a:pt x="2" y="0"/>
                    </a:cubicBezTo>
                    <a:cubicBezTo>
                      <a:pt x="0" y="0"/>
                      <a:pt x="0" y="0"/>
                      <a:pt x="0" y="0"/>
                    </a:cubicBezTo>
                    <a:cubicBezTo>
                      <a:pt x="0" y="0"/>
                      <a:pt x="0" y="1"/>
                      <a:pt x="0" y="1"/>
                    </a:cubicBezTo>
                    <a:cubicBezTo>
                      <a:pt x="0" y="2"/>
                      <a:pt x="0" y="2"/>
                      <a:pt x="0"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5" name="Freeform 14"/>
              <p:cNvSpPr>
                <a:spLocks/>
              </p:cNvSpPr>
              <p:nvPr/>
            </p:nvSpPr>
            <p:spPr bwMode="auto">
              <a:xfrm>
                <a:off x="2714627" y="2903539"/>
                <a:ext cx="87313" cy="119063"/>
              </a:xfrm>
              <a:custGeom>
                <a:avLst/>
                <a:gdLst>
                  <a:gd name="T0" fmla="*/ 2 w 8"/>
                  <a:gd name="T1" fmla="*/ 11 h 11"/>
                  <a:gd name="T2" fmla="*/ 3 w 8"/>
                  <a:gd name="T3" fmla="*/ 10 h 11"/>
                  <a:gd name="T4" fmla="*/ 4 w 8"/>
                  <a:gd name="T5" fmla="*/ 10 h 11"/>
                  <a:gd name="T6" fmla="*/ 6 w 8"/>
                  <a:gd name="T7" fmla="*/ 10 h 11"/>
                  <a:gd name="T8" fmla="*/ 6 w 8"/>
                  <a:gd name="T9" fmla="*/ 9 h 11"/>
                  <a:gd name="T10" fmla="*/ 7 w 8"/>
                  <a:gd name="T11" fmla="*/ 7 h 11"/>
                  <a:gd name="T12" fmla="*/ 7 w 8"/>
                  <a:gd name="T13" fmla="*/ 6 h 11"/>
                  <a:gd name="T14" fmla="*/ 8 w 8"/>
                  <a:gd name="T15" fmla="*/ 5 h 11"/>
                  <a:gd name="T16" fmla="*/ 8 w 8"/>
                  <a:gd name="T17" fmla="*/ 5 h 11"/>
                  <a:gd name="T18" fmla="*/ 7 w 8"/>
                  <a:gd name="T19" fmla="*/ 3 h 11"/>
                  <a:gd name="T20" fmla="*/ 7 w 8"/>
                  <a:gd name="T21" fmla="*/ 2 h 11"/>
                  <a:gd name="T22" fmla="*/ 6 w 8"/>
                  <a:gd name="T23" fmla="*/ 2 h 11"/>
                  <a:gd name="T24" fmla="*/ 5 w 8"/>
                  <a:gd name="T25" fmla="*/ 2 h 11"/>
                  <a:gd name="T26" fmla="*/ 4 w 8"/>
                  <a:gd name="T27" fmla="*/ 1 h 11"/>
                  <a:gd name="T28" fmla="*/ 3 w 8"/>
                  <a:gd name="T29" fmla="*/ 1 h 11"/>
                  <a:gd name="T30" fmla="*/ 2 w 8"/>
                  <a:gd name="T31" fmla="*/ 0 h 11"/>
                  <a:gd name="T32" fmla="*/ 2 w 8"/>
                  <a:gd name="T33" fmla="*/ 0 h 11"/>
                  <a:gd name="T34" fmla="*/ 2 w 8"/>
                  <a:gd name="T35" fmla="*/ 1 h 11"/>
                  <a:gd name="T36" fmla="*/ 1 w 8"/>
                  <a:gd name="T37" fmla="*/ 2 h 11"/>
                  <a:gd name="T38" fmla="*/ 1 w 8"/>
                  <a:gd name="T39" fmla="*/ 5 h 11"/>
                  <a:gd name="T40" fmla="*/ 2 w 8"/>
                  <a:gd name="T41" fmla="*/ 7 h 11"/>
                  <a:gd name="T42" fmla="*/ 2 w 8"/>
                  <a:gd name="T43" fmla="*/ 8 h 11"/>
                  <a:gd name="T44" fmla="*/ 1 w 8"/>
                  <a:gd name="T45" fmla="*/ 9 h 11"/>
                  <a:gd name="T46" fmla="*/ 0 w 8"/>
                  <a:gd name="T47" fmla="*/ 10 h 11"/>
                  <a:gd name="T48" fmla="*/ 0 w 8"/>
                  <a:gd name="T49" fmla="*/ 10 h 11"/>
                  <a:gd name="T50" fmla="*/ 1 w 8"/>
                  <a:gd name="T51" fmla="*/ 11 h 11"/>
                  <a:gd name="T52" fmla="*/ 2 w 8"/>
                  <a:gd name="T53"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 h="11">
                    <a:moveTo>
                      <a:pt x="2" y="11"/>
                    </a:moveTo>
                    <a:cubicBezTo>
                      <a:pt x="2" y="11"/>
                      <a:pt x="3" y="10"/>
                      <a:pt x="3" y="10"/>
                    </a:cubicBezTo>
                    <a:cubicBezTo>
                      <a:pt x="4" y="10"/>
                      <a:pt x="4" y="11"/>
                      <a:pt x="4" y="10"/>
                    </a:cubicBezTo>
                    <a:cubicBezTo>
                      <a:pt x="5" y="10"/>
                      <a:pt x="5" y="10"/>
                      <a:pt x="6" y="10"/>
                    </a:cubicBezTo>
                    <a:cubicBezTo>
                      <a:pt x="6" y="9"/>
                      <a:pt x="6" y="9"/>
                      <a:pt x="6" y="9"/>
                    </a:cubicBezTo>
                    <a:cubicBezTo>
                      <a:pt x="6" y="8"/>
                      <a:pt x="6" y="8"/>
                      <a:pt x="7" y="7"/>
                    </a:cubicBezTo>
                    <a:cubicBezTo>
                      <a:pt x="7" y="7"/>
                      <a:pt x="7" y="6"/>
                      <a:pt x="7" y="6"/>
                    </a:cubicBezTo>
                    <a:cubicBezTo>
                      <a:pt x="8" y="5"/>
                      <a:pt x="8" y="5"/>
                      <a:pt x="8" y="5"/>
                    </a:cubicBezTo>
                    <a:cubicBezTo>
                      <a:pt x="8" y="5"/>
                      <a:pt x="8" y="5"/>
                      <a:pt x="8" y="5"/>
                    </a:cubicBezTo>
                    <a:cubicBezTo>
                      <a:pt x="8" y="4"/>
                      <a:pt x="8" y="4"/>
                      <a:pt x="7" y="3"/>
                    </a:cubicBezTo>
                    <a:cubicBezTo>
                      <a:pt x="7" y="3"/>
                      <a:pt x="7" y="2"/>
                      <a:pt x="7" y="2"/>
                    </a:cubicBezTo>
                    <a:cubicBezTo>
                      <a:pt x="6" y="2"/>
                      <a:pt x="6" y="2"/>
                      <a:pt x="6" y="2"/>
                    </a:cubicBezTo>
                    <a:cubicBezTo>
                      <a:pt x="5" y="2"/>
                      <a:pt x="5" y="2"/>
                      <a:pt x="5" y="2"/>
                    </a:cubicBezTo>
                    <a:cubicBezTo>
                      <a:pt x="5" y="1"/>
                      <a:pt x="4" y="2"/>
                      <a:pt x="4" y="1"/>
                    </a:cubicBezTo>
                    <a:cubicBezTo>
                      <a:pt x="3" y="1"/>
                      <a:pt x="3" y="1"/>
                      <a:pt x="3" y="1"/>
                    </a:cubicBezTo>
                    <a:cubicBezTo>
                      <a:pt x="3" y="0"/>
                      <a:pt x="3" y="0"/>
                      <a:pt x="2" y="0"/>
                    </a:cubicBezTo>
                    <a:cubicBezTo>
                      <a:pt x="2" y="0"/>
                      <a:pt x="2" y="0"/>
                      <a:pt x="2" y="0"/>
                    </a:cubicBezTo>
                    <a:cubicBezTo>
                      <a:pt x="2" y="1"/>
                      <a:pt x="2" y="1"/>
                      <a:pt x="2" y="1"/>
                    </a:cubicBezTo>
                    <a:cubicBezTo>
                      <a:pt x="2" y="2"/>
                      <a:pt x="1" y="2"/>
                      <a:pt x="1" y="2"/>
                    </a:cubicBezTo>
                    <a:cubicBezTo>
                      <a:pt x="1" y="3"/>
                      <a:pt x="1" y="4"/>
                      <a:pt x="1" y="5"/>
                    </a:cubicBezTo>
                    <a:cubicBezTo>
                      <a:pt x="1" y="6"/>
                      <a:pt x="2" y="6"/>
                      <a:pt x="2" y="7"/>
                    </a:cubicBezTo>
                    <a:cubicBezTo>
                      <a:pt x="2" y="7"/>
                      <a:pt x="2" y="7"/>
                      <a:pt x="2" y="8"/>
                    </a:cubicBezTo>
                    <a:cubicBezTo>
                      <a:pt x="2" y="8"/>
                      <a:pt x="1" y="9"/>
                      <a:pt x="1" y="9"/>
                    </a:cubicBezTo>
                    <a:cubicBezTo>
                      <a:pt x="1" y="9"/>
                      <a:pt x="1" y="10"/>
                      <a:pt x="0" y="10"/>
                    </a:cubicBezTo>
                    <a:cubicBezTo>
                      <a:pt x="0" y="10"/>
                      <a:pt x="0" y="10"/>
                      <a:pt x="0" y="10"/>
                    </a:cubicBezTo>
                    <a:cubicBezTo>
                      <a:pt x="1" y="10"/>
                      <a:pt x="1" y="11"/>
                      <a:pt x="1" y="11"/>
                    </a:cubicBezTo>
                    <a:cubicBezTo>
                      <a:pt x="2" y="11"/>
                      <a:pt x="2" y="11"/>
                      <a:pt x="2" y="1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6" name="Freeform 15"/>
              <p:cNvSpPr>
                <a:spLocks/>
              </p:cNvSpPr>
              <p:nvPr/>
            </p:nvSpPr>
            <p:spPr bwMode="auto">
              <a:xfrm>
                <a:off x="2217739" y="2708276"/>
                <a:ext cx="366713" cy="357188"/>
              </a:xfrm>
              <a:custGeom>
                <a:avLst/>
                <a:gdLst>
                  <a:gd name="T0" fmla="*/ 33 w 34"/>
                  <a:gd name="T1" fmla="*/ 10 h 33"/>
                  <a:gd name="T2" fmla="*/ 31 w 34"/>
                  <a:gd name="T3" fmla="*/ 9 h 33"/>
                  <a:gd name="T4" fmla="*/ 31 w 34"/>
                  <a:gd name="T5" fmla="*/ 7 h 33"/>
                  <a:gd name="T6" fmla="*/ 29 w 34"/>
                  <a:gd name="T7" fmla="*/ 6 h 33"/>
                  <a:gd name="T8" fmla="*/ 28 w 34"/>
                  <a:gd name="T9" fmla="*/ 6 h 33"/>
                  <a:gd name="T10" fmla="*/ 27 w 34"/>
                  <a:gd name="T11" fmla="*/ 5 h 33"/>
                  <a:gd name="T12" fmla="*/ 29 w 34"/>
                  <a:gd name="T13" fmla="*/ 4 h 33"/>
                  <a:gd name="T14" fmla="*/ 27 w 34"/>
                  <a:gd name="T15" fmla="*/ 3 h 33"/>
                  <a:gd name="T16" fmla="*/ 25 w 34"/>
                  <a:gd name="T17" fmla="*/ 4 h 33"/>
                  <a:gd name="T18" fmla="*/ 23 w 34"/>
                  <a:gd name="T19" fmla="*/ 4 h 33"/>
                  <a:gd name="T20" fmla="*/ 22 w 34"/>
                  <a:gd name="T21" fmla="*/ 6 h 33"/>
                  <a:gd name="T22" fmla="*/ 19 w 34"/>
                  <a:gd name="T23" fmla="*/ 4 h 33"/>
                  <a:gd name="T24" fmla="*/ 17 w 34"/>
                  <a:gd name="T25" fmla="*/ 4 h 33"/>
                  <a:gd name="T26" fmla="*/ 13 w 34"/>
                  <a:gd name="T27" fmla="*/ 4 h 33"/>
                  <a:gd name="T28" fmla="*/ 12 w 34"/>
                  <a:gd name="T29" fmla="*/ 2 h 33"/>
                  <a:gd name="T30" fmla="*/ 9 w 34"/>
                  <a:gd name="T31" fmla="*/ 2 h 33"/>
                  <a:gd name="T32" fmla="*/ 9 w 34"/>
                  <a:gd name="T33" fmla="*/ 0 h 33"/>
                  <a:gd name="T34" fmla="*/ 8 w 34"/>
                  <a:gd name="T35" fmla="*/ 1 h 33"/>
                  <a:gd name="T36" fmla="*/ 8 w 34"/>
                  <a:gd name="T37" fmla="*/ 2 h 33"/>
                  <a:gd name="T38" fmla="*/ 5 w 34"/>
                  <a:gd name="T39" fmla="*/ 3 h 33"/>
                  <a:gd name="T40" fmla="*/ 4 w 34"/>
                  <a:gd name="T41" fmla="*/ 3 h 33"/>
                  <a:gd name="T42" fmla="*/ 3 w 34"/>
                  <a:gd name="T43" fmla="*/ 2 h 33"/>
                  <a:gd name="T44" fmla="*/ 1 w 34"/>
                  <a:gd name="T45" fmla="*/ 4 h 33"/>
                  <a:gd name="T46" fmla="*/ 1 w 34"/>
                  <a:gd name="T47" fmla="*/ 7 h 33"/>
                  <a:gd name="T48" fmla="*/ 1 w 34"/>
                  <a:gd name="T49" fmla="*/ 9 h 33"/>
                  <a:gd name="T50" fmla="*/ 2 w 34"/>
                  <a:gd name="T51" fmla="*/ 11 h 33"/>
                  <a:gd name="T52" fmla="*/ 2 w 34"/>
                  <a:gd name="T53" fmla="*/ 14 h 33"/>
                  <a:gd name="T54" fmla="*/ 6 w 34"/>
                  <a:gd name="T55" fmla="*/ 15 h 33"/>
                  <a:gd name="T56" fmla="*/ 8 w 34"/>
                  <a:gd name="T57" fmla="*/ 16 h 33"/>
                  <a:gd name="T58" fmla="*/ 9 w 34"/>
                  <a:gd name="T59" fmla="*/ 17 h 33"/>
                  <a:gd name="T60" fmla="*/ 12 w 34"/>
                  <a:gd name="T61" fmla="*/ 17 h 33"/>
                  <a:gd name="T62" fmla="*/ 14 w 34"/>
                  <a:gd name="T63" fmla="*/ 17 h 33"/>
                  <a:gd name="T64" fmla="*/ 13 w 34"/>
                  <a:gd name="T65" fmla="*/ 20 h 33"/>
                  <a:gd name="T66" fmla="*/ 13 w 34"/>
                  <a:gd name="T67" fmla="*/ 24 h 33"/>
                  <a:gd name="T68" fmla="*/ 13 w 34"/>
                  <a:gd name="T69" fmla="*/ 26 h 33"/>
                  <a:gd name="T70" fmla="*/ 15 w 34"/>
                  <a:gd name="T71" fmla="*/ 28 h 33"/>
                  <a:gd name="T72" fmla="*/ 15 w 34"/>
                  <a:gd name="T73" fmla="*/ 31 h 33"/>
                  <a:gd name="T74" fmla="*/ 16 w 34"/>
                  <a:gd name="T75" fmla="*/ 32 h 33"/>
                  <a:gd name="T76" fmla="*/ 19 w 34"/>
                  <a:gd name="T77" fmla="*/ 33 h 33"/>
                  <a:gd name="T78" fmla="*/ 22 w 34"/>
                  <a:gd name="T79" fmla="*/ 30 h 33"/>
                  <a:gd name="T80" fmla="*/ 24 w 34"/>
                  <a:gd name="T81" fmla="*/ 28 h 33"/>
                  <a:gd name="T82" fmla="*/ 22 w 34"/>
                  <a:gd name="T83" fmla="*/ 26 h 33"/>
                  <a:gd name="T84" fmla="*/ 21 w 34"/>
                  <a:gd name="T85" fmla="*/ 23 h 33"/>
                  <a:gd name="T86" fmla="*/ 23 w 34"/>
                  <a:gd name="T87" fmla="*/ 23 h 33"/>
                  <a:gd name="T88" fmla="*/ 24 w 34"/>
                  <a:gd name="T89" fmla="*/ 24 h 33"/>
                  <a:gd name="T90" fmla="*/ 27 w 34"/>
                  <a:gd name="T91" fmla="*/ 23 h 33"/>
                  <a:gd name="T92" fmla="*/ 29 w 34"/>
                  <a:gd name="T93" fmla="*/ 22 h 33"/>
                  <a:gd name="T94" fmla="*/ 30 w 34"/>
                  <a:gd name="T95" fmla="*/ 21 h 33"/>
                  <a:gd name="T96" fmla="*/ 31 w 34"/>
                  <a:gd name="T97" fmla="*/ 20 h 33"/>
                  <a:gd name="T98" fmla="*/ 30 w 34"/>
                  <a:gd name="T99" fmla="*/ 17 h 33"/>
                  <a:gd name="T100" fmla="*/ 30 w 34"/>
                  <a:gd name="T101" fmla="*/ 15 h 33"/>
                  <a:gd name="T102" fmla="*/ 32 w 34"/>
                  <a:gd name="T103" fmla="*/ 14 h 33"/>
                  <a:gd name="T104" fmla="*/ 32 w 34"/>
                  <a:gd name="T105" fmla="*/ 13 h 33"/>
                  <a:gd name="T106" fmla="*/ 34 w 34"/>
                  <a:gd name="T107" fmla="*/ 11 h 33"/>
                  <a:gd name="T108" fmla="*/ 34 w 34"/>
                  <a:gd name="T109"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 h="33">
                    <a:moveTo>
                      <a:pt x="34" y="10"/>
                    </a:moveTo>
                    <a:cubicBezTo>
                      <a:pt x="33" y="10"/>
                      <a:pt x="33" y="10"/>
                      <a:pt x="33" y="10"/>
                    </a:cubicBezTo>
                    <a:cubicBezTo>
                      <a:pt x="32" y="10"/>
                      <a:pt x="32" y="10"/>
                      <a:pt x="31" y="10"/>
                    </a:cubicBezTo>
                    <a:cubicBezTo>
                      <a:pt x="31" y="10"/>
                      <a:pt x="31" y="10"/>
                      <a:pt x="31" y="9"/>
                    </a:cubicBezTo>
                    <a:cubicBezTo>
                      <a:pt x="30" y="9"/>
                      <a:pt x="31" y="9"/>
                      <a:pt x="31" y="8"/>
                    </a:cubicBezTo>
                    <a:cubicBezTo>
                      <a:pt x="31" y="8"/>
                      <a:pt x="31" y="7"/>
                      <a:pt x="31" y="7"/>
                    </a:cubicBezTo>
                    <a:cubicBezTo>
                      <a:pt x="31" y="6"/>
                      <a:pt x="31" y="6"/>
                      <a:pt x="30" y="6"/>
                    </a:cubicBezTo>
                    <a:cubicBezTo>
                      <a:pt x="30" y="6"/>
                      <a:pt x="30" y="6"/>
                      <a:pt x="29" y="6"/>
                    </a:cubicBezTo>
                    <a:cubicBezTo>
                      <a:pt x="29" y="6"/>
                      <a:pt x="28" y="6"/>
                      <a:pt x="28" y="6"/>
                    </a:cubicBezTo>
                    <a:cubicBezTo>
                      <a:pt x="28" y="6"/>
                      <a:pt x="28" y="6"/>
                      <a:pt x="28" y="6"/>
                    </a:cubicBezTo>
                    <a:cubicBezTo>
                      <a:pt x="28" y="6"/>
                      <a:pt x="28" y="6"/>
                      <a:pt x="28" y="6"/>
                    </a:cubicBezTo>
                    <a:cubicBezTo>
                      <a:pt x="27" y="6"/>
                      <a:pt x="27" y="6"/>
                      <a:pt x="27" y="5"/>
                    </a:cubicBezTo>
                    <a:cubicBezTo>
                      <a:pt x="27" y="5"/>
                      <a:pt x="27" y="5"/>
                      <a:pt x="27" y="4"/>
                    </a:cubicBezTo>
                    <a:cubicBezTo>
                      <a:pt x="28" y="4"/>
                      <a:pt x="29" y="4"/>
                      <a:pt x="29" y="4"/>
                    </a:cubicBezTo>
                    <a:cubicBezTo>
                      <a:pt x="29" y="3"/>
                      <a:pt x="28" y="3"/>
                      <a:pt x="28" y="3"/>
                    </a:cubicBezTo>
                    <a:cubicBezTo>
                      <a:pt x="28" y="3"/>
                      <a:pt x="28" y="3"/>
                      <a:pt x="27" y="3"/>
                    </a:cubicBezTo>
                    <a:cubicBezTo>
                      <a:pt x="27" y="3"/>
                      <a:pt x="26" y="3"/>
                      <a:pt x="26" y="3"/>
                    </a:cubicBezTo>
                    <a:cubicBezTo>
                      <a:pt x="26" y="4"/>
                      <a:pt x="26" y="4"/>
                      <a:pt x="25" y="4"/>
                    </a:cubicBezTo>
                    <a:cubicBezTo>
                      <a:pt x="25" y="4"/>
                      <a:pt x="24" y="4"/>
                      <a:pt x="24" y="4"/>
                    </a:cubicBezTo>
                    <a:cubicBezTo>
                      <a:pt x="24" y="4"/>
                      <a:pt x="23" y="4"/>
                      <a:pt x="23" y="4"/>
                    </a:cubicBezTo>
                    <a:cubicBezTo>
                      <a:pt x="23" y="4"/>
                      <a:pt x="22" y="4"/>
                      <a:pt x="22" y="5"/>
                    </a:cubicBezTo>
                    <a:cubicBezTo>
                      <a:pt x="22" y="5"/>
                      <a:pt x="22" y="5"/>
                      <a:pt x="22" y="6"/>
                    </a:cubicBezTo>
                    <a:cubicBezTo>
                      <a:pt x="21" y="6"/>
                      <a:pt x="21" y="5"/>
                      <a:pt x="20" y="5"/>
                    </a:cubicBezTo>
                    <a:cubicBezTo>
                      <a:pt x="19" y="5"/>
                      <a:pt x="19" y="5"/>
                      <a:pt x="19" y="4"/>
                    </a:cubicBezTo>
                    <a:cubicBezTo>
                      <a:pt x="18" y="4"/>
                      <a:pt x="18" y="4"/>
                      <a:pt x="18" y="4"/>
                    </a:cubicBezTo>
                    <a:cubicBezTo>
                      <a:pt x="18" y="4"/>
                      <a:pt x="17" y="4"/>
                      <a:pt x="17" y="4"/>
                    </a:cubicBezTo>
                    <a:cubicBezTo>
                      <a:pt x="16" y="4"/>
                      <a:pt x="16" y="4"/>
                      <a:pt x="15" y="4"/>
                    </a:cubicBezTo>
                    <a:cubicBezTo>
                      <a:pt x="14" y="4"/>
                      <a:pt x="13" y="5"/>
                      <a:pt x="13" y="4"/>
                    </a:cubicBezTo>
                    <a:cubicBezTo>
                      <a:pt x="12" y="4"/>
                      <a:pt x="13" y="3"/>
                      <a:pt x="12" y="3"/>
                    </a:cubicBezTo>
                    <a:cubicBezTo>
                      <a:pt x="12" y="2"/>
                      <a:pt x="12" y="2"/>
                      <a:pt x="12" y="2"/>
                    </a:cubicBezTo>
                    <a:cubicBezTo>
                      <a:pt x="12" y="2"/>
                      <a:pt x="11" y="2"/>
                      <a:pt x="11" y="2"/>
                    </a:cubicBezTo>
                    <a:cubicBezTo>
                      <a:pt x="10" y="2"/>
                      <a:pt x="10" y="2"/>
                      <a:pt x="9" y="2"/>
                    </a:cubicBezTo>
                    <a:cubicBezTo>
                      <a:pt x="9" y="1"/>
                      <a:pt x="10" y="1"/>
                      <a:pt x="9" y="0"/>
                    </a:cubicBezTo>
                    <a:cubicBezTo>
                      <a:pt x="9" y="0"/>
                      <a:pt x="9" y="0"/>
                      <a:pt x="9" y="0"/>
                    </a:cubicBezTo>
                    <a:cubicBezTo>
                      <a:pt x="8" y="0"/>
                      <a:pt x="8" y="0"/>
                      <a:pt x="7" y="0"/>
                    </a:cubicBezTo>
                    <a:cubicBezTo>
                      <a:pt x="7" y="0"/>
                      <a:pt x="8" y="0"/>
                      <a:pt x="8" y="1"/>
                    </a:cubicBezTo>
                    <a:cubicBezTo>
                      <a:pt x="8" y="1"/>
                      <a:pt x="9" y="1"/>
                      <a:pt x="8" y="1"/>
                    </a:cubicBezTo>
                    <a:cubicBezTo>
                      <a:pt x="8" y="2"/>
                      <a:pt x="8" y="2"/>
                      <a:pt x="8" y="2"/>
                    </a:cubicBezTo>
                    <a:cubicBezTo>
                      <a:pt x="7" y="2"/>
                      <a:pt x="7" y="2"/>
                      <a:pt x="6" y="2"/>
                    </a:cubicBezTo>
                    <a:cubicBezTo>
                      <a:pt x="6" y="2"/>
                      <a:pt x="6" y="3"/>
                      <a:pt x="5" y="3"/>
                    </a:cubicBezTo>
                    <a:cubicBezTo>
                      <a:pt x="5" y="3"/>
                      <a:pt x="5" y="4"/>
                      <a:pt x="4" y="4"/>
                    </a:cubicBezTo>
                    <a:cubicBezTo>
                      <a:pt x="4" y="4"/>
                      <a:pt x="4" y="3"/>
                      <a:pt x="4" y="3"/>
                    </a:cubicBezTo>
                    <a:cubicBezTo>
                      <a:pt x="4" y="3"/>
                      <a:pt x="4" y="2"/>
                      <a:pt x="4" y="2"/>
                    </a:cubicBezTo>
                    <a:cubicBezTo>
                      <a:pt x="3" y="2"/>
                      <a:pt x="3" y="2"/>
                      <a:pt x="3" y="2"/>
                    </a:cubicBezTo>
                    <a:cubicBezTo>
                      <a:pt x="3" y="3"/>
                      <a:pt x="2" y="2"/>
                      <a:pt x="2" y="3"/>
                    </a:cubicBezTo>
                    <a:cubicBezTo>
                      <a:pt x="1" y="3"/>
                      <a:pt x="1" y="4"/>
                      <a:pt x="1" y="4"/>
                    </a:cubicBezTo>
                    <a:cubicBezTo>
                      <a:pt x="1" y="5"/>
                      <a:pt x="1" y="5"/>
                      <a:pt x="1" y="5"/>
                    </a:cubicBezTo>
                    <a:cubicBezTo>
                      <a:pt x="1" y="6"/>
                      <a:pt x="1" y="6"/>
                      <a:pt x="1" y="7"/>
                    </a:cubicBezTo>
                    <a:cubicBezTo>
                      <a:pt x="0" y="7"/>
                      <a:pt x="0" y="7"/>
                      <a:pt x="0" y="8"/>
                    </a:cubicBezTo>
                    <a:cubicBezTo>
                      <a:pt x="0" y="8"/>
                      <a:pt x="1" y="8"/>
                      <a:pt x="1" y="9"/>
                    </a:cubicBezTo>
                    <a:cubicBezTo>
                      <a:pt x="1" y="9"/>
                      <a:pt x="1" y="9"/>
                      <a:pt x="1" y="10"/>
                    </a:cubicBezTo>
                    <a:cubicBezTo>
                      <a:pt x="1" y="10"/>
                      <a:pt x="2" y="10"/>
                      <a:pt x="2" y="11"/>
                    </a:cubicBezTo>
                    <a:cubicBezTo>
                      <a:pt x="2" y="12"/>
                      <a:pt x="2" y="12"/>
                      <a:pt x="2" y="12"/>
                    </a:cubicBezTo>
                    <a:cubicBezTo>
                      <a:pt x="2" y="13"/>
                      <a:pt x="2" y="14"/>
                      <a:pt x="2" y="14"/>
                    </a:cubicBezTo>
                    <a:cubicBezTo>
                      <a:pt x="3" y="15"/>
                      <a:pt x="3" y="15"/>
                      <a:pt x="4" y="15"/>
                    </a:cubicBezTo>
                    <a:cubicBezTo>
                      <a:pt x="5" y="15"/>
                      <a:pt x="5" y="15"/>
                      <a:pt x="6" y="15"/>
                    </a:cubicBezTo>
                    <a:cubicBezTo>
                      <a:pt x="7" y="15"/>
                      <a:pt x="7" y="15"/>
                      <a:pt x="8" y="15"/>
                    </a:cubicBezTo>
                    <a:cubicBezTo>
                      <a:pt x="8" y="15"/>
                      <a:pt x="8" y="16"/>
                      <a:pt x="8" y="16"/>
                    </a:cubicBezTo>
                    <a:cubicBezTo>
                      <a:pt x="8" y="16"/>
                      <a:pt x="8" y="16"/>
                      <a:pt x="8" y="16"/>
                    </a:cubicBezTo>
                    <a:cubicBezTo>
                      <a:pt x="8" y="17"/>
                      <a:pt x="9" y="17"/>
                      <a:pt x="9" y="17"/>
                    </a:cubicBezTo>
                    <a:cubicBezTo>
                      <a:pt x="9" y="17"/>
                      <a:pt x="10" y="17"/>
                      <a:pt x="10" y="17"/>
                    </a:cubicBezTo>
                    <a:cubicBezTo>
                      <a:pt x="11" y="17"/>
                      <a:pt x="12" y="17"/>
                      <a:pt x="12" y="17"/>
                    </a:cubicBezTo>
                    <a:cubicBezTo>
                      <a:pt x="13" y="17"/>
                      <a:pt x="13" y="17"/>
                      <a:pt x="13" y="17"/>
                    </a:cubicBezTo>
                    <a:cubicBezTo>
                      <a:pt x="14" y="17"/>
                      <a:pt x="14" y="17"/>
                      <a:pt x="14" y="17"/>
                    </a:cubicBezTo>
                    <a:cubicBezTo>
                      <a:pt x="14" y="18"/>
                      <a:pt x="14" y="18"/>
                      <a:pt x="13" y="19"/>
                    </a:cubicBezTo>
                    <a:cubicBezTo>
                      <a:pt x="13" y="20"/>
                      <a:pt x="13" y="20"/>
                      <a:pt x="13" y="20"/>
                    </a:cubicBezTo>
                    <a:cubicBezTo>
                      <a:pt x="13" y="21"/>
                      <a:pt x="13" y="22"/>
                      <a:pt x="13" y="22"/>
                    </a:cubicBezTo>
                    <a:cubicBezTo>
                      <a:pt x="13" y="23"/>
                      <a:pt x="13" y="23"/>
                      <a:pt x="13" y="24"/>
                    </a:cubicBezTo>
                    <a:cubicBezTo>
                      <a:pt x="13" y="24"/>
                      <a:pt x="14" y="24"/>
                      <a:pt x="14" y="25"/>
                    </a:cubicBezTo>
                    <a:cubicBezTo>
                      <a:pt x="14" y="25"/>
                      <a:pt x="13" y="25"/>
                      <a:pt x="13" y="26"/>
                    </a:cubicBezTo>
                    <a:cubicBezTo>
                      <a:pt x="13" y="26"/>
                      <a:pt x="13" y="27"/>
                      <a:pt x="13" y="27"/>
                    </a:cubicBezTo>
                    <a:cubicBezTo>
                      <a:pt x="14" y="28"/>
                      <a:pt x="14" y="27"/>
                      <a:pt x="15" y="28"/>
                    </a:cubicBezTo>
                    <a:cubicBezTo>
                      <a:pt x="15" y="28"/>
                      <a:pt x="15" y="29"/>
                      <a:pt x="15" y="29"/>
                    </a:cubicBezTo>
                    <a:cubicBezTo>
                      <a:pt x="15" y="30"/>
                      <a:pt x="15" y="30"/>
                      <a:pt x="15" y="31"/>
                    </a:cubicBezTo>
                    <a:cubicBezTo>
                      <a:pt x="16" y="31"/>
                      <a:pt x="16" y="32"/>
                      <a:pt x="16" y="32"/>
                    </a:cubicBezTo>
                    <a:cubicBezTo>
                      <a:pt x="16" y="32"/>
                      <a:pt x="16" y="32"/>
                      <a:pt x="16" y="32"/>
                    </a:cubicBezTo>
                    <a:cubicBezTo>
                      <a:pt x="16" y="32"/>
                      <a:pt x="17" y="33"/>
                      <a:pt x="17" y="33"/>
                    </a:cubicBezTo>
                    <a:cubicBezTo>
                      <a:pt x="18" y="33"/>
                      <a:pt x="18" y="33"/>
                      <a:pt x="19" y="33"/>
                    </a:cubicBezTo>
                    <a:cubicBezTo>
                      <a:pt x="20" y="32"/>
                      <a:pt x="20" y="32"/>
                      <a:pt x="20" y="32"/>
                    </a:cubicBezTo>
                    <a:cubicBezTo>
                      <a:pt x="21" y="31"/>
                      <a:pt x="21" y="31"/>
                      <a:pt x="22" y="30"/>
                    </a:cubicBezTo>
                    <a:cubicBezTo>
                      <a:pt x="22" y="30"/>
                      <a:pt x="23" y="30"/>
                      <a:pt x="23" y="29"/>
                    </a:cubicBezTo>
                    <a:cubicBezTo>
                      <a:pt x="24" y="29"/>
                      <a:pt x="24" y="28"/>
                      <a:pt x="24" y="28"/>
                    </a:cubicBezTo>
                    <a:cubicBezTo>
                      <a:pt x="24" y="27"/>
                      <a:pt x="23" y="28"/>
                      <a:pt x="22" y="28"/>
                    </a:cubicBezTo>
                    <a:cubicBezTo>
                      <a:pt x="22" y="27"/>
                      <a:pt x="22" y="26"/>
                      <a:pt x="22" y="26"/>
                    </a:cubicBezTo>
                    <a:cubicBezTo>
                      <a:pt x="22" y="25"/>
                      <a:pt x="22" y="25"/>
                      <a:pt x="22" y="25"/>
                    </a:cubicBezTo>
                    <a:cubicBezTo>
                      <a:pt x="22" y="24"/>
                      <a:pt x="20" y="23"/>
                      <a:pt x="21" y="23"/>
                    </a:cubicBezTo>
                    <a:cubicBezTo>
                      <a:pt x="21" y="23"/>
                      <a:pt x="21" y="23"/>
                      <a:pt x="22" y="23"/>
                    </a:cubicBezTo>
                    <a:cubicBezTo>
                      <a:pt x="22" y="23"/>
                      <a:pt x="22" y="23"/>
                      <a:pt x="23" y="23"/>
                    </a:cubicBezTo>
                    <a:cubicBezTo>
                      <a:pt x="23" y="23"/>
                      <a:pt x="23" y="23"/>
                      <a:pt x="24" y="23"/>
                    </a:cubicBezTo>
                    <a:cubicBezTo>
                      <a:pt x="24" y="23"/>
                      <a:pt x="24" y="23"/>
                      <a:pt x="24" y="24"/>
                    </a:cubicBezTo>
                    <a:cubicBezTo>
                      <a:pt x="25" y="24"/>
                      <a:pt x="25" y="24"/>
                      <a:pt x="25" y="24"/>
                    </a:cubicBezTo>
                    <a:cubicBezTo>
                      <a:pt x="26" y="24"/>
                      <a:pt x="26" y="23"/>
                      <a:pt x="27" y="23"/>
                    </a:cubicBezTo>
                    <a:cubicBezTo>
                      <a:pt x="27" y="23"/>
                      <a:pt x="27" y="23"/>
                      <a:pt x="27" y="23"/>
                    </a:cubicBezTo>
                    <a:cubicBezTo>
                      <a:pt x="28" y="23"/>
                      <a:pt x="28" y="23"/>
                      <a:pt x="29" y="22"/>
                    </a:cubicBezTo>
                    <a:cubicBezTo>
                      <a:pt x="29" y="22"/>
                      <a:pt x="29" y="22"/>
                      <a:pt x="30" y="22"/>
                    </a:cubicBezTo>
                    <a:cubicBezTo>
                      <a:pt x="30" y="22"/>
                      <a:pt x="30" y="22"/>
                      <a:pt x="30" y="21"/>
                    </a:cubicBezTo>
                    <a:cubicBezTo>
                      <a:pt x="31" y="21"/>
                      <a:pt x="31" y="21"/>
                      <a:pt x="31" y="20"/>
                    </a:cubicBezTo>
                    <a:cubicBezTo>
                      <a:pt x="31" y="20"/>
                      <a:pt x="31" y="20"/>
                      <a:pt x="31" y="20"/>
                    </a:cubicBezTo>
                    <a:cubicBezTo>
                      <a:pt x="31" y="20"/>
                      <a:pt x="31" y="19"/>
                      <a:pt x="31" y="19"/>
                    </a:cubicBezTo>
                    <a:cubicBezTo>
                      <a:pt x="30" y="18"/>
                      <a:pt x="30" y="18"/>
                      <a:pt x="30" y="17"/>
                    </a:cubicBezTo>
                    <a:cubicBezTo>
                      <a:pt x="30" y="17"/>
                      <a:pt x="30" y="16"/>
                      <a:pt x="30" y="16"/>
                    </a:cubicBezTo>
                    <a:cubicBezTo>
                      <a:pt x="30" y="16"/>
                      <a:pt x="30" y="16"/>
                      <a:pt x="30" y="15"/>
                    </a:cubicBezTo>
                    <a:cubicBezTo>
                      <a:pt x="30" y="15"/>
                      <a:pt x="31" y="15"/>
                      <a:pt x="31" y="15"/>
                    </a:cubicBezTo>
                    <a:cubicBezTo>
                      <a:pt x="32" y="15"/>
                      <a:pt x="32" y="15"/>
                      <a:pt x="32" y="14"/>
                    </a:cubicBezTo>
                    <a:cubicBezTo>
                      <a:pt x="32" y="14"/>
                      <a:pt x="32" y="14"/>
                      <a:pt x="32" y="14"/>
                    </a:cubicBezTo>
                    <a:cubicBezTo>
                      <a:pt x="31" y="13"/>
                      <a:pt x="32" y="13"/>
                      <a:pt x="32" y="13"/>
                    </a:cubicBezTo>
                    <a:cubicBezTo>
                      <a:pt x="32" y="12"/>
                      <a:pt x="32" y="12"/>
                      <a:pt x="33" y="12"/>
                    </a:cubicBezTo>
                    <a:cubicBezTo>
                      <a:pt x="33" y="11"/>
                      <a:pt x="33" y="11"/>
                      <a:pt x="34" y="11"/>
                    </a:cubicBezTo>
                    <a:cubicBezTo>
                      <a:pt x="34" y="11"/>
                      <a:pt x="34" y="11"/>
                      <a:pt x="34" y="10"/>
                    </a:cubicBezTo>
                    <a:cubicBezTo>
                      <a:pt x="34" y="10"/>
                      <a:pt x="34" y="10"/>
                      <a:pt x="34" y="1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7" name="Freeform 16"/>
              <p:cNvSpPr>
                <a:spLocks/>
              </p:cNvSpPr>
              <p:nvPr/>
            </p:nvSpPr>
            <p:spPr bwMode="auto">
              <a:xfrm>
                <a:off x="2693989" y="4027489"/>
                <a:ext cx="150813" cy="150813"/>
              </a:xfrm>
              <a:custGeom>
                <a:avLst/>
                <a:gdLst>
                  <a:gd name="T0" fmla="*/ 12 w 14"/>
                  <a:gd name="T1" fmla="*/ 7 h 14"/>
                  <a:gd name="T2" fmla="*/ 11 w 14"/>
                  <a:gd name="T3" fmla="*/ 6 h 14"/>
                  <a:gd name="T4" fmla="*/ 10 w 14"/>
                  <a:gd name="T5" fmla="*/ 4 h 14"/>
                  <a:gd name="T6" fmla="*/ 9 w 14"/>
                  <a:gd name="T7" fmla="*/ 4 h 14"/>
                  <a:gd name="T8" fmla="*/ 8 w 14"/>
                  <a:gd name="T9" fmla="*/ 4 h 14"/>
                  <a:gd name="T10" fmla="*/ 8 w 14"/>
                  <a:gd name="T11" fmla="*/ 3 h 14"/>
                  <a:gd name="T12" fmla="*/ 7 w 14"/>
                  <a:gd name="T13" fmla="*/ 3 h 14"/>
                  <a:gd name="T14" fmla="*/ 6 w 14"/>
                  <a:gd name="T15" fmla="*/ 1 h 14"/>
                  <a:gd name="T16" fmla="*/ 5 w 14"/>
                  <a:gd name="T17" fmla="*/ 2 h 14"/>
                  <a:gd name="T18" fmla="*/ 5 w 14"/>
                  <a:gd name="T19" fmla="*/ 2 h 14"/>
                  <a:gd name="T20" fmla="*/ 4 w 14"/>
                  <a:gd name="T21" fmla="*/ 1 h 14"/>
                  <a:gd name="T22" fmla="*/ 4 w 14"/>
                  <a:gd name="T23" fmla="*/ 0 h 14"/>
                  <a:gd name="T24" fmla="*/ 3 w 14"/>
                  <a:gd name="T25" fmla="*/ 0 h 14"/>
                  <a:gd name="T26" fmla="*/ 2 w 14"/>
                  <a:gd name="T27" fmla="*/ 0 h 14"/>
                  <a:gd name="T28" fmla="*/ 1 w 14"/>
                  <a:gd name="T29" fmla="*/ 0 h 14"/>
                  <a:gd name="T30" fmla="*/ 0 w 14"/>
                  <a:gd name="T31" fmla="*/ 0 h 14"/>
                  <a:gd name="T32" fmla="*/ 0 w 14"/>
                  <a:gd name="T33" fmla="*/ 0 h 14"/>
                  <a:gd name="T34" fmla="*/ 0 w 14"/>
                  <a:gd name="T35" fmla="*/ 0 h 14"/>
                  <a:gd name="T36" fmla="*/ 0 w 14"/>
                  <a:gd name="T37" fmla="*/ 1 h 14"/>
                  <a:gd name="T38" fmla="*/ 0 w 14"/>
                  <a:gd name="T39" fmla="*/ 3 h 14"/>
                  <a:gd name="T40" fmla="*/ 0 w 14"/>
                  <a:gd name="T41" fmla="*/ 4 h 14"/>
                  <a:gd name="T42" fmla="*/ 0 w 14"/>
                  <a:gd name="T43" fmla="*/ 6 h 14"/>
                  <a:gd name="T44" fmla="*/ 0 w 14"/>
                  <a:gd name="T45" fmla="*/ 7 h 14"/>
                  <a:gd name="T46" fmla="*/ 0 w 14"/>
                  <a:gd name="T47" fmla="*/ 8 h 14"/>
                  <a:gd name="T48" fmla="*/ 0 w 14"/>
                  <a:gd name="T49" fmla="*/ 9 h 14"/>
                  <a:gd name="T50" fmla="*/ 0 w 14"/>
                  <a:gd name="T51" fmla="*/ 10 h 14"/>
                  <a:gd name="T52" fmla="*/ 0 w 14"/>
                  <a:gd name="T53" fmla="*/ 11 h 14"/>
                  <a:gd name="T54" fmla="*/ 1 w 14"/>
                  <a:gd name="T55" fmla="*/ 11 h 14"/>
                  <a:gd name="T56" fmla="*/ 2 w 14"/>
                  <a:gd name="T57" fmla="*/ 12 h 14"/>
                  <a:gd name="T58" fmla="*/ 2 w 14"/>
                  <a:gd name="T59" fmla="*/ 12 h 14"/>
                  <a:gd name="T60" fmla="*/ 3 w 14"/>
                  <a:gd name="T61" fmla="*/ 12 h 14"/>
                  <a:gd name="T62" fmla="*/ 4 w 14"/>
                  <a:gd name="T63" fmla="*/ 12 h 14"/>
                  <a:gd name="T64" fmla="*/ 5 w 14"/>
                  <a:gd name="T65" fmla="*/ 13 h 14"/>
                  <a:gd name="T66" fmla="*/ 6 w 14"/>
                  <a:gd name="T67" fmla="*/ 14 h 14"/>
                  <a:gd name="T68" fmla="*/ 7 w 14"/>
                  <a:gd name="T69" fmla="*/ 13 h 14"/>
                  <a:gd name="T70" fmla="*/ 8 w 14"/>
                  <a:gd name="T71" fmla="*/ 13 h 14"/>
                  <a:gd name="T72" fmla="*/ 9 w 14"/>
                  <a:gd name="T73" fmla="*/ 13 h 14"/>
                  <a:gd name="T74" fmla="*/ 9 w 14"/>
                  <a:gd name="T75" fmla="*/ 14 h 14"/>
                  <a:gd name="T76" fmla="*/ 11 w 14"/>
                  <a:gd name="T77" fmla="*/ 13 h 14"/>
                  <a:gd name="T78" fmla="*/ 11 w 14"/>
                  <a:gd name="T79" fmla="*/ 12 h 14"/>
                  <a:gd name="T80" fmla="*/ 12 w 14"/>
                  <a:gd name="T81" fmla="*/ 11 h 14"/>
                  <a:gd name="T82" fmla="*/ 12 w 14"/>
                  <a:gd name="T83" fmla="*/ 10 h 14"/>
                  <a:gd name="T84" fmla="*/ 13 w 14"/>
                  <a:gd name="T85" fmla="*/ 9 h 14"/>
                  <a:gd name="T86" fmla="*/ 14 w 14"/>
                  <a:gd name="T87" fmla="*/ 8 h 14"/>
                  <a:gd name="T88" fmla="*/ 14 w 14"/>
                  <a:gd name="T89" fmla="*/ 8 h 14"/>
                  <a:gd name="T90" fmla="*/ 12 w 14"/>
                  <a:gd name="T91"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 h="14">
                    <a:moveTo>
                      <a:pt x="12" y="7"/>
                    </a:moveTo>
                    <a:cubicBezTo>
                      <a:pt x="11" y="7"/>
                      <a:pt x="11" y="6"/>
                      <a:pt x="11" y="6"/>
                    </a:cubicBezTo>
                    <a:cubicBezTo>
                      <a:pt x="11" y="5"/>
                      <a:pt x="11" y="5"/>
                      <a:pt x="10" y="4"/>
                    </a:cubicBezTo>
                    <a:cubicBezTo>
                      <a:pt x="10" y="4"/>
                      <a:pt x="10" y="5"/>
                      <a:pt x="9" y="4"/>
                    </a:cubicBezTo>
                    <a:cubicBezTo>
                      <a:pt x="9" y="4"/>
                      <a:pt x="9" y="4"/>
                      <a:pt x="8" y="4"/>
                    </a:cubicBezTo>
                    <a:cubicBezTo>
                      <a:pt x="8" y="3"/>
                      <a:pt x="8" y="3"/>
                      <a:pt x="8" y="3"/>
                    </a:cubicBezTo>
                    <a:cubicBezTo>
                      <a:pt x="7" y="3"/>
                      <a:pt x="7" y="3"/>
                      <a:pt x="7" y="3"/>
                    </a:cubicBezTo>
                    <a:cubicBezTo>
                      <a:pt x="6" y="2"/>
                      <a:pt x="6" y="2"/>
                      <a:pt x="6" y="1"/>
                    </a:cubicBezTo>
                    <a:cubicBezTo>
                      <a:pt x="6" y="1"/>
                      <a:pt x="5" y="1"/>
                      <a:pt x="5" y="2"/>
                    </a:cubicBezTo>
                    <a:cubicBezTo>
                      <a:pt x="5" y="2"/>
                      <a:pt x="5" y="2"/>
                      <a:pt x="5" y="2"/>
                    </a:cubicBezTo>
                    <a:cubicBezTo>
                      <a:pt x="4" y="2"/>
                      <a:pt x="4" y="2"/>
                      <a:pt x="4" y="1"/>
                    </a:cubicBezTo>
                    <a:cubicBezTo>
                      <a:pt x="4" y="1"/>
                      <a:pt x="4" y="0"/>
                      <a:pt x="4" y="0"/>
                    </a:cubicBezTo>
                    <a:cubicBezTo>
                      <a:pt x="4" y="0"/>
                      <a:pt x="3" y="0"/>
                      <a:pt x="3" y="0"/>
                    </a:cubicBezTo>
                    <a:cubicBezTo>
                      <a:pt x="3" y="0"/>
                      <a:pt x="2" y="0"/>
                      <a:pt x="2" y="0"/>
                    </a:cubicBezTo>
                    <a:cubicBezTo>
                      <a:pt x="2" y="0"/>
                      <a:pt x="2" y="0"/>
                      <a:pt x="1" y="0"/>
                    </a:cubicBezTo>
                    <a:cubicBezTo>
                      <a:pt x="0" y="0"/>
                      <a:pt x="0" y="0"/>
                      <a:pt x="0" y="0"/>
                    </a:cubicBezTo>
                    <a:cubicBezTo>
                      <a:pt x="0" y="0"/>
                      <a:pt x="0" y="0"/>
                      <a:pt x="0" y="0"/>
                    </a:cubicBezTo>
                    <a:cubicBezTo>
                      <a:pt x="0" y="0"/>
                      <a:pt x="0" y="0"/>
                      <a:pt x="0" y="0"/>
                    </a:cubicBezTo>
                    <a:cubicBezTo>
                      <a:pt x="0" y="1"/>
                      <a:pt x="0" y="1"/>
                      <a:pt x="0" y="1"/>
                    </a:cubicBezTo>
                    <a:cubicBezTo>
                      <a:pt x="0" y="2"/>
                      <a:pt x="0" y="2"/>
                      <a:pt x="0" y="3"/>
                    </a:cubicBezTo>
                    <a:cubicBezTo>
                      <a:pt x="0" y="3"/>
                      <a:pt x="0" y="4"/>
                      <a:pt x="0" y="4"/>
                    </a:cubicBezTo>
                    <a:cubicBezTo>
                      <a:pt x="0" y="5"/>
                      <a:pt x="0" y="5"/>
                      <a:pt x="0" y="6"/>
                    </a:cubicBezTo>
                    <a:cubicBezTo>
                      <a:pt x="0" y="6"/>
                      <a:pt x="0" y="6"/>
                      <a:pt x="0" y="7"/>
                    </a:cubicBezTo>
                    <a:cubicBezTo>
                      <a:pt x="0" y="7"/>
                      <a:pt x="0" y="8"/>
                      <a:pt x="0" y="8"/>
                    </a:cubicBezTo>
                    <a:cubicBezTo>
                      <a:pt x="0" y="8"/>
                      <a:pt x="0" y="9"/>
                      <a:pt x="0" y="9"/>
                    </a:cubicBezTo>
                    <a:cubicBezTo>
                      <a:pt x="0" y="9"/>
                      <a:pt x="0" y="10"/>
                      <a:pt x="0" y="10"/>
                    </a:cubicBezTo>
                    <a:cubicBezTo>
                      <a:pt x="0" y="10"/>
                      <a:pt x="0" y="11"/>
                      <a:pt x="0" y="11"/>
                    </a:cubicBezTo>
                    <a:cubicBezTo>
                      <a:pt x="1" y="11"/>
                      <a:pt x="1" y="11"/>
                      <a:pt x="1" y="11"/>
                    </a:cubicBezTo>
                    <a:cubicBezTo>
                      <a:pt x="1" y="11"/>
                      <a:pt x="1" y="11"/>
                      <a:pt x="2" y="12"/>
                    </a:cubicBezTo>
                    <a:cubicBezTo>
                      <a:pt x="2" y="12"/>
                      <a:pt x="2" y="12"/>
                      <a:pt x="2" y="12"/>
                    </a:cubicBezTo>
                    <a:cubicBezTo>
                      <a:pt x="2" y="12"/>
                      <a:pt x="3" y="12"/>
                      <a:pt x="3" y="12"/>
                    </a:cubicBezTo>
                    <a:cubicBezTo>
                      <a:pt x="3" y="12"/>
                      <a:pt x="4" y="12"/>
                      <a:pt x="4" y="12"/>
                    </a:cubicBezTo>
                    <a:cubicBezTo>
                      <a:pt x="5" y="13"/>
                      <a:pt x="5" y="13"/>
                      <a:pt x="5" y="13"/>
                    </a:cubicBezTo>
                    <a:cubicBezTo>
                      <a:pt x="5" y="13"/>
                      <a:pt x="6" y="13"/>
                      <a:pt x="6" y="14"/>
                    </a:cubicBezTo>
                    <a:cubicBezTo>
                      <a:pt x="6" y="14"/>
                      <a:pt x="7" y="13"/>
                      <a:pt x="7" y="13"/>
                    </a:cubicBezTo>
                    <a:cubicBezTo>
                      <a:pt x="7" y="13"/>
                      <a:pt x="8" y="13"/>
                      <a:pt x="8" y="13"/>
                    </a:cubicBezTo>
                    <a:cubicBezTo>
                      <a:pt x="8" y="13"/>
                      <a:pt x="8" y="13"/>
                      <a:pt x="9" y="13"/>
                    </a:cubicBezTo>
                    <a:cubicBezTo>
                      <a:pt x="9" y="13"/>
                      <a:pt x="9" y="14"/>
                      <a:pt x="9" y="14"/>
                    </a:cubicBezTo>
                    <a:cubicBezTo>
                      <a:pt x="10" y="14"/>
                      <a:pt x="10" y="13"/>
                      <a:pt x="11" y="13"/>
                    </a:cubicBezTo>
                    <a:cubicBezTo>
                      <a:pt x="11" y="12"/>
                      <a:pt x="11" y="12"/>
                      <a:pt x="11" y="12"/>
                    </a:cubicBezTo>
                    <a:cubicBezTo>
                      <a:pt x="12" y="12"/>
                      <a:pt x="12" y="12"/>
                      <a:pt x="12" y="11"/>
                    </a:cubicBezTo>
                    <a:cubicBezTo>
                      <a:pt x="12" y="11"/>
                      <a:pt x="12" y="11"/>
                      <a:pt x="12" y="10"/>
                    </a:cubicBezTo>
                    <a:cubicBezTo>
                      <a:pt x="13" y="10"/>
                      <a:pt x="13" y="9"/>
                      <a:pt x="13" y="9"/>
                    </a:cubicBezTo>
                    <a:cubicBezTo>
                      <a:pt x="14" y="9"/>
                      <a:pt x="14" y="8"/>
                      <a:pt x="14" y="8"/>
                    </a:cubicBezTo>
                    <a:cubicBezTo>
                      <a:pt x="14" y="8"/>
                      <a:pt x="14" y="8"/>
                      <a:pt x="14" y="8"/>
                    </a:cubicBezTo>
                    <a:cubicBezTo>
                      <a:pt x="13" y="8"/>
                      <a:pt x="12" y="8"/>
                      <a:pt x="12"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8" name="Freeform 17"/>
              <p:cNvSpPr>
                <a:spLocks/>
              </p:cNvSpPr>
              <p:nvPr/>
            </p:nvSpPr>
            <p:spPr bwMode="auto">
              <a:xfrm>
                <a:off x="3740152" y="2222501"/>
                <a:ext cx="238125" cy="193675"/>
              </a:xfrm>
              <a:custGeom>
                <a:avLst/>
                <a:gdLst>
                  <a:gd name="T0" fmla="*/ 13 w 22"/>
                  <a:gd name="T1" fmla="*/ 5 h 18"/>
                  <a:gd name="T2" fmla="*/ 22 w 22"/>
                  <a:gd name="T3" fmla="*/ 5 h 18"/>
                  <a:gd name="T4" fmla="*/ 22 w 22"/>
                  <a:gd name="T5" fmla="*/ 0 h 18"/>
                  <a:gd name="T6" fmla="*/ 21 w 22"/>
                  <a:gd name="T7" fmla="*/ 0 h 18"/>
                  <a:gd name="T8" fmla="*/ 10 w 22"/>
                  <a:gd name="T9" fmla="*/ 0 h 18"/>
                  <a:gd name="T10" fmla="*/ 10 w 22"/>
                  <a:gd name="T11" fmla="*/ 0 h 18"/>
                  <a:gd name="T12" fmla="*/ 10 w 22"/>
                  <a:gd name="T13" fmla="*/ 2 h 18"/>
                  <a:gd name="T14" fmla="*/ 9 w 22"/>
                  <a:gd name="T15" fmla="*/ 3 h 18"/>
                  <a:gd name="T16" fmla="*/ 8 w 22"/>
                  <a:gd name="T17" fmla="*/ 3 h 18"/>
                  <a:gd name="T18" fmla="*/ 7 w 22"/>
                  <a:gd name="T19" fmla="*/ 4 h 18"/>
                  <a:gd name="T20" fmla="*/ 6 w 22"/>
                  <a:gd name="T21" fmla="*/ 6 h 18"/>
                  <a:gd name="T22" fmla="*/ 6 w 22"/>
                  <a:gd name="T23" fmla="*/ 7 h 18"/>
                  <a:gd name="T24" fmla="*/ 6 w 22"/>
                  <a:gd name="T25" fmla="*/ 8 h 18"/>
                  <a:gd name="T26" fmla="*/ 5 w 22"/>
                  <a:gd name="T27" fmla="*/ 9 h 18"/>
                  <a:gd name="T28" fmla="*/ 4 w 22"/>
                  <a:gd name="T29" fmla="*/ 10 h 18"/>
                  <a:gd name="T30" fmla="*/ 4 w 22"/>
                  <a:gd name="T31" fmla="*/ 11 h 18"/>
                  <a:gd name="T32" fmla="*/ 3 w 22"/>
                  <a:gd name="T33" fmla="*/ 12 h 18"/>
                  <a:gd name="T34" fmla="*/ 3 w 22"/>
                  <a:gd name="T35" fmla="*/ 13 h 18"/>
                  <a:gd name="T36" fmla="*/ 2 w 22"/>
                  <a:gd name="T37" fmla="*/ 14 h 18"/>
                  <a:gd name="T38" fmla="*/ 1 w 22"/>
                  <a:gd name="T39" fmla="*/ 15 h 18"/>
                  <a:gd name="T40" fmla="*/ 1 w 22"/>
                  <a:gd name="T41" fmla="*/ 16 h 18"/>
                  <a:gd name="T42" fmla="*/ 0 w 22"/>
                  <a:gd name="T43" fmla="*/ 17 h 18"/>
                  <a:gd name="T44" fmla="*/ 0 w 22"/>
                  <a:gd name="T45" fmla="*/ 18 h 18"/>
                  <a:gd name="T46" fmla="*/ 0 w 22"/>
                  <a:gd name="T47" fmla="*/ 18 h 18"/>
                  <a:gd name="T48" fmla="*/ 11 w 22"/>
                  <a:gd name="T49" fmla="*/ 18 h 18"/>
                  <a:gd name="T50" fmla="*/ 11 w 22"/>
                  <a:gd name="T51" fmla="*/ 15 h 18"/>
                  <a:gd name="T52" fmla="*/ 11 w 22"/>
                  <a:gd name="T53" fmla="*/ 13 h 18"/>
                  <a:gd name="T54" fmla="*/ 11 w 22"/>
                  <a:gd name="T55" fmla="*/ 13 h 18"/>
                  <a:gd name="T56" fmla="*/ 12 w 22"/>
                  <a:gd name="T57" fmla="*/ 13 h 18"/>
                  <a:gd name="T58" fmla="*/ 13 w 22"/>
                  <a:gd name="T59" fmla="*/ 12 h 18"/>
                  <a:gd name="T60" fmla="*/ 13 w 22"/>
                  <a:gd name="T61"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18">
                    <a:moveTo>
                      <a:pt x="13" y="5"/>
                    </a:moveTo>
                    <a:cubicBezTo>
                      <a:pt x="22" y="5"/>
                      <a:pt x="22" y="5"/>
                      <a:pt x="22" y="5"/>
                    </a:cubicBezTo>
                    <a:cubicBezTo>
                      <a:pt x="22" y="0"/>
                      <a:pt x="22" y="0"/>
                      <a:pt x="22" y="0"/>
                    </a:cubicBezTo>
                    <a:cubicBezTo>
                      <a:pt x="21" y="0"/>
                      <a:pt x="21" y="0"/>
                      <a:pt x="21" y="0"/>
                    </a:cubicBezTo>
                    <a:cubicBezTo>
                      <a:pt x="10" y="0"/>
                      <a:pt x="10" y="0"/>
                      <a:pt x="10" y="0"/>
                    </a:cubicBezTo>
                    <a:cubicBezTo>
                      <a:pt x="10" y="0"/>
                      <a:pt x="10" y="0"/>
                      <a:pt x="10" y="0"/>
                    </a:cubicBezTo>
                    <a:cubicBezTo>
                      <a:pt x="10" y="1"/>
                      <a:pt x="10" y="1"/>
                      <a:pt x="10" y="2"/>
                    </a:cubicBezTo>
                    <a:cubicBezTo>
                      <a:pt x="9" y="2"/>
                      <a:pt x="9" y="3"/>
                      <a:pt x="9" y="3"/>
                    </a:cubicBezTo>
                    <a:cubicBezTo>
                      <a:pt x="8" y="3"/>
                      <a:pt x="8" y="3"/>
                      <a:pt x="8" y="3"/>
                    </a:cubicBezTo>
                    <a:cubicBezTo>
                      <a:pt x="8" y="4"/>
                      <a:pt x="7" y="4"/>
                      <a:pt x="7" y="4"/>
                    </a:cubicBezTo>
                    <a:cubicBezTo>
                      <a:pt x="7" y="5"/>
                      <a:pt x="7" y="5"/>
                      <a:pt x="6" y="6"/>
                    </a:cubicBezTo>
                    <a:cubicBezTo>
                      <a:pt x="6" y="6"/>
                      <a:pt x="6" y="6"/>
                      <a:pt x="6" y="7"/>
                    </a:cubicBezTo>
                    <a:cubicBezTo>
                      <a:pt x="6" y="8"/>
                      <a:pt x="7" y="8"/>
                      <a:pt x="6" y="8"/>
                    </a:cubicBezTo>
                    <a:cubicBezTo>
                      <a:pt x="6" y="9"/>
                      <a:pt x="6" y="9"/>
                      <a:pt x="5" y="9"/>
                    </a:cubicBezTo>
                    <a:cubicBezTo>
                      <a:pt x="5" y="9"/>
                      <a:pt x="5" y="9"/>
                      <a:pt x="4" y="10"/>
                    </a:cubicBezTo>
                    <a:cubicBezTo>
                      <a:pt x="4" y="10"/>
                      <a:pt x="4" y="10"/>
                      <a:pt x="4" y="11"/>
                    </a:cubicBezTo>
                    <a:cubicBezTo>
                      <a:pt x="3" y="11"/>
                      <a:pt x="3" y="11"/>
                      <a:pt x="3" y="12"/>
                    </a:cubicBezTo>
                    <a:cubicBezTo>
                      <a:pt x="3" y="12"/>
                      <a:pt x="3" y="12"/>
                      <a:pt x="3" y="13"/>
                    </a:cubicBezTo>
                    <a:cubicBezTo>
                      <a:pt x="2" y="14"/>
                      <a:pt x="2" y="14"/>
                      <a:pt x="2" y="14"/>
                    </a:cubicBezTo>
                    <a:cubicBezTo>
                      <a:pt x="2" y="15"/>
                      <a:pt x="2" y="15"/>
                      <a:pt x="1" y="15"/>
                    </a:cubicBezTo>
                    <a:cubicBezTo>
                      <a:pt x="1" y="16"/>
                      <a:pt x="1" y="16"/>
                      <a:pt x="1" y="16"/>
                    </a:cubicBezTo>
                    <a:cubicBezTo>
                      <a:pt x="0" y="16"/>
                      <a:pt x="0" y="17"/>
                      <a:pt x="0" y="17"/>
                    </a:cubicBezTo>
                    <a:cubicBezTo>
                      <a:pt x="0" y="17"/>
                      <a:pt x="0" y="18"/>
                      <a:pt x="0" y="18"/>
                    </a:cubicBezTo>
                    <a:cubicBezTo>
                      <a:pt x="0" y="18"/>
                      <a:pt x="0" y="18"/>
                      <a:pt x="0" y="18"/>
                    </a:cubicBezTo>
                    <a:cubicBezTo>
                      <a:pt x="11" y="18"/>
                      <a:pt x="11" y="18"/>
                      <a:pt x="11" y="18"/>
                    </a:cubicBezTo>
                    <a:cubicBezTo>
                      <a:pt x="11" y="15"/>
                      <a:pt x="11" y="15"/>
                      <a:pt x="11" y="15"/>
                    </a:cubicBezTo>
                    <a:cubicBezTo>
                      <a:pt x="10" y="14"/>
                      <a:pt x="10" y="14"/>
                      <a:pt x="11" y="13"/>
                    </a:cubicBezTo>
                    <a:cubicBezTo>
                      <a:pt x="11" y="13"/>
                      <a:pt x="11" y="13"/>
                      <a:pt x="11" y="13"/>
                    </a:cubicBezTo>
                    <a:cubicBezTo>
                      <a:pt x="12" y="13"/>
                      <a:pt x="12" y="13"/>
                      <a:pt x="12" y="13"/>
                    </a:cubicBezTo>
                    <a:cubicBezTo>
                      <a:pt x="13" y="13"/>
                      <a:pt x="13" y="12"/>
                      <a:pt x="13" y="12"/>
                    </a:cubicBezTo>
                    <a:cubicBezTo>
                      <a:pt x="13" y="5"/>
                      <a:pt x="13" y="5"/>
                      <a:pt x="13"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9" name="Freeform 18"/>
              <p:cNvSpPr>
                <a:spLocks/>
              </p:cNvSpPr>
              <p:nvPr/>
            </p:nvSpPr>
            <p:spPr bwMode="auto">
              <a:xfrm>
                <a:off x="4592639" y="1658939"/>
                <a:ext cx="98425" cy="98425"/>
              </a:xfrm>
              <a:custGeom>
                <a:avLst/>
                <a:gdLst>
                  <a:gd name="T0" fmla="*/ 3 w 9"/>
                  <a:gd name="T1" fmla="*/ 1 h 9"/>
                  <a:gd name="T2" fmla="*/ 2 w 9"/>
                  <a:gd name="T3" fmla="*/ 1 h 9"/>
                  <a:gd name="T4" fmla="*/ 1 w 9"/>
                  <a:gd name="T5" fmla="*/ 1 h 9"/>
                  <a:gd name="T6" fmla="*/ 0 w 9"/>
                  <a:gd name="T7" fmla="*/ 1 h 9"/>
                  <a:gd name="T8" fmla="*/ 0 w 9"/>
                  <a:gd name="T9" fmla="*/ 2 h 9"/>
                  <a:gd name="T10" fmla="*/ 1 w 9"/>
                  <a:gd name="T11" fmla="*/ 3 h 9"/>
                  <a:gd name="T12" fmla="*/ 1 w 9"/>
                  <a:gd name="T13" fmla="*/ 4 h 9"/>
                  <a:gd name="T14" fmla="*/ 1 w 9"/>
                  <a:gd name="T15" fmla="*/ 5 h 9"/>
                  <a:gd name="T16" fmla="*/ 2 w 9"/>
                  <a:gd name="T17" fmla="*/ 5 h 9"/>
                  <a:gd name="T18" fmla="*/ 2 w 9"/>
                  <a:gd name="T19" fmla="*/ 6 h 9"/>
                  <a:gd name="T20" fmla="*/ 2 w 9"/>
                  <a:gd name="T21" fmla="*/ 7 h 9"/>
                  <a:gd name="T22" fmla="*/ 3 w 9"/>
                  <a:gd name="T23" fmla="*/ 7 h 9"/>
                  <a:gd name="T24" fmla="*/ 4 w 9"/>
                  <a:gd name="T25" fmla="*/ 7 h 9"/>
                  <a:gd name="T26" fmla="*/ 5 w 9"/>
                  <a:gd name="T27" fmla="*/ 7 h 9"/>
                  <a:gd name="T28" fmla="*/ 6 w 9"/>
                  <a:gd name="T29" fmla="*/ 9 h 9"/>
                  <a:gd name="T30" fmla="*/ 6 w 9"/>
                  <a:gd name="T31" fmla="*/ 9 h 9"/>
                  <a:gd name="T32" fmla="*/ 6 w 9"/>
                  <a:gd name="T33" fmla="*/ 8 h 9"/>
                  <a:gd name="T34" fmla="*/ 7 w 9"/>
                  <a:gd name="T35" fmla="*/ 7 h 9"/>
                  <a:gd name="T36" fmla="*/ 8 w 9"/>
                  <a:gd name="T37" fmla="*/ 7 h 9"/>
                  <a:gd name="T38" fmla="*/ 9 w 9"/>
                  <a:gd name="T39" fmla="*/ 6 h 9"/>
                  <a:gd name="T40" fmla="*/ 9 w 9"/>
                  <a:gd name="T41" fmla="*/ 5 h 9"/>
                  <a:gd name="T42" fmla="*/ 8 w 9"/>
                  <a:gd name="T43" fmla="*/ 4 h 9"/>
                  <a:gd name="T44" fmla="*/ 9 w 9"/>
                  <a:gd name="T45" fmla="*/ 3 h 9"/>
                  <a:gd name="T46" fmla="*/ 8 w 9"/>
                  <a:gd name="T47" fmla="*/ 2 h 9"/>
                  <a:gd name="T48" fmla="*/ 7 w 9"/>
                  <a:gd name="T49" fmla="*/ 1 h 9"/>
                  <a:gd name="T50" fmla="*/ 7 w 9"/>
                  <a:gd name="T51" fmla="*/ 1 h 9"/>
                  <a:gd name="T52" fmla="*/ 6 w 9"/>
                  <a:gd name="T53" fmla="*/ 2 h 9"/>
                  <a:gd name="T54" fmla="*/ 6 w 9"/>
                  <a:gd name="T55" fmla="*/ 1 h 9"/>
                  <a:gd name="T56" fmla="*/ 5 w 9"/>
                  <a:gd name="T57" fmla="*/ 1 h 9"/>
                  <a:gd name="T58" fmla="*/ 4 w 9"/>
                  <a:gd name="T59" fmla="*/ 1 h 9"/>
                  <a:gd name="T60" fmla="*/ 3 w 9"/>
                  <a:gd name="T6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 h="9">
                    <a:moveTo>
                      <a:pt x="3" y="1"/>
                    </a:moveTo>
                    <a:cubicBezTo>
                      <a:pt x="3" y="1"/>
                      <a:pt x="2" y="1"/>
                      <a:pt x="2" y="1"/>
                    </a:cubicBezTo>
                    <a:cubicBezTo>
                      <a:pt x="2" y="1"/>
                      <a:pt x="1" y="0"/>
                      <a:pt x="1" y="1"/>
                    </a:cubicBezTo>
                    <a:cubicBezTo>
                      <a:pt x="1" y="1"/>
                      <a:pt x="1" y="1"/>
                      <a:pt x="0" y="1"/>
                    </a:cubicBezTo>
                    <a:cubicBezTo>
                      <a:pt x="0" y="2"/>
                      <a:pt x="0" y="2"/>
                      <a:pt x="0" y="2"/>
                    </a:cubicBezTo>
                    <a:cubicBezTo>
                      <a:pt x="0" y="2"/>
                      <a:pt x="1" y="2"/>
                      <a:pt x="1" y="3"/>
                    </a:cubicBezTo>
                    <a:cubicBezTo>
                      <a:pt x="1" y="3"/>
                      <a:pt x="1" y="4"/>
                      <a:pt x="1" y="4"/>
                    </a:cubicBezTo>
                    <a:cubicBezTo>
                      <a:pt x="1" y="4"/>
                      <a:pt x="1" y="4"/>
                      <a:pt x="1" y="5"/>
                    </a:cubicBezTo>
                    <a:cubicBezTo>
                      <a:pt x="2" y="5"/>
                      <a:pt x="2" y="5"/>
                      <a:pt x="2" y="5"/>
                    </a:cubicBezTo>
                    <a:cubicBezTo>
                      <a:pt x="2" y="5"/>
                      <a:pt x="2" y="5"/>
                      <a:pt x="2" y="6"/>
                    </a:cubicBezTo>
                    <a:cubicBezTo>
                      <a:pt x="3" y="6"/>
                      <a:pt x="2" y="6"/>
                      <a:pt x="2" y="7"/>
                    </a:cubicBezTo>
                    <a:cubicBezTo>
                      <a:pt x="2" y="7"/>
                      <a:pt x="3" y="7"/>
                      <a:pt x="3" y="7"/>
                    </a:cubicBezTo>
                    <a:cubicBezTo>
                      <a:pt x="4" y="7"/>
                      <a:pt x="4" y="7"/>
                      <a:pt x="4" y="7"/>
                    </a:cubicBezTo>
                    <a:cubicBezTo>
                      <a:pt x="5" y="7"/>
                      <a:pt x="5" y="7"/>
                      <a:pt x="5" y="7"/>
                    </a:cubicBezTo>
                    <a:cubicBezTo>
                      <a:pt x="6" y="8"/>
                      <a:pt x="5" y="8"/>
                      <a:pt x="6" y="9"/>
                    </a:cubicBezTo>
                    <a:cubicBezTo>
                      <a:pt x="6" y="9"/>
                      <a:pt x="6" y="9"/>
                      <a:pt x="6" y="9"/>
                    </a:cubicBezTo>
                    <a:cubicBezTo>
                      <a:pt x="6" y="8"/>
                      <a:pt x="6" y="8"/>
                      <a:pt x="6" y="8"/>
                    </a:cubicBezTo>
                    <a:cubicBezTo>
                      <a:pt x="7" y="8"/>
                      <a:pt x="7" y="8"/>
                      <a:pt x="7" y="7"/>
                    </a:cubicBezTo>
                    <a:cubicBezTo>
                      <a:pt x="7" y="7"/>
                      <a:pt x="7" y="7"/>
                      <a:pt x="8" y="7"/>
                    </a:cubicBezTo>
                    <a:cubicBezTo>
                      <a:pt x="8" y="7"/>
                      <a:pt x="9" y="7"/>
                      <a:pt x="9" y="6"/>
                    </a:cubicBezTo>
                    <a:cubicBezTo>
                      <a:pt x="9" y="6"/>
                      <a:pt x="9" y="5"/>
                      <a:pt x="9" y="5"/>
                    </a:cubicBezTo>
                    <a:cubicBezTo>
                      <a:pt x="9" y="5"/>
                      <a:pt x="8" y="5"/>
                      <a:pt x="8" y="4"/>
                    </a:cubicBezTo>
                    <a:cubicBezTo>
                      <a:pt x="8" y="4"/>
                      <a:pt x="9" y="4"/>
                      <a:pt x="9" y="3"/>
                    </a:cubicBezTo>
                    <a:cubicBezTo>
                      <a:pt x="9" y="3"/>
                      <a:pt x="8" y="3"/>
                      <a:pt x="8" y="2"/>
                    </a:cubicBezTo>
                    <a:cubicBezTo>
                      <a:pt x="8" y="2"/>
                      <a:pt x="8" y="2"/>
                      <a:pt x="7" y="1"/>
                    </a:cubicBezTo>
                    <a:cubicBezTo>
                      <a:pt x="7" y="1"/>
                      <a:pt x="7" y="1"/>
                      <a:pt x="7" y="1"/>
                    </a:cubicBezTo>
                    <a:cubicBezTo>
                      <a:pt x="7" y="2"/>
                      <a:pt x="7" y="2"/>
                      <a:pt x="6" y="2"/>
                    </a:cubicBezTo>
                    <a:cubicBezTo>
                      <a:pt x="6" y="2"/>
                      <a:pt x="6" y="1"/>
                      <a:pt x="6" y="1"/>
                    </a:cubicBezTo>
                    <a:cubicBezTo>
                      <a:pt x="5" y="1"/>
                      <a:pt x="5" y="1"/>
                      <a:pt x="5" y="1"/>
                    </a:cubicBezTo>
                    <a:cubicBezTo>
                      <a:pt x="5" y="1"/>
                      <a:pt x="4" y="1"/>
                      <a:pt x="4" y="1"/>
                    </a:cubicBezTo>
                    <a:cubicBezTo>
                      <a:pt x="4" y="1"/>
                      <a:pt x="3" y="1"/>
                      <a:pt x="3"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0" name="Freeform 19"/>
              <p:cNvSpPr>
                <a:spLocks/>
              </p:cNvSpPr>
              <p:nvPr/>
            </p:nvSpPr>
            <p:spPr bwMode="auto">
              <a:xfrm>
                <a:off x="4452939" y="2049464"/>
                <a:ext cx="420688" cy="431800"/>
              </a:xfrm>
              <a:custGeom>
                <a:avLst/>
                <a:gdLst>
                  <a:gd name="T0" fmla="*/ 33 w 39"/>
                  <a:gd name="T1" fmla="*/ 2 h 40"/>
                  <a:gd name="T2" fmla="*/ 31 w 39"/>
                  <a:gd name="T3" fmla="*/ 1 h 40"/>
                  <a:gd name="T4" fmla="*/ 29 w 39"/>
                  <a:gd name="T5" fmla="*/ 1 h 40"/>
                  <a:gd name="T6" fmla="*/ 27 w 39"/>
                  <a:gd name="T7" fmla="*/ 2 h 40"/>
                  <a:gd name="T8" fmla="*/ 25 w 39"/>
                  <a:gd name="T9" fmla="*/ 4 h 40"/>
                  <a:gd name="T10" fmla="*/ 26 w 39"/>
                  <a:gd name="T11" fmla="*/ 7 h 40"/>
                  <a:gd name="T12" fmla="*/ 23 w 39"/>
                  <a:gd name="T13" fmla="*/ 8 h 40"/>
                  <a:gd name="T14" fmla="*/ 21 w 39"/>
                  <a:gd name="T15" fmla="*/ 7 h 40"/>
                  <a:gd name="T16" fmla="*/ 17 w 39"/>
                  <a:gd name="T17" fmla="*/ 6 h 40"/>
                  <a:gd name="T18" fmla="*/ 15 w 39"/>
                  <a:gd name="T19" fmla="*/ 5 h 40"/>
                  <a:gd name="T20" fmla="*/ 14 w 39"/>
                  <a:gd name="T21" fmla="*/ 2 h 40"/>
                  <a:gd name="T22" fmla="*/ 12 w 39"/>
                  <a:gd name="T23" fmla="*/ 2 h 40"/>
                  <a:gd name="T24" fmla="*/ 9 w 39"/>
                  <a:gd name="T25" fmla="*/ 1 h 40"/>
                  <a:gd name="T26" fmla="*/ 5 w 39"/>
                  <a:gd name="T27" fmla="*/ 0 h 40"/>
                  <a:gd name="T28" fmla="*/ 5 w 39"/>
                  <a:gd name="T29" fmla="*/ 0 h 40"/>
                  <a:gd name="T30" fmla="*/ 5 w 39"/>
                  <a:gd name="T31" fmla="*/ 3 h 40"/>
                  <a:gd name="T32" fmla="*/ 4 w 39"/>
                  <a:gd name="T33" fmla="*/ 3 h 40"/>
                  <a:gd name="T34" fmla="*/ 2 w 39"/>
                  <a:gd name="T35" fmla="*/ 5 h 40"/>
                  <a:gd name="T36" fmla="*/ 2 w 39"/>
                  <a:gd name="T37" fmla="*/ 6 h 40"/>
                  <a:gd name="T38" fmla="*/ 1 w 39"/>
                  <a:gd name="T39" fmla="*/ 9 h 40"/>
                  <a:gd name="T40" fmla="*/ 0 w 39"/>
                  <a:gd name="T41" fmla="*/ 9 h 40"/>
                  <a:gd name="T42" fmla="*/ 0 w 39"/>
                  <a:gd name="T43" fmla="*/ 10 h 40"/>
                  <a:gd name="T44" fmla="*/ 1 w 39"/>
                  <a:gd name="T45" fmla="*/ 13 h 40"/>
                  <a:gd name="T46" fmla="*/ 1 w 39"/>
                  <a:gd name="T47" fmla="*/ 15 h 40"/>
                  <a:gd name="T48" fmla="*/ 1 w 39"/>
                  <a:gd name="T49" fmla="*/ 19 h 40"/>
                  <a:gd name="T50" fmla="*/ 1 w 39"/>
                  <a:gd name="T51" fmla="*/ 20 h 40"/>
                  <a:gd name="T52" fmla="*/ 1 w 39"/>
                  <a:gd name="T53" fmla="*/ 23 h 40"/>
                  <a:gd name="T54" fmla="*/ 3 w 39"/>
                  <a:gd name="T55" fmla="*/ 25 h 40"/>
                  <a:gd name="T56" fmla="*/ 4 w 39"/>
                  <a:gd name="T57" fmla="*/ 26 h 40"/>
                  <a:gd name="T58" fmla="*/ 6 w 39"/>
                  <a:gd name="T59" fmla="*/ 27 h 40"/>
                  <a:gd name="T60" fmla="*/ 8 w 39"/>
                  <a:gd name="T61" fmla="*/ 28 h 40"/>
                  <a:gd name="T62" fmla="*/ 9 w 39"/>
                  <a:gd name="T63" fmla="*/ 29 h 40"/>
                  <a:gd name="T64" fmla="*/ 11 w 39"/>
                  <a:gd name="T65" fmla="*/ 30 h 40"/>
                  <a:gd name="T66" fmla="*/ 13 w 39"/>
                  <a:gd name="T67" fmla="*/ 30 h 40"/>
                  <a:gd name="T68" fmla="*/ 14 w 39"/>
                  <a:gd name="T69" fmla="*/ 30 h 40"/>
                  <a:gd name="T70" fmla="*/ 16 w 39"/>
                  <a:gd name="T71" fmla="*/ 29 h 40"/>
                  <a:gd name="T72" fmla="*/ 17 w 39"/>
                  <a:gd name="T73" fmla="*/ 29 h 40"/>
                  <a:gd name="T74" fmla="*/ 21 w 39"/>
                  <a:gd name="T75" fmla="*/ 31 h 40"/>
                  <a:gd name="T76" fmla="*/ 23 w 39"/>
                  <a:gd name="T77" fmla="*/ 32 h 40"/>
                  <a:gd name="T78" fmla="*/ 26 w 39"/>
                  <a:gd name="T79" fmla="*/ 34 h 40"/>
                  <a:gd name="T80" fmla="*/ 29 w 39"/>
                  <a:gd name="T81" fmla="*/ 36 h 40"/>
                  <a:gd name="T82" fmla="*/ 31 w 39"/>
                  <a:gd name="T83" fmla="*/ 37 h 40"/>
                  <a:gd name="T84" fmla="*/ 34 w 39"/>
                  <a:gd name="T85" fmla="*/ 38 h 40"/>
                  <a:gd name="T86" fmla="*/ 36 w 39"/>
                  <a:gd name="T87" fmla="*/ 40 h 40"/>
                  <a:gd name="T88" fmla="*/ 39 w 39"/>
                  <a:gd name="T89" fmla="*/ 38 h 40"/>
                  <a:gd name="T90" fmla="*/ 38 w 39"/>
                  <a:gd name="T91" fmla="*/ 20 h 40"/>
                  <a:gd name="T92" fmla="*/ 38 w 39"/>
                  <a:gd name="T93" fmla="*/ 10 h 40"/>
                  <a:gd name="T94" fmla="*/ 37 w 39"/>
                  <a:gd name="T95" fmla="*/ 6 h 40"/>
                  <a:gd name="T96" fmla="*/ 38 w 39"/>
                  <a:gd name="T97" fmla="*/ 5 h 40"/>
                  <a:gd name="T98" fmla="*/ 38 w 39"/>
                  <a:gd name="T99" fmla="*/ 4 h 40"/>
                  <a:gd name="T100" fmla="*/ 34 w 39"/>
                  <a:gd name="T101"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 h="40">
                    <a:moveTo>
                      <a:pt x="33" y="3"/>
                    </a:moveTo>
                    <a:cubicBezTo>
                      <a:pt x="33" y="3"/>
                      <a:pt x="33" y="3"/>
                      <a:pt x="33" y="2"/>
                    </a:cubicBezTo>
                    <a:cubicBezTo>
                      <a:pt x="33" y="2"/>
                      <a:pt x="32" y="2"/>
                      <a:pt x="32" y="2"/>
                    </a:cubicBezTo>
                    <a:cubicBezTo>
                      <a:pt x="32" y="1"/>
                      <a:pt x="31" y="2"/>
                      <a:pt x="31" y="1"/>
                    </a:cubicBezTo>
                    <a:cubicBezTo>
                      <a:pt x="31" y="1"/>
                      <a:pt x="31" y="1"/>
                      <a:pt x="30" y="1"/>
                    </a:cubicBezTo>
                    <a:cubicBezTo>
                      <a:pt x="30" y="0"/>
                      <a:pt x="30" y="0"/>
                      <a:pt x="29" y="1"/>
                    </a:cubicBezTo>
                    <a:cubicBezTo>
                      <a:pt x="29" y="1"/>
                      <a:pt x="29" y="1"/>
                      <a:pt x="28" y="1"/>
                    </a:cubicBezTo>
                    <a:cubicBezTo>
                      <a:pt x="28" y="2"/>
                      <a:pt x="28" y="2"/>
                      <a:pt x="27" y="2"/>
                    </a:cubicBezTo>
                    <a:cubicBezTo>
                      <a:pt x="26" y="2"/>
                      <a:pt x="26" y="2"/>
                      <a:pt x="26" y="3"/>
                    </a:cubicBezTo>
                    <a:cubicBezTo>
                      <a:pt x="25" y="3"/>
                      <a:pt x="25" y="3"/>
                      <a:pt x="25" y="4"/>
                    </a:cubicBezTo>
                    <a:cubicBezTo>
                      <a:pt x="25" y="5"/>
                      <a:pt x="26" y="5"/>
                      <a:pt x="26" y="5"/>
                    </a:cubicBezTo>
                    <a:cubicBezTo>
                      <a:pt x="26" y="6"/>
                      <a:pt x="26" y="6"/>
                      <a:pt x="26" y="7"/>
                    </a:cubicBezTo>
                    <a:cubicBezTo>
                      <a:pt x="25" y="7"/>
                      <a:pt x="25" y="8"/>
                      <a:pt x="25" y="8"/>
                    </a:cubicBezTo>
                    <a:cubicBezTo>
                      <a:pt x="24" y="8"/>
                      <a:pt x="24" y="8"/>
                      <a:pt x="23" y="8"/>
                    </a:cubicBezTo>
                    <a:cubicBezTo>
                      <a:pt x="23" y="8"/>
                      <a:pt x="22" y="8"/>
                      <a:pt x="22" y="7"/>
                    </a:cubicBezTo>
                    <a:cubicBezTo>
                      <a:pt x="21" y="7"/>
                      <a:pt x="21" y="7"/>
                      <a:pt x="21" y="7"/>
                    </a:cubicBezTo>
                    <a:cubicBezTo>
                      <a:pt x="20" y="6"/>
                      <a:pt x="19" y="7"/>
                      <a:pt x="18" y="6"/>
                    </a:cubicBezTo>
                    <a:cubicBezTo>
                      <a:pt x="18" y="6"/>
                      <a:pt x="17" y="6"/>
                      <a:pt x="17" y="6"/>
                    </a:cubicBezTo>
                    <a:cubicBezTo>
                      <a:pt x="16" y="6"/>
                      <a:pt x="16" y="6"/>
                      <a:pt x="15" y="5"/>
                    </a:cubicBezTo>
                    <a:cubicBezTo>
                      <a:pt x="15" y="5"/>
                      <a:pt x="15" y="5"/>
                      <a:pt x="15" y="5"/>
                    </a:cubicBezTo>
                    <a:cubicBezTo>
                      <a:pt x="14" y="4"/>
                      <a:pt x="14" y="4"/>
                      <a:pt x="14" y="3"/>
                    </a:cubicBezTo>
                    <a:cubicBezTo>
                      <a:pt x="14" y="3"/>
                      <a:pt x="14" y="3"/>
                      <a:pt x="14" y="2"/>
                    </a:cubicBezTo>
                    <a:cubicBezTo>
                      <a:pt x="13" y="2"/>
                      <a:pt x="13" y="2"/>
                      <a:pt x="13" y="2"/>
                    </a:cubicBezTo>
                    <a:cubicBezTo>
                      <a:pt x="12" y="2"/>
                      <a:pt x="12" y="2"/>
                      <a:pt x="12" y="2"/>
                    </a:cubicBezTo>
                    <a:cubicBezTo>
                      <a:pt x="11" y="2"/>
                      <a:pt x="10" y="2"/>
                      <a:pt x="10" y="2"/>
                    </a:cubicBezTo>
                    <a:cubicBezTo>
                      <a:pt x="10" y="1"/>
                      <a:pt x="10" y="1"/>
                      <a:pt x="9" y="1"/>
                    </a:cubicBezTo>
                    <a:cubicBezTo>
                      <a:pt x="9" y="0"/>
                      <a:pt x="9" y="0"/>
                      <a:pt x="8" y="0"/>
                    </a:cubicBezTo>
                    <a:cubicBezTo>
                      <a:pt x="7" y="0"/>
                      <a:pt x="7" y="0"/>
                      <a:pt x="5" y="0"/>
                    </a:cubicBezTo>
                    <a:cubicBezTo>
                      <a:pt x="5" y="0"/>
                      <a:pt x="5" y="0"/>
                      <a:pt x="5" y="0"/>
                    </a:cubicBezTo>
                    <a:cubicBezTo>
                      <a:pt x="5" y="0"/>
                      <a:pt x="5" y="0"/>
                      <a:pt x="5" y="0"/>
                    </a:cubicBezTo>
                    <a:cubicBezTo>
                      <a:pt x="5" y="1"/>
                      <a:pt x="5" y="1"/>
                      <a:pt x="5" y="2"/>
                    </a:cubicBezTo>
                    <a:cubicBezTo>
                      <a:pt x="5" y="2"/>
                      <a:pt x="5" y="2"/>
                      <a:pt x="5" y="3"/>
                    </a:cubicBezTo>
                    <a:cubicBezTo>
                      <a:pt x="5" y="3"/>
                      <a:pt x="5" y="3"/>
                      <a:pt x="4" y="3"/>
                    </a:cubicBezTo>
                    <a:cubicBezTo>
                      <a:pt x="4" y="3"/>
                      <a:pt x="4" y="3"/>
                      <a:pt x="4" y="3"/>
                    </a:cubicBezTo>
                    <a:cubicBezTo>
                      <a:pt x="3" y="3"/>
                      <a:pt x="3" y="3"/>
                      <a:pt x="3" y="4"/>
                    </a:cubicBezTo>
                    <a:cubicBezTo>
                      <a:pt x="3" y="4"/>
                      <a:pt x="3" y="4"/>
                      <a:pt x="2" y="5"/>
                    </a:cubicBezTo>
                    <a:cubicBezTo>
                      <a:pt x="2" y="5"/>
                      <a:pt x="2" y="5"/>
                      <a:pt x="2" y="5"/>
                    </a:cubicBezTo>
                    <a:cubicBezTo>
                      <a:pt x="1" y="5"/>
                      <a:pt x="2" y="6"/>
                      <a:pt x="2" y="6"/>
                    </a:cubicBezTo>
                    <a:cubicBezTo>
                      <a:pt x="2" y="7"/>
                      <a:pt x="2" y="7"/>
                      <a:pt x="2" y="8"/>
                    </a:cubicBezTo>
                    <a:cubicBezTo>
                      <a:pt x="2" y="8"/>
                      <a:pt x="1" y="8"/>
                      <a:pt x="1" y="9"/>
                    </a:cubicBezTo>
                    <a:cubicBezTo>
                      <a:pt x="1" y="9"/>
                      <a:pt x="1" y="9"/>
                      <a:pt x="0" y="9"/>
                    </a:cubicBezTo>
                    <a:cubicBezTo>
                      <a:pt x="0" y="9"/>
                      <a:pt x="0" y="9"/>
                      <a:pt x="0" y="9"/>
                    </a:cubicBezTo>
                    <a:cubicBezTo>
                      <a:pt x="0" y="9"/>
                      <a:pt x="0" y="9"/>
                      <a:pt x="0" y="10"/>
                    </a:cubicBezTo>
                    <a:cubicBezTo>
                      <a:pt x="0" y="10"/>
                      <a:pt x="0" y="10"/>
                      <a:pt x="0" y="10"/>
                    </a:cubicBezTo>
                    <a:cubicBezTo>
                      <a:pt x="1" y="11"/>
                      <a:pt x="0" y="11"/>
                      <a:pt x="0" y="12"/>
                    </a:cubicBezTo>
                    <a:cubicBezTo>
                      <a:pt x="1" y="12"/>
                      <a:pt x="1" y="12"/>
                      <a:pt x="1" y="13"/>
                    </a:cubicBezTo>
                    <a:cubicBezTo>
                      <a:pt x="1" y="13"/>
                      <a:pt x="1" y="13"/>
                      <a:pt x="1" y="14"/>
                    </a:cubicBezTo>
                    <a:cubicBezTo>
                      <a:pt x="1" y="15"/>
                      <a:pt x="1" y="15"/>
                      <a:pt x="1" y="15"/>
                    </a:cubicBezTo>
                    <a:cubicBezTo>
                      <a:pt x="1" y="16"/>
                      <a:pt x="1" y="16"/>
                      <a:pt x="1" y="17"/>
                    </a:cubicBezTo>
                    <a:cubicBezTo>
                      <a:pt x="1" y="18"/>
                      <a:pt x="1" y="18"/>
                      <a:pt x="1" y="19"/>
                    </a:cubicBezTo>
                    <a:cubicBezTo>
                      <a:pt x="1" y="19"/>
                      <a:pt x="1" y="20"/>
                      <a:pt x="1" y="20"/>
                    </a:cubicBezTo>
                    <a:cubicBezTo>
                      <a:pt x="1" y="20"/>
                      <a:pt x="1" y="20"/>
                      <a:pt x="1" y="20"/>
                    </a:cubicBezTo>
                    <a:cubicBezTo>
                      <a:pt x="1" y="21"/>
                      <a:pt x="1" y="21"/>
                      <a:pt x="1" y="22"/>
                    </a:cubicBezTo>
                    <a:cubicBezTo>
                      <a:pt x="1" y="23"/>
                      <a:pt x="1" y="23"/>
                      <a:pt x="1" y="23"/>
                    </a:cubicBezTo>
                    <a:cubicBezTo>
                      <a:pt x="1" y="24"/>
                      <a:pt x="2" y="24"/>
                      <a:pt x="2" y="25"/>
                    </a:cubicBezTo>
                    <a:cubicBezTo>
                      <a:pt x="2" y="25"/>
                      <a:pt x="2" y="25"/>
                      <a:pt x="3" y="25"/>
                    </a:cubicBezTo>
                    <a:cubicBezTo>
                      <a:pt x="3" y="25"/>
                      <a:pt x="3" y="25"/>
                      <a:pt x="3" y="25"/>
                    </a:cubicBezTo>
                    <a:cubicBezTo>
                      <a:pt x="4" y="25"/>
                      <a:pt x="4" y="25"/>
                      <a:pt x="4" y="26"/>
                    </a:cubicBezTo>
                    <a:cubicBezTo>
                      <a:pt x="5" y="26"/>
                      <a:pt x="5" y="26"/>
                      <a:pt x="5" y="26"/>
                    </a:cubicBezTo>
                    <a:cubicBezTo>
                      <a:pt x="5" y="26"/>
                      <a:pt x="6" y="26"/>
                      <a:pt x="6" y="27"/>
                    </a:cubicBezTo>
                    <a:cubicBezTo>
                      <a:pt x="6" y="27"/>
                      <a:pt x="6" y="28"/>
                      <a:pt x="6" y="28"/>
                    </a:cubicBezTo>
                    <a:cubicBezTo>
                      <a:pt x="7" y="28"/>
                      <a:pt x="7" y="28"/>
                      <a:pt x="8" y="28"/>
                    </a:cubicBezTo>
                    <a:cubicBezTo>
                      <a:pt x="8" y="28"/>
                      <a:pt x="8" y="29"/>
                      <a:pt x="8" y="29"/>
                    </a:cubicBezTo>
                    <a:cubicBezTo>
                      <a:pt x="9" y="29"/>
                      <a:pt x="9" y="29"/>
                      <a:pt x="9" y="29"/>
                    </a:cubicBezTo>
                    <a:cubicBezTo>
                      <a:pt x="10" y="29"/>
                      <a:pt x="10" y="29"/>
                      <a:pt x="11" y="29"/>
                    </a:cubicBezTo>
                    <a:cubicBezTo>
                      <a:pt x="11" y="30"/>
                      <a:pt x="11" y="30"/>
                      <a:pt x="11" y="30"/>
                    </a:cubicBezTo>
                    <a:cubicBezTo>
                      <a:pt x="12" y="30"/>
                      <a:pt x="12" y="31"/>
                      <a:pt x="12" y="31"/>
                    </a:cubicBezTo>
                    <a:cubicBezTo>
                      <a:pt x="12" y="31"/>
                      <a:pt x="13" y="31"/>
                      <a:pt x="13" y="30"/>
                    </a:cubicBezTo>
                    <a:cubicBezTo>
                      <a:pt x="13" y="30"/>
                      <a:pt x="13" y="30"/>
                      <a:pt x="14" y="30"/>
                    </a:cubicBezTo>
                    <a:cubicBezTo>
                      <a:pt x="14" y="30"/>
                      <a:pt x="14" y="30"/>
                      <a:pt x="14" y="30"/>
                    </a:cubicBezTo>
                    <a:cubicBezTo>
                      <a:pt x="14" y="30"/>
                      <a:pt x="14" y="30"/>
                      <a:pt x="15" y="29"/>
                    </a:cubicBezTo>
                    <a:cubicBezTo>
                      <a:pt x="15" y="29"/>
                      <a:pt x="15" y="29"/>
                      <a:pt x="16" y="29"/>
                    </a:cubicBezTo>
                    <a:cubicBezTo>
                      <a:pt x="16" y="29"/>
                      <a:pt x="16" y="29"/>
                      <a:pt x="16" y="28"/>
                    </a:cubicBezTo>
                    <a:cubicBezTo>
                      <a:pt x="16" y="28"/>
                      <a:pt x="16" y="29"/>
                      <a:pt x="17" y="29"/>
                    </a:cubicBezTo>
                    <a:cubicBezTo>
                      <a:pt x="17" y="29"/>
                      <a:pt x="18" y="29"/>
                      <a:pt x="18" y="30"/>
                    </a:cubicBezTo>
                    <a:cubicBezTo>
                      <a:pt x="19" y="30"/>
                      <a:pt x="20" y="31"/>
                      <a:pt x="21" y="31"/>
                    </a:cubicBezTo>
                    <a:cubicBezTo>
                      <a:pt x="21" y="31"/>
                      <a:pt x="22" y="31"/>
                      <a:pt x="23" y="32"/>
                    </a:cubicBezTo>
                    <a:cubicBezTo>
                      <a:pt x="23" y="32"/>
                      <a:pt x="23" y="32"/>
                      <a:pt x="23" y="32"/>
                    </a:cubicBezTo>
                    <a:cubicBezTo>
                      <a:pt x="23" y="33"/>
                      <a:pt x="24" y="33"/>
                      <a:pt x="24" y="33"/>
                    </a:cubicBezTo>
                    <a:cubicBezTo>
                      <a:pt x="25" y="33"/>
                      <a:pt x="25" y="33"/>
                      <a:pt x="26" y="34"/>
                    </a:cubicBezTo>
                    <a:cubicBezTo>
                      <a:pt x="27" y="34"/>
                      <a:pt x="27" y="35"/>
                      <a:pt x="28" y="35"/>
                    </a:cubicBezTo>
                    <a:cubicBezTo>
                      <a:pt x="28" y="35"/>
                      <a:pt x="29" y="35"/>
                      <a:pt x="29" y="36"/>
                    </a:cubicBezTo>
                    <a:cubicBezTo>
                      <a:pt x="29" y="36"/>
                      <a:pt x="30" y="36"/>
                      <a:pt x="30" y="36"/>
                    </a:cubicBezTo>
                    <a:cubicBezTo>
                      <a:pt x="30" y="37"/>
                      <a:pt x="31" y="37"/>
                      <a:pt x="31" y="37"/>
                    </a:cubicBezTo>
                    <a:cubicBezTo>
                      <a:pt x="32" y="37"/>
                      <a:pt x="32" y="38"/>
                      <a:pt x="33" y="38"/>
                    </a:cubicBezTo>
                    <a:cubicBezTo>
                      <a:pt x="33" y="38"/>
                      <a:pt x="34" y="38"/>
                      <a:pt x="34" y="38"/>
                    </a:cubicBezTo>
                    <a:cubicBezTo>
                      <a:pt x="35" y="39"/>
                      <a:pt x="35" y="39"/>
                      <a:pt x="35" y="39"/>
                    </a:cubicBezTo>
                    <a:cubicBezTo>
                      <a:pt x="36" y="39"/>
                      <a:pt x="36" y="40"/>
                      <a:pt x="36" y="40"/>
                    </a:cubicBezTo>
                    <a:cubicBezTo>
                      <a:pt x="36" y="38"/>
                      <a:pt x="36" y="38"/>
                      <a:pt x="36" y="38"/>
                    </a:cubicBezTo>
                    <a:cubicBezTo>
                      <a:pt x="39" y="38"/>
                      <a:pt x="39" y="38"/>
                      <a:pt x="39" y="38"/>
                    </a:cubicBezTo>
                    <a:cubicBezTo>
                      <a:pt x="39" y="32"/>
                      <a:pt x="39" y="32"/>
                      <a:pt x="39" y="32"/>
                    </a:cubicBezTo>
                    <a:cubicBezTo>
                      <a:pt x="39" y="32"/>
                      <a:pt x="39" y="26"/>
                      <a:pt x="38" y="20"/>
                    </a:cubicBezTo>
                    <a:cubicBezTo>
                      <a:pt x="38" y="16"/>
                      <a:pt x="38" y="11"/>
                      <a:pt x="38" y="11"/>
                    </a:cubicBezTo>
                    <a:cubicBezTo>
                      <a:pt x="38" y="11"/>
                      <a:pt x="38" y="11"/>
                      <a:pt x="38" y="10"/>
                    </a:cubicBezTo>
                    <a:cubicBezTo>
                      <a:pt x="38" y="9"/>
                      <a:pt x="37" y="8"/>
                      <a:pt x="37" y="7"/>
                    </a:cubicBezTo>
                    <a:cubicBezTo>
                      <a:pt x="37" y="7"/>
                      <a:pt x="37" y="7"/>
                      <a:pt x="37" y="6"/>
                    </a:cubicBezTo>
                    <a:cubicBezTo>
                      <a:pt x="37" y="6"/>
                      <a:pt x="37" y="6"/>
                      <a:pt x="37" y="5"/>
                    </a:cubicBezTo>
                    <a:cubicBezTo>
                      <a:pt x="37" y="5"/>
                      <a:pt x="38" y="5"/>
                      <a:pt x="38" y="5"/>
                    </a:cubicBezTo>
                    <a:cubicBezTo>
                      <a:pt x="38" y="5"/>
                      <a:pt x="38" y="5"/>
                      <a:pt x="38" y="5"/>
                    </a:cubicBezTo>
                    <a:cubicBezTo>
                      <a:pt x="38" y="5"/>
                      <a:pt x="38" y="4"/>
                      <a:pt x="38" y="4"/>
                    </a:cubicBezTo>
                    <a:cubicBezTo>
                      <a:pt x="37" y="4"/>
                      <a:pt x="36" y="4"/>
                      <a:pt x="36" y="4"/>
                    </a:cubicBezTo>
                    <a:cubicBezTo>
                      <a:pt x="35" y="4"/>
                      <a:pt x="35" y="4"/>
                      <a:pt x="34" y="3"/>
                    </a:cubicBezTo>
                    <a:cubicBezTo>
                      <a:pt x="34" y="3"/>
                      <a:pt x="33" y="4"/>
                      <a:pt x="33"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1" name="Freeform 20"/>
              <p:cNvSpPr>
                <a:spLocks/>
              </p:cNvSpPr>
              <p:nvPr/>
            </p:nvSpPr>
            <p:spPr bwMode="auto">
              <a:xfrm>
                <a:off x="4841877" y="2481264"/>
                <a:ext cx="0" cy="1111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2" name="Freeform 21"/>
              <p:cNvSpPr>
                <a:spLocks/>
              </p:cNvSpPr>
              <p:nvPr/>
            </p:nvSpPr>
            <p:spPr bwMode="auto">
              <a:xfrm>
                <a:off x="5122864" y="2038351"/>
                <a:ext cx="107950" cy="130175"/>
              </a:xfrm>
              <a:custGeom>
                <a:avLst/>
                <a:gdLst>
                  <a:gd name="T0" fmla="*/ 9 w 10"/>
                  <a:gd name="T1" fmla="*/ 2 h 12"/>
                  <a:gd name="T2" fmla="*/ 9 w 10"/>
                  <a:gd name="T3" fmla="*/ 1 h 12"/>
                  <a:gd name="T4" fmla="*/ 9 w 10"/>
                  <a:gd name="T5" fmla="*/ 0 h 12"/>
                  <a:gd name="T6" fmla="*/ 9 w 10"/>
                  <a:gd name="T7" fmla="*/ 0 h 12"/>
                  <a:gd name="T8" fmla="*/ 8 w 10"/>
                  <a:gd name="T9" fmla="*/ 1 h 12"/>
                  <a:gd name="T10" fmla="*/ 6 w 10"/>
                  <a:gd name="T11" fmla="*/ 2 h 12"/>
                  <a:gd name="T12" fmla="*/ 5 w 10"/>
                  <a:gd name="T13" fmla="*/ 3 h 12"/>
                  <a:gd name="T14" fmla="*/ 4 w 10"/>
                  <a:gd name="T15" fmla="*/ 4 h 12"/>
                  <a:gd name="T16" fmla="*/ 3 w 10"/>
                  <a:gd name="T17" fmla="*/ 3 h 12"/>
                  <a:gd name="T18" fmla="*/ 2 w 10"/>
                  <a:gd name="T19" fmla="*/ 2 h 12"/>
                  <a:gd name="T20" fmla="*/ 1 w 10"/>
                  <a:gd name="T21" fmla="*/ 2 h 12"/>
                  <a:gd name="T22" fmla="*/ 1 w 10"/>
                  <a:gd name="T23" fmla="*/ 2 h 12"/>
                  <a:gd name="T24" fmla="*/ 1 w 10"/>
                  <a:gd name="T25" fmla="*/ 3 h 12"/>
                  <a:gd name="T26" fmla="*/ 0 w 10"/>
                  <a:gd name="T27" fmla="*/ 4 h 12"/>
                  <a:gd name="T28" fmla="*/ 1 w 10"/>
                  <a:gd name="T29" fmla="*/ 6 h 12"/>
                  <a:gd name="T30" fmla="*/ 1 w 10"/>
                  <a:gd name="T31" fmla="*/ 8 h 12"/>
                  <a:gd name="T32" fmla="*/ 0 w 10"/>
                  <a:gd name="T33" fmla="*/ 10 h 12"/>
                  <a:gd name="T34" fmla="*/ 0 w 10"/>
                  <a:gd name="T35" fmla="*/ 12 h 12"/>
                  <a:gd name="T36" fmla="*/ 0 w 10"/>
                  <a:gd name="T37" fmla="*/ 12 h 12"/>
                  <a:gd name="T38" fmla="*/ 1 w 10"/>
                  <a:gd name="T39" fmla="*/ 12 h 12"/>
                  <a:gd name="T40" fmla="*/ 2 w 10"/>
                  <a:gd name="T41" fmla="*/ 12 h 12"/>
                  <a:gd name="T42" fmla="*/ 3 w 10"/>
                  <a:gd name="T43" fmla="*/ 12 h 12"/>
                  <a:gd name="T44" fmla="*/ 4 w 10"/>
                  <a:gd name="T45" fmla="*/ 11 h 12"/>
                  <a:gd name="T46" fmla="*/ 4 w 10"/>
                  <a:gd name="T47" fmla="*/ 10 h 12"/>
                  <a:gd name="T48" fmla="*/ 6 w 10"/>
                  <a:gd name="T49" fmla="*/ 10 h 12"/>
                  <a:gd name="T50" fmla="*/ 6 w 10"/>
                  <a:gd name="T51" fmla="*/ 9 h 12"/>
                  <a:gd name="T52" fmla="*/ 6 w 10"/>
                  <a:gd name="T53" fmla="*/ 8 h 12"/>
                  <a:gd name="T54" fmla="*/ 5 w 10"/>
                  <a:gd name="T55" fmla="*/ 8 h 12"/>
                  <a:gd name="T56" fmla="*/ 4 w 10"/>
                  <a:gd name="T57" fmla="*/ 7 h 12"/>
                  <a:gd name="T58" fmla="*/ 5 w 10"/>
                  <a:gd name="T59" fmla="*/ 6 h 12"/>
                  <a:gd name="T60" fmla="*/ 7 w 10"/>
                  <a:gd name="T61" fmla="*/ 5 h 12"/>
                  <a:gd name="T62" fmla="*/ 8 w 10"/>
                  <a:gd name="T63" fmla="*/ 5 h 12"/>
                  <a:gd name="T64" fmla="*/ 9 w 10"/>
                  <a:gd name="T65" fmla="*/ 4 h 12"/>
                  <a:gd name="T66" fmla="*/ 10 w 10"/>
                  <a:gd name="T67" fmla="*/ 4 h 12"/>
                  <a:gd name="T68" fmla="*/ 9 w 10"/>
                  <a:gd name="T69" fmla="*/ 4 h 12"/>
                  <a:gd name="T70" fmla="*/ 9 w 10"/>
                  <a:gd name="T7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 h="12">
                    <a:moveTo>
                      <a:pt x="9" y="2"/>
                    </a:moveTo>
                    <a:cubicBezTo>
                      <a:pt x="9" y="2"/>
                      <a:pt x="9" y="2"/>
                      <a:pt x="9" y="1"/>
                    </a:cubicBezTo>
                    <a:cubicBezTo>
                      <a:pt x="9" y="1"/>
                      <a:pt x="9" y="1"/>
                      <a:pt x="9" y="0"/>
                    </a:cubicBezTo>
                    <a:cubicBezTo>
                      <a:pt x="9" y="0"/>
                      <a:pt x="9" y="0"/>
                      <a:pt x="9" y="0"/>
                    </a:cubicBezTo>
                    <a:cubicBezTo>
                      <a:pt x="8" y="1"/>
                      <a:pt x="8" y="1"/>
                      <a:pt x="8" y="1"/>
                    </a:cubicBezTo>
                    <a:cubicBezTo>
                      <a:pt x="7" y="1"/>
                      <a:pt x="7" y="2"/>
                      <a:pt x="6" y="2"/>
                    </a:cubicBezTo>
                    <a:cubicBezTo>
                      <a:pt x="6" y="2"/>
                      <a:pt x="6" y="2"/>
                      <a:pt x="5" y="3"/>
                    </a:cubicBezTo>
                    <a:cubicBezTo>
                      <a:pt x="5" y="3"/>
                      <a:pt x="5" y="4"/>
                      <a:pt x="4" y="4"/>
                    </a:cubicBezTo>
                    <a:cubicBezTo>
                      <a:pt x="4" y="4"/>
                      <a:pt x="3" y="3"/>
                      <a:pt x="3" y="3"/>
                    </a:cubicBezTo>
                    <a:cubicBezTo>
                      <a:pt x="3" y="3"/>
                      <a:pt x="2" y="2"/>
                      <a:pt x="2" y="2"/>
                    </a:cubicBezTo>
                    <a:cubicBezTo>
                      <a:pt x="2" y="2"/>
                      <a:pt x="2" y="2"/>
                      <a:pt x="1" y="2"/>
                    </a:cubicBezTo>
                    <a:cubicBezTo>
                      <a:pt x="1" y="2"/>
                      <a:pt x="1" y="2"/>
                      <a:pt x="1" y="2"/>
                    </a:cubicBezTo>
                    <a:cubicBezTo>
                      <a:pt x="1" y="2"/>
                      <a:pt x="1" y="2"/>
                      <a:pt x="1" y="3"/>
                    </a:cubicBezTo>
                    <a:cubicBezTo>
                      <a:pt x="0" y="3"/>
                      <a:pt x="0" y="4"/>
                      <a:pt x="0" y="4"/>
                    </a:cubicBezTo>
                    <a:cubicBezTo>
                      <a:pt x="0" y="5"/>
                      <a:pt x="1" y="6"/>
                      <a:pt x="1" y="6"/>
                    </a:cubicBezTo>
                    <a:cubicBezTo>
                      <a:pt x="1" y="7"/>
                      <a:pt x="1" y="7"/>
                      <a:pt x="1" y="8"/>
                    </a:cubicBezTo>
                    <a:cubicBezTo>
                      <a:pt x="1" y="9"/>
                      <a:pt x="1" y="9"/>
                      <a:pt x="0" y="10"/>
                    </a:cubicBezTo>
                    <a:cubicBezTo>
                      <a:pt x="0" y="10"/>
                      <a:pt x="0" y="11"/>
                      <a:pt x="0" y="12"/>
                    </a:cubicBezTo>
                    <a:cubicBezTo>
                      <a:pt x="0" y="12"/>
                      <a:pt x="0" y="12"/>
                      <a:pt x="0" y="12"/>
                    </a:cubicBezTo>
                    <a:cubicBezTo>
                      <a:pt x="0" y="12"/>
                      <a:pt x="0" y="12"/>
                      <a:pt x="1" y="12"/>
                    </a:cubicBezTo>
                    <a:cubicBezTo>
                      <a:pt x="1" y="12"/>
                      <a:pt x="2" y="12"/>
                      <a:pt x="2" y="12"/>
                    </a:cubicBezTo>
                    <a:cubicBezTo>
                      <a:pt x="3" y="12"/>
                      <a:pt x="3" y="12"/>
                      <a:pt x="3" y="12"/>
                    </a:cubicBezTo>
                    <a:cubicBezTo>
                      <a:pt x="3" y="12"/>
                      <a:pt x="3" y="11"/>
                      <a:pt x="4" y="11"/>
                    </a:cubicBezTo>
                    <a:cubicBezTo>
                      <a:pt x="4" y="11"/>
                      <a:pt x="4" y="11"/>
                      <a:pt x="4" y="10"/>
                    </a:cubicBezTo>
                    <a:cubicBezTo>
                      <a:pt x="5" y="10"/>
                      <a:pt x="6" y="11"/>
                      <a:pt x="6" y="10"/>
                    </a:cubicBezTo>
                    <a:cubicBezTo>
                      <a:pt x="7" y="10"/>
                      <a:pt x="6" y="9"/>
                      <a:pt x="6" y="9"/>
                    </a:cubicBezTo>
                    <a:cubicBezTo>
                      <a:pt x="6" y="8"/>
                      <a:pt x="6" y="8"/>
                      <a:pt x="6" y="8"/>
                    </a:cubicBezTo>
                    <a:cubicBezTo>
                      <a:pt x="6" y="7"/>
                      <a:pt x="5" y="8"/>
                      <a:pt x="5" y="8"/>
                    </a:cubicBezTo>
                    <a:cubicBezTo>
                      <a:pt x="5" y="7"/>
                      <a:pt x="4" y="7"/>
                      <a:pt x="4" y="7"/>
                    </a:cubicBezTo>
                    <a:cubicBezTo>
                      <a:pt x="4" y="6"/>
                      <a:pt x="5" y="6"/>
                      <a:pt x="5" y="6"/>
                    </a:cubicBezTo>
                    <a:cubicBezTo>
                      <a:pt x="6" y="5"/>
                      <a:pt x="6" y="5"/>
                      <a:pt x="7" y="5"/>
                    </a:cubicBezTo>
                    <a:cubicBezTo>
                      <a:pt x="7" y="5"/>
                      <a:pt x="8" y="5"/>
                      <a:pt x="8" y="5"/>
                    </a:cubicBezTo>
                    <a:cubicBezTo>
                      <a:pt x="8" y="5"/>
                      <a:pt x="9" y="5"/>
                      <a:pt x="9" y="4"/>
                    </a:cubicBezTo>
                    <a:cubicBezTo>
                      <a:pt x="9" y="4"/>
                      <a:pt x="9" y="4"/>
                      <a:pt x="10" y="4"/>
                    </a:cubicBezTo>
                    <a:cubicBezTo>
                      <a:pt x="9" y="4"/>
                      <a:pt x="9" y="4"/>
                      <a:pt x="9" y="4"/>
                    </a:cubicBezTo>
                    <a:cubicBezTo>
                      <a:pt x="9" y="3"/>
                      <a:pt x="9" y="3"/>
                      <a:pt x="9"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3" name="Freeform 22"/>
              <p:cNvSpPr>
                <a:spLocks/>
              </p:cNvSpPr>
              <p:nvPr/>
            </p:nvSpPr>
            <p:spPr bwMode="auto">
              <a:xfrm>
                <a:off x="4583114" y="2740026"/>
                <a:ext cx="355600" cy="271463"/>
              </a:xfrm>
              <a:custGeom>
                <a:avLst/>
                <a:gdLst>
                  <a:gd name="T0" fmla="*/ 31 w 33"/>
                  <a:gd name="T1" fmla="*/ 14 h 25"/>
                  <a:gd name="T2" fmla="*/ 30 w 33"/>
                  <a:gd name="T3" fmla="*/ 12 h 25"/>
                  <a:gd name="T4" fmla="*/ 28 w 33"/>
                  <a:gd name="T5" fmla="*/ 9 h 25"/>
                  <a:gd name="T6" fmla="*/ 26 w 33"/>
                  <a:gd name="T7" fmla="*/ 7 h 25"/>
                  <a:gd name="T8" fmla="*/ 24 w 33"/>
                  <a:gd name="T9" fmla="*/ 6 h 25"/>
                  <a:gd name="T10" fmla="*/ 24 w 33"/>
                  <a:gd name="T11" fmla="*/ 3 h 25"/>
                  <a:gd name="T12" fmla="*/ 22 w 33"/>
                  <a:gd name="T13" fmla="*/ 0 h 25"/>
                  <a:gd name="T14" fmla="*/ 21 w 33"/>
                  <a:gd name="T15" fmla="*/ 0 h 25"/>
                  <a:gd name="T16" fmla="*/ 19 w 33"/>
                  <a:gd name="T17" fmla="*/ 1 h 25"/>
                  <a:gd name="T18" fmla="*/ 18 w 33"/>
                  <a:gd name="T19" fmla="*/ 2 h 25"/>
                  <a:gd name="T20" fmla="*/ 17 w 33"/>
                  <a:gd name="T21" fmla="*/ 4 h 25"/>
                  <a:gd name="T22" fmla="*/ 16 w 33"/>
                  <a:gd name="T23" fmla="*/ 5 h 25"/>
                  <a:gd name="T24" fmla="*/ 14 w 33"/>
                  <a:gd name="T25" fmla="*/ 6 h 25"/>
                  <a:gd name="T26" fmla="*/ 12 w 33"/>
                  <a:gd name="T27" fmla="*/ 6 h 25"/>
                  <a:gd name="T28" fmla="*/ 10 w 33"/>
                  <a:gd name="T29" fmla="*/ 7 h 25"/>
                  <a:gd name="T30" fmla="*/ 9 w 33"/>
                  <a:gd name="T31" fmla="*/ 9 h 25"/>
                  <a:gd name="T32" fmla="*/ 7 w 33"/>
                  <a:gd name="T33" fmla="*/ 10 h 25"/>
                  <a:gd name="T34" fmla="*/ 6 w 33"/>
                  <a:gd name="T35" fmla="*/ 10 h 25"/>
                  <a:gd name="T36" fmla="*/ 4 w 33"/>
                  <a:gd name="T37" fmla="*/ 10 h 25"/>
                  <a:gd name="T38" fmla="*/ 3 w 33"/>
                  <a:gd name="T39" fmla="*/ 10 h 25"/>
                  <a:gd name="T40" fmla="*/ 2 w 33"/>
                  <a:gd name="T41" fmla="*/ 13 h 25"/>
                  <a:gd name="T42" fmla="*/ 1 w 33"/>
                  <a:gd name="T43" fmla="*/ 14 h 25"/>
                  <a:gd name="T44" fmla="*/ 1 w 33"/>
                  <a:gd name="T45" fmla="*/ 16 h 25"/>
                  <a:gd name="T46" fmla="*/ 1 w 33"/>
                  <a:gd name="T47" fmla="*/ 17 h 25"/>
                  <a:gd name="T48" fmla="*/ 2 w 33"/>
                  <a:gd name="T49" fmla="*/ 19 h 25"/>
                  <a:gd name="T50" fmla="*/ 4 w 33"/>
                  <a:gd name="T51" fmla="*/ 22 h 25"/>
                  <a:gd name="T52" fmla="*/ 5 w 33"/>
                  <a:gd name="T53" fmla="*/ 25 h 25"/>
                  <a:gd name="T54" fmla="*/ 6 w 33"/>
                  <a:gd name="T55" fmla="*/ 23 h 25"/>
                  <a:gd name="T56" fmla="*/ 7 w 33"/>
                  <a:gd name="T57" fmla="*/ 21 h 25"/>
                  <a:gd name="T58" fmla="*/ 10 w 33"/>
                  <a:gd name="T59" fmla="*/ 21 h 25"/>
                  <a:gd name="T60" fmla="*/ 11 w 33"/>
                  <a:gd name="T61" fmla="*/ 21 h 25"/>
                  <a:gd name="T62" fmla="*/ 12 w 33"/>
                  <a:gd name="T63" fmla="*/ 20 h 25"/>
                  <a:gd name="T64" fmla="*/ 13 w 33"/>
                  <a:gd name="T65" fmla="*/ 17 h 25"/>
                  <a:gd name="T66" fmla="*/ 15 w 33"/>
                  <a:gd name="T67" fmla="*/ 17 h 25"/>
                  <a:gd name="T68" fmla="*/ 16 w 33"/>
                  <a:gd name="T69" fmla="*/ 19 h 25"/>
                  <a:gd name="T70" fmla="*/ 18 w 33"/>
                  <a:gd name="T71" fmla="*/ 19 h 25"/>
                  <a:gd name="T72" fmla="*/ 20 w 33"/>
                  <a:gd name="T73" fmla="*/ 19 h 25"/>
                  <a:gd name="T74" fmla="*/ 22 w 33"/>
                  <a:gd name="T75" fmla="*/ 18 h 25"/>
                  <a:gd name="T76" fmla="*/ 23 w 33"/>
                  <a:gd name="T77" fmla="*/ 18 h 25"/>
                  <a:gd name="T78" fmla="*/ 25 w 33"/>
                  <a:gd name="T79" fmla="*/ 18 h 25"/>
                  <a:gd name="T80" fmla="*/ 27 w 33"/>
                  <a:gd name="T81" fmla="*/ 17 h 25"/>
                  <a:gd name="T82" fmla="*/ 28 w 33"/>
                  <a:gd name="T83" fmla="*/ 17 h 25"/>
                  <a:gd name="T84" fmla="*/ 30 w 33"/>
                  <a:gd name="T85" fmla="*/ 17 h 25"/>
                  <a:gd name="T86" fmla="*/ 31 w 33"/>
                  <a:gd name="T87" fmla="*/ 17 h 25"/>
                  <a:gd name="T88" fmla="*/ 33 w 33"/>
                  <a:gd name="T89" fmla="*/ 17 h 25"/>
                  <a:gd name="T90" fmla="*/ 33 w 33"/>
                  <a:gd name="T91" fmla="*/ 1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3" h="25">
                    <a:moveTo>
                      <a:pt x="32" y="15"/>
                    </a:moveTo>
                    <a:cubicBezTo>
                      <a:pt x="32" y="14"/>
                      <a:pt x="32" y="14"/>
                      <a:pt x="31" y="14"/>
                    </a:cubicBezTo>
                    <a:cubicBezTo>
                      <a:pt x="30" y="13"/>
                      <a:pt x="30" y="13"/>
                      <a:pt x="30" y="13"/>
                    </a:cubicBezTo>
                    <a:cubicBezTo>
                      <a:pt x="30" y="12"/>
                      <a:pt x="30" y="12"/>
                      <a:pt x="30" y="12"/>
                    </a:cubicBezTo>
                    <a:cubicBezTo>
                      <a:pt x="29" y="11"/>
                      <a:pt x="28" y="12"/>
                      <a:pt x="28" y="11"/>
                    </a:cubicBezTo>
                    <a:cubicBezTo>
                      <a:pt x="28" y="10"/>
                      <a:pt x="29" y="10"/>
                      <a:pt x="28" y="9"/>
                    </a:cubicBezTo>
                    <a:cubicBezTo>
                      <a:pt x="28" y="9"/>
                      <a:pt x="28" y="9"/>
                      <a:pt x="28" y="9"/>
                    </a:cubicBezTo>
                    <a:cubicBezTo>
                      <a:pt x="27" y="8"/>
                      <a:pt x="27" y="8"/>
                      <a:pt x="26" y="7"/>
                    </a:cubicBezTo>
                    <a:cubicBezTo>
                      <a:pt x="25" y="7"/>
                      <a:pt x="25" y="7"/>
                      <a:pt x="24" y="6"/>
                    </a:cubicBezTo>
                    <a:cubicBezTo>
                      <a:pt x="24" y="6"/>
                      <a:pt x="24" y="6"/>
                      <a:pt x="24" y="6"/>
                    </a:cubicBezTo>
                    <a:cubicBezTo>
                      <a:pt x="23" y="5"/>
                      <a:pt x="24" y="5"/>
                      <a:pt x="24" y="4"/>
                    </a:cubicBezTo>
                    <a:cubicBezTo>
                      <a:pt x="24" y="4"/>
                      <a:pt x="24" y="3"/>
                      <a:pt x="24" y="3"/>
                    </a:cubicBezTo>
                    <a:cubicBezTo>
                      <a:pt x="24" y="2"/>
                      <a:pt x="23" y="2"/>
                      <a:pt x="23" y="2"/>
                    </a:cubicBezTo>
                    <a:cubicBezTo>
                      <a:pt x="23" y="1"/>
                      <a:pt x="22" y="1"/>
                      <a:pt x="22" y="0"/>
                    </a:cubicBezTo>
                    <a:cubicBezTo>
                      <a:pt x="22" y="0"/>
                      <a:pt x="22" y="0"/>
                      <a:pt x="22" y="0"/>
                    </a:cubicBezTo>
                    <a:cubicBezTo>
                      <a:pt x="21" y="0"/>
                      <a:pt x="21" y="0"/>
                      <a:pt x="21" y="0"/>
                    </a:cubicBezTo>
                    <a:cubicBezTo>
                      <a:pt x="20" y="0"/>
                      <a:pt x="20" y="0"/>
                      <a:pt x="20" y="1"/>
                    </a:cubicBezTo>
                    <a:cubicBezTo>
                      <a:pt x="19" y="1"/>
                      <a:pt x="19" y="1"/>
                      <a:pt x="19" y="1"/>
                    </a:cubicBezTo>
                    <a:cubicBezTo>
                      <a:pt x="19" y="1"/>
                      <a:pt x="19" y="2"/>
                      <a:pt x="19" y="2"/>
                    </a:cubicBezTo>
                    <a:cubicBezTo>
                      <a:pt x="19" y="2"/>
                      <a:pt x="19" y="2"/>
                      <a:pt x="18" y="2"/>
                    </a:cubicBezTo>
                    <a:cubicBezTo>
                      <a:pt x="18" y="3"/>
                      <a:pt x="18" y="3"/>
                      <a:pt x="18" y="3"/>
                    </a:cubicBezTo>
                    <a:cubicBezTo>
                      <a:pt x="17" y="4"/>
                      <a:pt x="17" y="4"/>
                      <a:pt x="17" y="4"/>
                    </a:cubicBezTo>
                    <a:cubicBezTo>
                      <a:pt x="17" y="4"/>
                      <a:pt x="17" y="4"/>
                      <a:pt x="17" y="4"/>
                    </a:cubicBezTo>
                    <a:cubicBezTo>
                      <a:pt x="16" y="5"/>
                      <a:pt x="16" y="5"/>
                      <a:pt x="16" y="5"/>
                    </a:cubicBezTo>
                    <a:cubicBezTo>
                      <a:pt x="16" y="5"/>
                      <a:pt x="16" y="5"/>
                      <a:pt x="15" y="5"/>
                    </a:cubicBezTo>
                    <a:cubicBezTo>
                      <a:pt x="15" y="5"/>
                      <a:pt x="15" y="5"/>
                      <a:pt x="14" y="6"/>
                    </a:cubicBezTo>
                    <a:cubicBezTo>
                      <a:pt x="14" y="6"/>
                      <a:pt x="14" y="6"/>
                      <a:pt x="13" y="6"/>
                    </a:cubicBezTo>
                    <a:cubicBezTo>
                      <a:pt x="13" y="6"/>
                      <a:pt x="13" y="6"/>
                      <a:pt x="12" y="6"/>
                    </a:cubicBezTo>
                    <a:cubicBezTo>
                      <a:pt x="12" y="6"/>
                      <a:pt x="11" y="6"/>
                      <a:pt x="11" y="6"/>
                    </a:cubicBezTo>
                    <a:cubicBezTo>
                      <a:pt x="10" y="6"/>
                      <a:pt x="10" y="6"/>
                      <a:pt x="10" y="7"/>
                    </a:cubicBezTo>
                    <a:cubicBezTo>
                      <a:pt x="9" y="7"/>
                      <a:pt x="9" y="7"/>
                      <a:pt x="9" y="8"/>
                    </a:cubicBezTo>
                    <a:cubicBezTo>
                      <a:pt x="9" y="8"/>
                      <a:pt x="9" y="8"/>
                      <a:pt x="9" y="9"/>
                    </a:cubicBezTo>
                    <a:cubicBezTo>
                      <a:pt x="8" y="9"/>
                      <a:pt x="8" y="8"/>
                      <a:pt x="8" y="9"/>
                    </a:cubicBezTo>
                    <a:cubicBezTo>
                      <a:pt x="7" y="9"/>
                      <a:pt x="7" y="10"/>
                      <a:pt x="7" y="10"/>
                    </a:cubicBezTo>
                    <a:cubicBezTo>
                      <a:pt x="6" y="10"/>
                      <a:pt x="6" y="9"/>
                      <a:pt x="6" y="9"/>
                    </a:cubicBezTo>
                    <a:cubicBezTo>
                      <a:pt x="6" y="9"/>
                      <a:pt x="6" y="9"/>
                      <a:pt x="6" y="10"/>
                    </a:cubicBezTo>
                    <a:cubicBezTo>
                      <a:pt x="5" y="10"/>
                      <a:pt x="5" y="10"/>
                      <a:pt x="5" y="10"/>
                    </a:cubicBezTo>
                    <a:cubicBezTo>
                      <a:pt x="4" y="10"/>
                      <a:pt x="4" y="10"/>
                      <a:pt x="4" y="10"/>
                    </a:cubicBezTo>
                    <a:cubicBezTo>
                      <a:pt x="3" y="10"/>
                      <a:pt x="3" y="10"/>
                      <a:pt x="3" y="10"/>
                    </a:cubicBezTo>
                    <a:cubicBezTo>
                      <a:pt x="3" y="10"/>
                      <a:pt x="3" y="10"/>
                      <a:pt x="3" y="10"/>
                    </a:cubicBezTo>
                    <a:cubicBezTo>
                      <a:pt x="3" y="11"/>
                      <a:pt x="2" y="11"/>
                      <a:pt x="2" y="12"/>
                    </a:cubicBezTo>
                    <a:cubicBezTo>
                      <a:pt x="2" y="12"/>
                      <a:pt x="2" y="12"/>
                      <a:pt x="2" y="13"/>
                    </a:cubicBezTo>
                    <a:cubicBezTo>
                      <a:pt x="2" y="13"/>
                      <a:pt x="2" y="13"/>
                      <a:pt x="1" y="13"/>
                    </a:cubicBezTo>
                    <a:cubicBezTo>
                      <a:pt x="1" y="14"/>
                      <a:pt x="1" y="13"/>
                      <a:pt x="1" y="14"/>
                    </a:cubicBezTo>
                    <a:cubicBezTo>
                      <a:pt x="1" y="14"/>
                      <a:pt x="1" y="14"/>
                      <a:pt x="1" y="15"/>
                    </a:cubicBezTo>
                    <a:cubicBezTo>
                      <a:pt x="1" y="15"/>
                      <a:pt x="2" y="16"/>
                      <a:pt x="1" y="16"/>
                    </a:cubicBezTo>
                    <a:cubicBezTo>
                      <a:pt x="1" y="16"/>
                      <a:pt x="1" y="16"/>
                      <a:pt x="1" y="16"/>
                    </a:cubicBezTo>
                    <a:cubicBezTo>
                      <a:pt x="0" y="16"/>
                      <a:pt x="1" y="16"/>
                      <a:pt x="1" y="17"/>
                    </a:cubicBezTo>
                    <a:cubicBezTo>
                      <a:pt x="1" y="17"/>
                      <a:pt x="1" y="17"/>
                      <a:pt x="1" y="18"/>
                    </a:cubicBezTo>
                    <a:cubicBezTo>
                      <a:pt x="1" y="18"/>
                      <a:pt x="2" y="18"/>
                      <a:pt x="2" y="19"/>
                    </a:cubicBezTo>
                    <a:cubicBezTo>
                      <a:pt x="3" y="19"/>
                      <a:pt x="3" y="20"/>
                      <a:pt x="3" y="20"/>
                    </a:cubicBezTo>
                    <a:cubicBezTo>
                      <a:pt x="4" y="21"/>
                      <a:pt x="4" y="21"/>
                      <a:pt x="4" y="22"/>
                    </a:cubicBezTo>
                    <a:cubicBezTo>
                      <a:pt x="4" y="22"/>
                      <a:pt x="4" y="22"/>
                      <a:pt x="4" y="23"/>
                    </a:cubicBezTo>
                    <a:cubicBezTo>
                      <a:pt x="4" y="24"/>
                      <a:pt x="5" y="24"/>
                      <a:pt x="5" y="25"/>
                    </a:cubicBezTo>
                    <a:cubicBezTo>
                      <a:pt x="5" y="25"/>
                      <a:pt x="5" y="25"/>
                      <a:pt x="5" y="25"/>
                    </a:cubicBezTo>
                    <a:cubicBezTo>
                      <a:pt x="5" y="24"/>
                      <a:pt x="6" y="24"/>
                      <a:pt x="6" y="23"/>
                    </a:cubicBezTo>
                    <a:cubicBezTo>
                      <a:pt x="6" y="23"/>
                      <a:pt x="6" y="23"/>
                      <a:pt x="6" y="22"/>
                    </a:cubicBezTo>
                    <a:cubicBezTo>
                      <a:pt x="7" y="22"/>
                      <a:pt x="6" y="21"/>
                      <a:pt x="7" y="21"/>
                    </a:cubicBezTo>
                    <a:cubicBezTo>
                      <a:pt x="8" y="20"/>
                      <a:pt x="8" y="21"/>
                      <a:pt x="9" y="21"/>
                    </a:cubicBezTo>
                    <a:cubicBezTo>
                      <a:pt x="9" y="21"/>
                      <a:pt x="9" y="21"/>
                      <a:pt x="10" y="21"/>
                    </a:cubicBezTo>
                    <a:cubicBezTo>
                      <a:pt x="10" y="21"/>
                      <a:pt x="11" y="21"/>
                      <a:pt x="11" y="21"/>
                    </a:cubicBezTo>
                    <a:cubicBezTo>
                      <a:pt x="11" y="21"/>
                      <a:pt x="11" y="21"/>
                      <a:pt x="11" y="21"/>
                    </a:cubicBezTo>
                    <a:cubicBezTo>
                      <a:pt x="11" y="21"/>
                      <a:pt x="11" y="21"/>
                      <a:pt x="12" y="21"/>
                    </a:cubicBezTo>
                    <a:cubicBezTo>
                      <a:pt x="12" y="20"/>
                      <a:pt x="11" y="20"/>
                      <a:pt x="12" y="20"/>
                    </a:cubicBezTo>
                    <a:cubicBezTo>
                      <a:pt x="12" y="19"/>
                      <a:pt x="12" y="19"/>
                      <a:pt x="12" y="18"/>
                    </a:cubicBezTo>
                    <a:cubicBezTo>
                      <a:pt x="12" y="18"/>
                      <a:pt x="12" y="18"/>
                      <a:pt x="13" y="17"/>
                    </a:cubicBezTo>
                    <a:cubicBezTo>
                      <a:pt x="13" y="17"/>
                      <a:pt x="13" y="17"/>
                      <a:pt x="14" y="17"/>
                    </a:cubicBezTo>
                    <a:cubicBezTo>
                      <a:pt x="14" y="17"/>
                      <a:pt x="14" y="17"/>
                      <a:pt x="15" y="17"/>
                    </a:cubicBezTo>
                    <a:cubicBezTo>
                      <a:pt x="15" y="17"/>
                      <a:pt x="15" y="17"/>
                      <a:pt x="16" y="18"/>
                    </a:cubicBezTo>
                    <a:cubicBezTo>
                      <a:pt x="16" y="18"/>
                      <a:pt x="16" y="18"/>
                      <a:pt x="16" y="19"/>
                    </a:cubicBezTo>
                    <a:cubicBezTo>
                      <a:pt x="17" y="19"/>
                      <a:pt x="17" y="19"/>
                      <a:pt x="17" y="19"/>
                    </a:cubicBezTo>
                    <a:cubicBezTo>
                      <a:pt x="17" y="19"/>
                      <a:pt x="18" y="19"/>
                      <a:pt x="18" y="19"/>
                    </a:cubicBezTo>
                    <a:cubicBezTo>
                      <a:pt x="19" y="19"/>
                      <a:pt x="19" y="19"/>
                      <a:pt x="19" y="19"/>
                    </a:cubicBezTo>
                    <a:cubicBezTo>
                      <a:pt x="20" y="19"/>
                      <a:pt x="20" y="19"/>
                      <a:pt x="20" y="19"/>
                    </a:cubicBezTo>
                    <a:cubicBezTo>
                      <a:pt x="21" y="19"/>
                      <a:pt x="21" y="20"/>
                      <a:pt x="22" y="20"/>
                    </a:cubicBezTo>
                    <a:cubicBezTo>
                      <a:pt x="22" y="18"/>
                      <a:pt x="22" y="18"/>
                      <a:pt x="22" y="18"/>
                    </a:cubicBezTo>
                    <a:cubicBezTo>
                      <a:pt x="22" y="18"/>
                      <a:pt x="22" y="18"/>
                      <a:pt x="22" y="18"/>
                    </a:cubicBezTo>
                    <a:cubicBezTo>
                      <a:pt x="23" y="18"/>
                      <a:pt x="23" y="18"/>
                      <a:pt x="23" y="18"/>
                    </a:cubicBezTo>
                    <a:cubicBezTo>
                      <a:pt x="24" y="18"/>
                      <a:pt x="24" y="18"/>
                      <a:pt x="24" y="18"/>
                    </a:cubicBezTo>
                    <a:cubicBezTo>
                      <a:pt x="25" y="18"/>
                      <a:pt x="25" y="18"/>
                      <a:pt x="25" y="18"/>
                    </a:cubicBezTo>
                    <a:cubicBezTo>
                      <a:pt x="25" y="17"/>
                      <a:pt x="26" y="17"/>
                      <a:pt x="26" y="17"/>
                    </a:cubicBezTo>
                    <a:cubicBezTo>
                      <a:pt x="26" y="17"/>
                      <a:pt x="26" y="17"/>
                      <a:pt x="27" y="17"/>
                    </a:cubicBezTo>
                    <a:cubicBezTo>
                      <a:pt x="27" y="17"/>
                      <a:pt x="27" y="17"/>
                      <a:pt x="27" y="17"/>
                    </a:cubicBezTo>
                    <a:cubicBezTo>
                      <a:pt x="28" y="17"/>
                      <a:pt x="28" y="17"/>
                      <a:pt x="28" y="17"/>
                    </a:cubicBezTo>
                    <a:cubicBezTo>
                      <a:pt x="29" y="16"/>
                      <a:pt x="29" y="16"/>
                      <a:pt x="29" y="16"/>
                    </a:cubicBezTo>
                    <a:cubicBezTo>
                      <a:pt x="29" y="16"/>
                      <a:pt x="29" y="16"/>
                      <a:pt x="30" y="17"/>
                    </a:cubicBezTo>
                    <a:cubicBezTo>
                      <a:pt x="30" y="17"/>
                      <a:pt x="30" y="17"/>
                      <a:pt x="31" y="17"/>
                    </a:cubicBezTo>
                    <a:cubicBezTo>
                      <a:pt x="31" y="17"/>
                      <a:pt x="31" y="17"/>
                      <a:pt x="31" y="17"/>
                    </a:cubicBezTo>
                    <a:cubicBezTo>
                      <a:pt x="32" y="17"/>
                      <a:pt x="32" y="17"/>
                      <a:pt x="33" y="17"/>
                    </a:cubicBezTo>
                    <a:cubicBezTo>
                      <a:pt x="33" y="17"/>
                      <a:pt x="33" y="17"/>
                      <a:pt x="33" y="17"/>
                    </a:cubicBezTo>
                    <a:cubicBezTo>
                      <a:pt x="33" y="16"/>
                      <a:pt x="33" y="16"/>
                      <a:pt x="33" y="16"/>
                    </a:cubicBezTo>
                    <a:cubicBezTo>
                      <a:pt x="33" y="16"/>
                      <a:pt x="33" y="16"/>
                      <a:pt x="33" y="15"/>
                    </a:cubicBezTo>
                    <a:cubicBezTo>
                      <a:pt x="33" y="15"/>
                      <a:pt x="33" y="15"/>
                      <a:pt x="32" y="1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4" name="Freeform 23"/>
              <p:cNvSpPr>
                <a:spLocks/>
              </p:cNvSpPr>
              <p:nvPr/>
            </p:nvSpPr>
            <p:spPr bwMode="auto">
              <a:xfrm>
                <a:off x="4441827" y="3000376"/>
                <a:ext cx="150813" cy="193675"/>
              </a:xfrm>
              <a:custGeom>
                <a:avLst/>
                <a:gdLst>
                  <a:gd name="T0" fmla="*/ 6 w 14"/>
                  <a:gd name="T1" fmla="*/ 16 h 18"/>
                  <a:gd name="T2" fmla="*/ 6 w 14"/>
                  <a:gd name="T3" fmla="*/ 15 h 18"/>
                  <a:gd name="T4" fmla="*/ 6 w 14"/>
                  <a:gd name="T5" fmla="*/ 14 h 18"/>
                  <a:gd name="T6" fmla="*/ 7 w 14"/>
                  <a:gd name="T7" fmla="*/ 14 h 18"/>
                  <a:gd name="T8" fmla="*/ 8 w 14"/>
                  <a:gd name="T9" fmla="*/ 14 h 18"/>
                  <a:gd name="T10" fmla="*/ 9 w 14"/>
                  <a:gd name="T11" fmla="*/ 14 h 18"/>
                  <a:gd name="T12" fmla="*/ 9 w 14"/>
                  <a:gd name="T13" fmla="*/ 13 h 18"/>
                  <a:gd name="T14" fmla="*/ 10 w 14"/>
                  <a:gd name="T15" fmla="*/ 13 h 18"/>
                  <a:gd name="T16" fmla="*/ 10 w 14"/>
                  <a:gd name="T17" fmla="*/ 14 h 18"/>
                  <a:gd name="T18" fmla="*/ 10 w 14"/>
                  <a:gd name="T19" fmla="*/ 14 h 18"/>
                  <a:gd name="T20" fmla="*/ 11 w 14"/>
                  <a:gd name="T21" fmla="*/ 14 h 18"/>
                  <a:gd name="T22" fmla="*/ 12 w 14"/>
                  <a:gd name="T23" fmla="*/ 14 h 18"/>
                  <a:gd name="T24" fmla="*/ 12 w 14"/>
                  <a:gd name="T25" fmla="*/ 14 h 18"/>
                  <a:gd name="T26" fmla="*/ 13 w 14"/>
                  <a:gd name="T27" fmla="*/ 14 h 18"/>
                  <a:gd name="T28" fmla="*/ 13 w 14"/>
                  <a:gd name="T29" fmla="*/ 13 h 18"/>
                  <a:gd name="T30" fmla="*/ 13 w 14"/>
                  <a:gd name="T31" fmla="*/ 12 h 18"/>
                  <a:gd name="T32" fmla="*/ 13 w 14"/>
                  <a:gd name="T33" fmla="*/ 10 h 18"/>
                  <a:gd name="T34" fmla="*/ 13 w 14"/>
                  <a:gd name="T35" fmla="*/ 8 h 18"/>
                  <a:gd name="T36" fmla="*/ 12 w 14"/>
                  <a:gd name="T37" fmla="*/ 7 h 18"/>
                  <a:gd name="T38" fmla="*/ 12 w 14"/>
                  <a:gd name="T39" fmla="*/ 6 h 18"/>
                  <a:gd name="T40" fmla="*/ 13 w 14"/>
                  <a:gd name="T41" fmla="*/ 6 h 18"/>
                  <a:gd name="T42" fmla="*/ 14 w 14"/>
                  <a:gd name="T43" fmla="*/ 5 h 18"/>
                  <a:gd name="T44" fmla="*/ 13 w 14"/>
                  <a:gd name="T45" fmla="*/ 4 h 18"/>
                  <a:gd name="T46" fmla="*/ 12 w 14"/>
                  <a:gd name="T47" fmla="*/ 3 h 18"/>
                  <a:gd name="T48" fmla="*/ 11 w 14"/>
                  <a:gd name="T49" fmla="*/ 3 h 18"/>
                  <a:gd name="T50" fmla="*/ 10 w 14"/>
                  <a:gd name="T51" fmla="*/ 4 h 18"/>
                  <a:gd name="T52" fmla="*/ 10 w 14"/>
                  <a:gd name="T53" fmla="*/ 3 h 18"/>
                  <a:gd name="T54" fmla="*/ 10 w 14"/>
                  <a:gd name="T55" fmla="*/ 2 h 18"/>
                  <a:gd name="T56" fmla="*/ 11 w 14"/>
                  <a:gd name="T57" fmla="*/ 1 h 18"/>
                  <a:gd name="T58" fmla="*/ 10 w 14"/>
                  <a:gd name="T59" fmla="*/ 1 h 18"/>
                  <a:gd name="T60" fmla="*/ 9 w 14"/>
                  <a:gd name="T61" fmla="*/ 1 h 18"/>
                  <a:gd name="T62" fmla="*/ 8 w 14"/>
                  <a:gd name="T63" fmla="*/ 1 h 18"/>
                  <a:gd name="T64" fmla="*/ 7 w 14"/>
                  <a:gd name="T65" fmla="*/ 1 h 18"/>
                  <a:gd name="T66" fmla="*/ 6 w 14"/>
                  <a:gd name="T67" fmla="*/ 1 h 18"/>
                  <a:gd name="T68" fmla="*/ 6 w 14"/>
                  <a:gd name="T69" fmla="*/ 1 h 18"/>
                  <a:gd name="T70" fmla="*/ 6 w 14"/>
                  <a:gd name="T71" fmla="*/ 2 h 18"/>
                  <a:gd name="T72" fmla="*/ 6 w 14"/>
                  <a:gd name="T73" fmla="*/ 4 h 18"/>
                  <a:gd name="T74" fmla="*/ 5 w 14"/>
                  <a:gd name="T75" fmla="*/ 4 h 18"/>
                  <a:gd name="T76" fmla="*/ 4 w 14"/>
                  <a:gd name="T77" fmla="*/ 4 h 18"/>
                  <a:gd name="T78" fmla="*/ 3 w 14"/>
                  <a:gd name="T79" fmla="*/ 4 h 18"/>
                  <a:gd name="T80" fmla="*/ 2 w 14"/>
                  <a:gd name="T81" fmla="*/ 5 h 18"/>
                  <a:gd name="T82" fmla="*/ 1 w 14"/>
                  <a:gd name="T83" fmla="*/ 5 h 18"/>
                  <a:gd name="T84" fmla="*/ 1 w 14"/>
                  <a:gd name="T85" fmla="*/ 4 h 18"/>
                  <a:gd name="T86" fmla="*/ 1 w 14"/>
                  <a:gd name="T87" fmla="*/ 6 h 18"/>
                  <a:gd name="T88" fmla="*/ 0 w 14"/>
                  <a:gd name="T89" fmla="*/ 9 h 18"/>
                  <a:gd name="T90" fmla="*/ 0 w 14"/>
                  <a:gd name="T91" fmla="*/ 10 h 18"/>
                  <a:gd name="T92" fmla="*/ 0 w 14"/>
                  <a:gd name="T93" fmla="*/ 12 h 18"/>
                  <a:gd name="T94" fmla="*/ 1 w 14"/>
                  <a:gd name="T95" fmla="*/ 13 h 18"/>
                  <a:gd name="T96" fmla="*/ 2 w 14"/>
                  <a:gd name="T97" fmla="*/ 14 h 18"/>
                  <a:gd name="T98" fmla="*/ 3 w 14"/>
                  <a:gd name="T99" fmla="*/ 16 h 18"/>
                  <a:gd name="T100" fmla="*/ 3 w 14"/>
                  <a:gd name="T101" fmla="*/ 17 h 18"/>
                  <a:gd name="T102" fmla="*/ 4 w 14"/>
                  <a:gd name="T103" fmla="*/ 17 h 18"/>
                  <a:gd name="T104" fmla="*/ 5 w 14"/>
                  <a:gd name="T105" fmla="*/ 18 h 18"/>
                  <a:gd name="T106" fmla="*/ 5 w 14"/>
                  <a:gd name="T107" fmla="*/ 18 h 18"/>
                  <a:gd name="T108" fmla="*/ 5 w 14"/>
                  <a:gd name="T109" fmla="*/ 18 h 18"/>
                  <a:gd name="T110" fmla="*/ 6 w 14"/>
                  <a:gd name="T111" fmla="*/ 17 h 18"/>
                  <a:gd name="T112" fmla="*/ 6 w 14"/>
                  <a:gd name="T113"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 h="18">
                    <a:moveTo>
                      <a:pt x="6" y="16"/>
                    </a:moveTo>
                    <a:cubicBezTo>
                      <a:pt x="6" y="16"/>
                      <a:pt x="6" y="15"/>
                      <a:pt x="6" y="15"/>
                    </a:cubicBezTo>
                    <a:cubicBezTo>
                      <a:pt x="6" y="15"/>
                      <a:pt x="6" y="14"/>
                      <a:pt x="6" y="14"/>
                    </a:cubicBezTo>
                    <a:cubicBezTo>
                      <a:pt x="7" y="14"/>
                      <a:pt x="7" y="14"/>
                      <a:pt x="7" y="14"/>
                    </a:cubicBezTo>
                    <a:cubicBezTo>
                      <a:pt x="8" y="14"/>
                      <a:pt x="8" y="14"/>
                      <a:pt x="8" y="14"/>
                    </a:cubicBezTo>
                    <a:cubicBezTo>
                      <a:pt x="8" y="14"/>
                      <a:pt x="9" y="14"/>
                      <a:pt x="9" y="14"/>
                    </a:cubicBezTo>
                    <a:cubicBezTo>
                      <a:pt x="9" y="13"/>
                      <a:pt x="9" y="13"/>
                      <a:pt x="9" y="13"/>
                    </a:cubicBezTo>
                    <a:cubicBezTo>
                      <a:pt x="9" y="13"/>
                      <a:pt x="9" y="13"/>
                      <a:pt x="10" y="13"/>
                    </a:cubicBezTo>
                    <a:cubicBezTo>
                      <a:pt x="10" y="13"/>
                      <a:pt x="10" y="14"/>
                      <a:pt x="10" y="14"/>
                    </a:cubicBezTo>
                    <a:cubicBezTo>
                      <a:pt x="10" y="14"/>
                      <a:pt x="10" y="14"/>
                      <a:pt x="10" y="14"/>
                    </a:cubicBezTo>
                    <a:cubicBezTo>
                      <a:pt x="11" y="15"/>
                      <a:pt x="11" y="14"/>
                      <a:pt x="11" y="14"/>
                    </a:cubicBezTo>
                    <a:cubicBezTo>
                      <a:pt x="11" y="14"/>
                      <a:pt x="11" y="14"/>
                      <a:pt x="12" y="14"/>
                    </a:cubicBezTo>
                    <a:cubicBezTo>
                      <a:pt x="12" y="14"/>
                      <a:pt x="12" y="14"/>
                      <a:pt x="12" y="14"/>
                    </a:cubicBezTo>
                    <a:cubicBezTo>
                      <a:pt x="12" y="14"/>
                      <a:pt x="12" y="14"/>
                      <a:pt x="13" y="14"/>
                    </a:cubicBezTo>
                    <a:cubicBezTo>
                      <a:pt x="13" y="14"/>
                      <a:pt x="13" y="14"/>
                      <a:pt x="13" y="13"/>
                    </a:cubicBezTo>
                    <a:cubicBezTo>
                      <a:pt x="13" y="13"/>
                      <a:pt x="13" y="12"/>
                      <a:pt x="13" y="12"/>
                    </a:cubicBezTo>
                    <a:cubicBezTo>
                      <a:pt x="13" y="11"/>
                      <a:pt x="13" y="10"/>
                      <a:pt x="13" y="10"/>
                    </a:cubicBezTo>
                    <a:cubicBezTo>
                      <a:pt x="13" y="9"/>
                      <a:pt x="13" y="9"/>
                      <a:pt x="13" y="8"/>
                    </a:cubicBezTo>
                    <a:cubicBezTo>
                      <a:pt x="12" y="8"/>
                      <a:pt x="12" y="8"/>
                      <a:pt x="12" y="7"/>
                    </a:cubicBezTo>
                    <a:cubicBezTo>
                      <a:pt x="12" y="7"/>
                      <a:pt x="12" y="6"/>
                      <a:pt x="12" y="6"/>
                    </a:cubicBezTo>
                    <a:cubicBezTo>
                      <a:pt x="12" y="6"/>
                      <a:pt x="13" y="6"/>
                      <a:pt x="13" y="6"/>
                    </a:cubicBezTo>
                    <a:cubicBezTo>
                      <a:pt x="13" y="5"/>
                      <a:pt x="14" y="5"/>
                      <a:pt x="14" y="5"/>
                    </a:cubicBezTo>
                    <a:cubicBezTo>
                      <a:pt x="13" y="4"/>
                      <a:pt x="13" y="4"/>
                      <a:pt x="13" y="4"/>
                    </a:cubicBezTo>
                    <a:cubicBezTo>
                      <a:pt x="13" y="4"/>
                      <a:pt x="13" y="4"/>
                      <a:pt x="12" y="3"/>
                    </a:cubicBezTo>
                    <a:cubicBezTo>
                      <a:pt x="12" y="3"/>
                      <a:pt x="12" y="3"/>
                      <a:pt x="11" y="3"/>
                    </a:cubicBezTo>
                    <a:cubicBezTo>
                      <a:pt x="11" y="4"/>
                      <a:pt x="11" y="4"/>
                      <a:pt x="10" y="4"/>
                    </a:cubicBezTo>
                    <a:cubicBezTo>
                      <a:pt x="10" y="4"/>
                      <a:pt x="10" y="4"/>
                      <a:pt x="10" y="3"/>
                    </a:cubicBezTo>
                    <a:cubicBezTo>
                      <a:pt x="10" y="3"/>
                      <a:pt x="10" y="3"/>
                      <a:pt x="10" y="2"/>
                    </a:cubicBezTo>
                    <a:cubicBezTo>
                      <a:pt x="11" y="2"/>
                      <a:pt x="11" y="1"/>
                      <a:pt x="11" y="1"/>
                    </a:cubicBezTo>
                    <a:cubicBezTo>
                      <a:pt x="10" y="1"/>
                      <a:pt x="10" y="1"/>
                      <a:pt x="10" y="1"/>
                    </a:cubicBezTo>
                    <a:cubicBezTo>
                      <a:pt x="10" y="1"/>
                      <a:pt x="9" y="1"/>
                      <a:pt x="9" y="1"/>
                    </a:cubicBezTo>
                    <a:cubicBezTo>
                      <a:pt x="8" y="1"/>
                      <a:pt x="8" y="1"/>
                      <a:pt x="8" y="1"/>
                    </a:cubicBezTo>
                    <a:cubicBezTo>
                      <a:pt x="7" y="1"/>
                      <a:pt x="7" y="0"/>
                      <a:pt x="7" y="1"/>
                    </a:cubicBezTo>
                    <a:cubicBezTo>
                      <a:pt x="6" y="1"/>
                      <a:pt x="6" y="1"/>
                      <a:pt x="6" y="1"/>
                    </a:cubicBezTo>
                    <a:cubicBezTo>
                      <a:pt x="6" y="1"/>
                      <a:pt x="6" y="1"/>
                      <a:pt x="6" y="1"/>
                    </a:cubicBezTo>
                    <a:cubicBezTo>
                      <a:pt x="6" y="2"/>
                      <a:pt x="6" y="2"/>
                      <a:pt x="6" y="2"/>
                    </a:cubicBezTo>
                    <a:cubicBezTo>
                      <a:pt x="6" y="3"/>
                      <a:pt x="6" y="3"/>
                      <a:pt x="6" y="4"/>
                    </a:cubicBezTo>
                    <a:cubicBezTo>
                      <a:pt x="5" y="4"/>
                      <a:pt x="6" y="4"/>
                      <a:pt x="5" y="4"/>
                    </a:cubicBezTo>
                    <a:cubicBezTo>
                      <a:pt x="5" y="4"/>
                      <a:pt x="5" y="4"/>
                      <a:pt x="4" y="4"/>
                    </a:cubicBezTo>
                    <a:cubicBezTo>
                      <a:pt x="4" y="4"/>
                      <a:pt x="4" y="4"/>
                      <a:pt x="3" y="4"/>
                    </a:cubicBezTo>
                    <a:cubicBezTo>
                      <a:pt x="3" y="4"/>
                      <a:pt x="2" y="4"/>
                      <a:pt x="2" y="5"/>
                    </a:cubicBezTo>
                    <a:cubicBezTo>
                      <a:pt x="2" y="5"/>
                      <a:pt x="2" y="5"/>
                      <a:pt x="1" y="5"/>
                    </a:cubicBezTo>
                    <a:cubicBezTo>
                      <a:pt x="1" y="4"/>
                      <a:pt x="1" y="4"/>
                      <a:pt x="1" y="4"/>
                    </a:cubicBezTo>
                    <a:cubicBezTo>
                      <a:pt x="1" y="5"/>
                      <a:pt x="1" y="5"/>
                      <a:pt x="1" y="6"/>
                    </a:cubicBezTo>
                    <a:cubicBezTo>
                      <a:pt x="1" y="7"/>
                      <a:pt x="0" y="8"/>
                      <a:pt x="0" y="9"/>
                    </a:cubicBezTo>
                    <a:cubicBezTo>
                      <a:pt x="0" y="9"/>
                      <a:pt x="0" y="10"/>
                      <a:pt x="0" y="10"/>
                    </a:cubicBezTo>
                    <a:cubicBezTo>
                      <a:pt x="0" y="11"/>
                      <a:pt x="0" y="11"/>
                      <a:pt x="0" y="12"/>
                    </a:cubicBezTo>
                    <a:cubicBezTo>
                      <a:pt x="1" y="13"/>
                      <a:pt x="1" y="13"/>
                      <a:pt x="1" y="13"/>
                    </a:cubicBezTo>
                    <a:cubicBezTo>
                      <a:pt x="1" y="14"/>
                      <a:pt x="1" y="14"/>
                      <a:pt x="2" y="14"/>
                    </a:cubicBezTo>
                    <a:cubicBezTo>
                      <a:pt x="2" y="15"/>
                      <a:pt x="2" y="15"/>
                      <a:pt x="3" y="16"/>
                    </a:cubicBezTo>
                    <a:cubicBezTo>
                      <a:pt x="3" y="16"/>
                      <a:pt x="3" y="16"/>
                      <a:pt x="3" y="17"/>
                    </a:cubicBezTo>
                    <a:cubicBezTo>
                      <a:pt x="4" y="17"/>
                      <a:pt x="4" y="17"/>
                      <a:pt x="4" y="17"/>
                    </a:cubicBezTo>
                    <a:cubicBezTo>
                      <a:pt x="4" y="18"/>
                      <a:pt x="4" y="18"/>
                      <a:pt x="5" y="18"/>
                    </a:cubicBezTo>
                    <a:cubicBezTo>
                      <a:pt x="5" y="18"/>
                      <a:pt x="5" y="18"/>
                      <a:pt x="5" y="18"/>
                    </a:cubicBezTo>
                    <a:cubicBezTo>
                      <a:pt x="5" y="18"/>
                      <a:pt x="5" y="18"/>
                      <a:pt x="5" y="18"/>
                    </a:cubicBezTo>
                    <a:cubicBezTo>
                      <a:pt x="6" y="17"/>
                      <a:pt x="6" y="17"/>
                      <a:pt x="6" y="17"/>
                    </a:cubicBezTo>
                    <a:cubicBezTo>
                      <a:pt x="6" y="17"/>
                      <a:pt x="6" y="16"/>
                      <a:pt x="6" y="1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5" name="Freeform 24"/>
              <p:cNvSpPr>
                <a:spLocks/>
              </p:cNvSpPr>
              <p:nvPr/>
            </p:nvSpPr>
            <p:spPr bwMode="auto">
              <a:xfrm>
                <a:off x="3881439" y="2805114"/>
                <a:ext cx="107950" cy="141288"/>
              </a:xfrm>
              <a:custGeom>
                <a:avLst/>
                <a:gdLst>
                  <a:gd name="T0" fmla="*/ 9 w 10"/>
                  <a:gd name="T1" fmla="*/ 8 h 13"/>
                  <a:gd name="T2" fmla="*/ 9 w 10"/>
                  <a:gd name="T3" fmla="*/ 7 h 13"/>
                  <a:gd name="T4" fmla="*/ 8 w 10"/>
                  <a:gd name="T5" fmla="*/ 7 h 13"/>
                  <a:gd name="T6" fmla="*/ 7 w 10"/>
                  <a:gd name="T7" fmla="*/ 6 h 13"/>
                  <a:gd name="T8" fmla="*/ 8 w 10"/>
                  <a:gd name="T9" fmla="*/ 5 h 13"/>
                  <a:gd name="T10" fmla="*/ 8 w 10"/>
                  <a:gd name="T11" fmla="*/ 4 h 13"/>
                  <a:gd name="T12" fmla="*/ 8 w 10"/>
                  <a:gd name="T13" fmla="*/ 4 h 13"/>
                  <a:gd name="T14" fmla="*/ 9 w 10"/>
                  <a:gd name="T15" fmla="*/ 3 h 13"/>
                  <a:gd name="T16" fmla="*/ 8 w 10"/>
                  <a:gd name="T17" fmla="*/ 3 h 13"/>
                  <a:gd name="T18" fmla="*/ 7 w 10"/>
                  <a:gd name="T19" fmla="*/ 3 h 13"/>
                  <a:gd name="T20" fmla="*/ 6 w 10"/>
                  <a:gd name="T21" fmla="*/ 4 h 13"/>
                  <a:gd name="T22" fmla="*/ 5 w 10"/>
                  <a:gd name="T23" fmla="*/ 4 h 13"/>
                  <a:gd name="T24" fmla="*/ 5 w 10"/>
                  <a:gd name="T25" fmla="*/ 3 h 13"/>
                  <a:gd name="T26" fmla="*/ 5 w 10"/>
                  <a:gd name="T27" fmla="*/ 1 h 13"/>
                  <a:gd name="T28" fmla="*/ 5 w 10"/>
                  <a:gd name="T29" fmla="*/ 1 h 13"/>
                  <a:gd name="T30" fmla="*/ 3 w 10"/>
                  <a:gd name="T31" fmla="*/ 1 h 13"/>
                  <a:gd name="T32" fmla="*/ 3 w 10"/>
                  <a:gd name="T33" fmla="*/ 1 h 13"/>
                  <a:gd name="T34" fmla="*/ 3 w 10"/>
                  <a:gd name="T35" fmla="*/ 1 h 13"/>
                  <a:gd name="T36" fmla="*/ 3 w 10"/>
                  <a:gd name="T37" fmla="*/ 2 h 13"/>
                  <a:gd name="T38" fmla="*/ 2 w 10"/>
                  <a:gd name="T39" fmla="*/ 3 h 13"/>
                  <a:gd name="T40" fmla="*/ 1 w 10"/>
                  <a:gd name="T41" fmla="*/ 4 h 13"/>
                  <a:gd name="T42" fmla="*/ 1 w 10"/>
                  <a:gd name="T43" fmla="*/ 5 h 13"/>
                  <a:gd name="T44" fmla="*/ 0 w 10"/>
                  <a:gd name="T45" fmla="*/ 6 h 13"/>
                  <a:gd name="T46" fmla="*/ 0 w 10"/>
                  <a:gd name="T47" fmla="*/ 6 h 13"/>
                  <a:gd name="T48" fmla="*/ 1 w 10"/>
                  <a:gd name="T49" fmla="*/ 7 h 13"/>
                  <a:gd name="T50" fmla="*/ 1 w 10"/>
                  <a:gd name="T51" fmla="*/ 7 h 13"/>
                  <a:gd name="T52" fmla="*/ 2 w 10"/>
                  <a:gd name="T53" fmla="*/ 8 h 13"/>
                  <a:gd name="T54" fmla="*/ 3 w 10"/>
                  <a:gd name="T55" fmla="*/ 8 h 13"/>
                  <a:gd name="T56" fmla="*/ 4 w 10"/>
                  <a:gd name="T57" fmla="*/ 9 h 13"/>
                  <a:gd name="T58" fmla="*/ 5 w 10"/>
                  <a:gd name="T59" fmla="*/ 10 h 13"/>
                  <a:gd name="T60" fmla="*/ 5 w 10"/>
                  <a:gd name="T61" fmla="*/ 11 h 13"/>
                  <a:gd name="T62" fmla="*/ 7 w 10"/>
                  <a:gd name="T63" fmla="*/ 11 h 13"/>
                  <a:gd name="T64" fmla="*/ 7 w 10"/>
                  <a:gd name="T65" fmla="*/ 12 h 13"/>
                  <a:gd name="T66" fmla="*/ 8 w 10"/>
                  <a:gd name="T67" fmla="*/ 12 h 13"/>
                  <a:gd name="T68" fmla="*/ 9 w 10"/>
                  <a:gd name="T69" fmla="*/ 13 h 13"/>
                  <a:gd name="T70" fmla="*/ 10 w 10"/>
                  <a:gd name="T71" fmla="*/ 13 h 13"/>
                  <a:gd name="T72" fmla="*/ 10 w 10"/>
                  <a:gd name="T73" fmla="*/ 13 h 13"/>
                  <a:gd name="T74" fmla="*/ 10 w 10"/>
                  <a:gd name="T75" fmla="*/ 11 h 13"/>
                  <a:gd name="T76" fmla="*/ 10 w 10"/>
                  <a:gd name="T77" fmla="*/ 10 h 13"/>
                  <a:gd name="T78" fmla="*/ 10 w 10"/>
                  <a:gd name="T79" fmla="*/ 9 h 13"/>
                  <a:gd name="T80" fmla="*/ 9 w 10"/>
                  <a:gd name="T8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13">
                    <a:moveTo>
                      <a:pt x="9" y="8"/>
                    </a:moveTo>
                    <a:cubicBezTo>
                      <a:pt x="9" y="8"/>
                      <a:pt x="10" y="7"/>
                      <a:pt x="9" y="7"/>
                    </a:cubicBezTo>
                    <a:cubicBezTo>
                      <a:pt x="9" y="7"/>
                      <a:pt x="8" y="7"/>
                      <a:pt x="8" y="7"/>
                    </a:cubicBezTo>
                    <a:cubicBezTo>
                      <a:pt x="8" y="7"/>
                      <a:pt x="7" y="7"/>
                      <a:pt x="7" y="6"/>
                    </a:cubicBezTo>
                    <a:cubicBezTo>
                      <a:pt x="7" y="6"/>
                      <a:pt x="8" y="6"/>
                      <a:pt x="8" y="5"/>
                    </a:cubicBezTo>
                    <a:cubicBezTo>
                      <a:pt x="8" y="5"/>
                      <a:pt x="8" y="5"/>
                      <a:pt x="8" y="4"/>
                    </a:cubicBezTo>
                    <a:cubicBezTo>
                      <a:pt x="8" y="4"/>
                      <a:pt x="8" y="4"/>
                      <a:pt x="8" y="4"/>
                    </a:cubicBezTo>
                    <a:cubicBezTo>
                      <a:pt x="8" y="3"/>
                      <a:pt x="9" y="3"/>
                      <a:pt x="9" y="3"/>
                    </a:cubicBezTo>
                    <a:cubicBezTo>
                      <a:pt x="8" y="3"/>
                      <a:pt x="8" y="3"/>
                      <a:pt x="8" y="3"/>
                    </a:cubicBezTo>
                    <a:cubicBezTo>
                      <a:pt x="8" y="3"/>
                      <a:pt x="7" y="3"/>
                      <a:pt x="7" y="3"/>
                    </a:cubicBezTo>
                    <a:cubicBezTo>
                      <a:pt x="7" y="3"/>
                      <a:pt x="7" y="4"/>
                      <a:pt x="6" y="4"/>
                    </a:cubicBezTo>
                    <a:cubicBezTo>
                      <a:pt x="6" y="5"/>
                      <a:pt x="6" y="4"/>
                      <a:pt x="5" y="4"/>
                    </a:cubicBezTo>
                    <a:cubicBezTo>
                      <a:pt x="5" y="4"/>
                      <a:pt x="5" y="3"/>
                      <a:pt x="5" y="3"/>
                    </a:cubicBezTo>
                    <a:cubicBezTo>
                      <a:pt x="5" y="2"/>
                      <a:pt x="5" y="2"/>
                      <a:pt x="5" y="1"/>
                    </a:cubicBezTo>
                    <a:cubicBezTo>
                      <a:pt x="5" y="1"/>
                      <a:pt x="5" y="1"/>
                      <a:pt x="5" y="1"/>
                    </a:cubicBezTo>
                    <a:cubicBezTo>
                      <a:pt x="4" y="0"/>
                      <a:pt x="4" y="1"/>
                      <a:pt x="3" y="1"/>
                    </a:cubicBezTo>
                    <a:cubicBezTo>
                      <a:pt x="3" y="1"/>
                      <a:pt x="3" y="1"/>
                      <a:pt x="3" y="1"/>
                    </a:cubicBezTo>
                    <a:cubicBezTo>
                      <a:pt x="3" y="1"/>
                      <a:pt x="3" y="1"/>
                      <a:pt x="3" y="1"/>
                    </a:cubicBezTo>
                    <a:cubicBezTo>
                      <a:pt x="3" y="2"/>
                      <a:pt x="3" y="2"/>
                      <a:pt x="3" y="2"/>
                    </a:cubicBezTo>
                    <a:cubicBezTo>
                      <a:pt x="2" y="3"/>
                      <a:pt x="2" y="3"/>
                      <a:pt x="2" y="3"/>
                    </a:cubicBezTo>
                    <a:cubicBezTo>
                      <a:pt x="2" y="3"/>
                      <a:pt x="2" y="3"/>
                      <a:pt x="1" y="4"/>
                    </a:cubicBezTo>
                    <a:cubicBezTo>
                      <a:pt x="1" y="4"/>
                      <a:pt x="1" y="4"/>
                      <a:pt x="1" y="5"/>
                    </a:cubicBezTo>
                    <a:cubicBezTo>
                      <a:pt x="0" y="5"/>
                      <a:pt x="0" y="5"/>
                      <a:pt x="0" y="6"/>
                    </a:cubicBezTo>
                    <a:cubicBezTo>
                      <a:pt x="0" y="6"/>
                      <a:pt x="0" y="6"/>
                      <a:pt x="0" y="6"/>
                    </a:cubicBezTo>
                    <a:cubicBezTo>
                      <a:pt x="0" y="6"/>
                      <a:pt x="0" y="6"/>
                      <a:pt x="1" y="7"/>
                    </a:cubicBezTo>
                    <a:cubicBezTo>
                      <a:pt x="1" y="7"/>
                      <a:pt x="1" y="7"/>
                      <a:pt x="1" y="7"/>
                    </a:cubicBezTo>
                    <a:cubicBezTo>
                      <a:pt x="2" y="7"/>
                      <a:pt x="2" y="7"/>
                      <a:pt x="2" y="8"/>
                    </a:cubicBezTo>
                    <a:cubicBezTo>
                      <a:pt x="3" y="8"/>
                      <a:pt x="3" y="8"/>
                      <a:pt x="3" y="8"/>
                    </a:cubicBezTo>
                    <a:cubicBezTo>
                      <a:pt x="3" y="8"/>
                      <a:pt x="4" y="9"/>
                      <a:pt x="4" y="9"/>
                    </a:cubicBezTo>
                    <a:cubicBezTo>
                      <a:pt x="5" y="9"/>
                      <a:pt x="5" y="9"/>
                      <a:pt x="5" y="10"/>
                    </a:cubicBezTo>
                    <a:cubicBezTo>
                      <a:pt x="5" y="10"/>
                      <a:pt x="5" y="11"/>
                      <a:pt x="5" y="11"/>
                    </a:cubicBezTo>
                    <a:cubicBezTo>
                      <a:pt x="6" y="11"/>
                      <a:pt x="6" y="11"/>
                      <a:pt x="7" y="11"/>
                    </a:cubicBezTo>
                    <a:cubicBezTo>
                      <a:pt x="7" y="11"/>
                      <a:pt x="7" y="12"/>
                      <a:pt x="7" y="12"/>
                    </a:cubicBezTo>
                    <a:cubicBezTo>
                      <a:pt x="7" y="12"/>
                      <a:pt x="8" y="12"/>
                      <a:pt x="8" y="12"/>
                    </a:cubicBezTo>
                    <a:cubicBezTo>
                      <a:pt x="9" y="12"/>
                      <a:pt x="9" y="13"/>
                      <a:pt x="9" y="13"/>
                    </a:cubicBezTo>
                    <a:cubicBezTo>
                      <a:pt x="10" y="13"/>
                      <a:pt x="10" y="13"/>
                      <a:pt x="10" y="13"/>
                    </a:cubicBezTo>
                    <a:cubicBezTo>
                      <a:pt x="10" y="13"/>
                      <a:pt x="10" y="13"/>
                      <a:pt x="10" y="13"/>
                    </a:cubicBezTo>
                    <a:cubicBezTo>
                      <a:pt x="10" y="12"/>
                      <a:pt x="10" y="12"/>
                      <a:pt x="10" y="11"/>
                    </a:cubicBezTo>
                    <a:cubicBezTo>
                      <a:pt x="10" y="11"/>
                      <a:pt x="10" y="11"/>
                      <a:pt x="10" y="10"/>
                    </a:cubicBezTo>
                    <a:cubicBezTo>
                      <a:pt x="10" y="10"/>
                      <a:pt x="10" y="9"/>
                      <a:pt x="10" y="9"/>
                    </a:cubicBezTo>
                    <a:cubicBezTo>
                      <a:pt x="10" y="8"/>
                      <a:pt x="10" y="8"/>
                      <a:pt x="9" y="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6" name="Freeform 25"/>
              <p:cNvSpPr>
                <a:spLocks/>
              </p:cNvSpPr>
              <p:nvPr/>
            </p:nvSpPr>
            <p:spPr bwMode="auto">
              <a:xfrm>
                <a:off x="4043364" y="2611439"/>
                <a:ext cx="215900" cy="173038"/>
              </a:xfrm>
              <a:custGeom>
                <a:avLst/>
                <a:gdLst>
                  <a:gd name="T0" fmla="*/ 20 w 20"/>
                  <a:gd name="T1" fmla="*/ 7 h 16"/>
                  <a:gd name="T2" fmla="*/ 19 w 20"/>
                  <a:gd name="T3" fmla="*/ 7 h 16"/>
                  <a:gd name="T4" fmla="*/ 17 w 20"/>
                  <a:gd name="T5" fmla="*/ 7 h 16"/>
                  <a:gd name="T6" fmla="*/ 17 w 20"/>
                  <a:gd name="T7" fmla="*/ 6 h 16"/>
                  <a:gd name="T8" fmla="*/ 17 w 20"/>
                  <a:gd name="T9" fmla="*/ 5 h 16"/>
                  <a:gd name="T10" fmla="*/ 17 w 20"/>
                  <a:gd name="T11" fmla="*/ 4 h 16"/>
                  <a:gd name="T12" fmla="*/ 16 w 20"/>
                  <a:gd name="T13" fmla="*/ 3 h 16"/>
                  <a:gd name="T14" fmla="*/ 15 w 20"/>
                  <a:gd name="T15" fmla="*/ 2 h 16"/>
                  <a:gd name="T16" fmla="*/ 15 w 20"/>
                  <a:gd name="T17" fmla="*/ 1 h 16"/>
                  <a:gd name="T18" fmla="*/ 15 w 20"/>
                  <a:gd name="T19" fmla="*/ 1 h 16"/>
                  <a:gd name="T20" fmla="*/ 14 w 20"/>
                  <a:gd name="T21" fmla="*/ 0 h 16"/>
                  <a:gd name="T22" fmla="*/ 13 w 20"/>
                  <a:gd name="T23" fmla="*/ 0 h 16"/>
                  <a:gd name="T24" fmla="*/ 12 w 20"/>
                  <a:gd name="T25" fmla="*/ 1 h 16"/>
                  <a:gd name="T26" fmla="*/ 11 w 20"/>
                  <a:gd name="T27" fmla="*/ 1 h 16"/>
                  <a:gd name="T28" fmla="*/ 11 w 20"/>
                  <a:gd name="T29" fmla="*/ 2 h 16"/>
                  <a:gd name="T30" fmla="*/ 10 w 20"/>
                  <a:gd name="T31" fmla="*/ 2 h 16"/>
                  <a:gd name="T32" fmla="*/ 9 w 20"/>
                  <a:gd name="T33" fmla="*/ 3 h 16"/>
                  <a:gd name="T34" fmla="*/ 8 w 20"/>
                  <a:gd name="T35" fmla="*/ 4 h 16"/>
                  <a:gd name="T36" fmla="*/ 7 w 20"/>
                  <a:gd name="T37" fmla="*/ 4 h 16"/>
                  <a:gd name="T38" fmla="*/ 5 w 20"/>
                  <a:gd name="T39" fmla="*/ 4 h 16"/>
                  <a:gd name="T40" fmla="*/ 4 w 20"/>
                  <a:gd name="T41" fmla="*/ 5 h 16"/>
                  <a:gd name="T42" fmla="*/ 3 w 20"/>
                  <a:gd name="T43" fmla="*/ 6 h 16"/>
                  <a:gd name="T44" fmla="*/ 3 w 20"/>
                  <a:gd name="T45" fmla="*/ 8 h 16"/>
                  <a:gd name="T46" fmla="*/ 3 w 20"/>
                  <a:gd name="T47" fmla="*/ 9 h 16"/>
                  <a:gd name="T48" fmla="*/ 2 w 20"/>
                  <a:gd name="T49" fmla="*/ 9 h 16"/>
                  <a:gd name="T50" fmla="*/ 1 w 20"/>
                  <a:gd name="T51" fmla="*/ 10 h 16"/>
                  <a:gd name="T52" fmla="*/ 1 w 20"/>
                  <a:gd name="T53" fmla="*/ 11 h 16"/>
                  <a:gd name="T54" fmla="*/ 1 w 20"/>
                  <a:gd name="T55" fmla="*/ 12 h 16"/>
                  <a:gd name="T56" fmla="*/ 0 w 20"/>
                  <a:gd name="T57" fmla="*/ 14 h 16"/>
                  <a:gd name="T58" fmla="*/ 0 w 20"/>
                  <a:gd name="T59" fmla="*/ 14 h 16"/>
                  <a:gd name="T60" fmla="*/ 1 w 20"/>
                  <a:gd name="T61" fmla="*/ 14 h 16"/>
                  <a:gd name="T62" fmla="*/ 2 w 20"/>
                  <a:gd name="T63" fmla="*/ 15 h 16"/>
                  <a:gd name="T64" fmla="*/ 3 w 20"/>
                  <a:gd name="T65" fmla="*/ 16 h 16"/>
                  <a:gd name="T66" fmla="*/ 4 w 20"/>
                  <a:gd name="T67" fmla="*/ 15 h 16"/>
                  <a:gd name="T68" fmla="*/ 4 w 20"/>
                  <a:gd name="T69" fmla="*/ 15 h 16"/>
                  <a:gd name="T70" fmla="*/ 6 w 20"/>
                  <a:gd name="T71" fmla="*/ 15 h 16"/>
                  <a:gd name="T72" fmla="*/ 7 w 20"/>
                  <a:gd name="T73" fmla="*/ 16 h 16"/>
                  <a:gd name="T74" fmla="*/ 7 w 20"/>
                  <a:gd name="T75" fmla="*/ 15 h 16"/>
                  <a:gd name="T76" fmla="*/ 7 w 20"/>
                  <a:gd name="T77" fmla="*/ 14 h 16"/>
                  <a:gd name="T78" fmla="*/ 7 w 20"/>
                  <a:gd name="T79" fmla="*/ 13 h 16"/>
                  <a:gd name="T80" fmla="*/ 8 w 20"/>
                  <a:gd name="T81" fmla="*/ 12 h 16"/>
                  <a:gd name="T82" fmla="*/ 9 w 20"/>
                  <a:gd name="T83" fmla="*/ 12 h 16"/>
                  <a:gd name="T84" fmla="*/ 11 w 20"/>
                  <a:gd name="T85" fmla="*/ 12 h 16"/>
                  <a:gd name="T86" fmla="*/ 12 w 20"/>
                  <a:gd name="T87" fmla="*/ 12 h 16"/>
                  <a:gd name="T88" fmla="*/ 13 w 20"/>
                  <a:gd name="T89" fmla="*/ 12 h 16"/>
                  <a:gd name="T90" fmla="*/ 13 w 20"/>
                  <a:gd name="T91" fmla="*/ 11 h 16"/>
                  <a:gd name="T92" fmla="*/ 15 w 20"/>
                  <a:gd name="T93" fmla="*/ 12 h 16"/>
                  <a:gd name="T94" fmla="*/ 16 w 20"/>
                  <a:gd name="T95" fmla="*/ 12 h 16"/>
                  <a:gd name="T96" fmla="*/ 17 w 20"/>
                  <a:gd name="T97" fmla="*/ 12 h 16"/>
                  <a:gd name="T98" fmla="*/ 17 w 20"/>
                  <a:gd name="T99" fmla="*/ 12 h 16"/>
                  <a:gd name="T100" fmla="*/ 17 w 20"/>
                  <a:gd name="T101" fmla="*/ 11 h 16"/>
                  <a:gd name="T102" fmla="*/ 18 w 20"/>
                  <a:gd name="T103" fmla="*/ 11 h 16"/>
                  <a:gd name="T104" fmla="*/ 19 w 20"/>
                  <a:gd name="T105" fmla="*/ 11 h 16"/>
                  <a:gd name="T106" fmla="*/ 20 w 20"/>
                  <a:gd name="T107" fmla="*/ 10 h 16"/>
                  <a:gd name="T108" fmla="*/ 20 w 20"/>
                  <a:gd name="T109" fmla="*/ 8 h 16"/>
                  <a:gd name="T110" fmla="*/ 20 w 20"/>
                  <a:gd name="T111" fmla="*/ 8 h 16"/>
                  <a:gd name="T112" fmla="*/ 20 w 20"/>
                  <a:gd name="T113" fmla="*/ 7 h 16"/>
                  <a:gd name="T114" fmla="*/ 20 w 20"/>
                  <a:gd name="T11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 h="16">
                    <a:moveTo>
                      <a:pt x="20" y="7"/>
                    </a:moveTo>
                    <a:cubicBezTo>
                      <a:pt x="19" y="7"/>
                      <a:pt x="19" y="7"/>
                      <a:pt x="19" y="7"/>
                    </a:cubicBezTo>
                    <a:cubicBezTo>
                      <a:pt x="18" y="7"/>
                      <a:pt x="18" y="7"/>
                      <a:pt x="17" y="7"/>
                    </a:cubicBezTo>
                    <a:cubicBezTo>
                      <a:pt x="17" y="7"/>
                      <a:pt x="17" y="6"/>
                      <a:pt x="17" y="6"/>
                    </a:cubicBezTo>
                    <a:cubicBezTo>
                      <a:pt x="17" y="5"/>
                      <a:pt x="18" y="5"/>
                      <a:pt x="17" y="5"/>
                    </a:cubicBezTo>
                    <a:cubicBezTo>
                      <a:pt x="17" y="4"/>
                      <a:pt x="17" y="4"/>
                      <a:pt x="17" y="4"/>
                    </a:cubicBezTo>
                    <a:cubicBezTo>
                      <a:pt x="16" y="4"/>
                      <a:pt x="16" y="4"/>
                      <a:pt x="16" y="3"/>
                    </a:cubicBezTo>
                    <a:cubicBezTo>
                      <a:pt x="15" y="3"/>
                      <a:pt x="15" y="2"/>
                      <a:pt x="15" y="2"/>
                    </a:cubicBezTo>
                    <a:cubicBezTo>
                      <a:pt x="15" y="2"/>
                      <a:pt x="15" y="1"/>
                      <a:pt x="15" y="1"/>
                    </a:cubicBezTo>
                    <a:cubicBezTo>
                      <a:pt x="15" y="1"/>
                      <a:pt x="15" y="1"/>
                      <a:pt x="15" y="1"/>
                    </a:cubicBezTo>
                    <a:cubicBezTo>
                      <a:pt x="15" y="1"/>
                      <a:pt x="14" y="1"/>
                      <a:pt x="14" y="0"/>
                    </a:cubicBezTo>
                    <a:cubicBezTo>
                      <a:pt x="13" y="0"/>
                      <a:pt x="13" y="0"/>
                      <a:pt x="13" y="0"/>
                    </a:cubicBezTo>
                    <a:cubicBezTo>
                      <a:pt x="12" y="0"/>
                      <a:pt x="12" y="1"/>
                      <a:pt x="12" y="1"/>
                    </a:cubicBezTo>
                    <a:cubicBezTo>
                      <a:pt x="12" y="1"/>
                      <a:pt x="12" y="1"/>
                      <a:pt x="11" y="1"/>
                    </a:cubicBezTo>
                    <a:cubicBezTo>
                      <a:pt x="11" y="1"/>
                      <a:pt x="11" y="1"/>
                      <a:pt x="11" y="2"/>
                    </a:cubicBezTo>
                    <a:cubicBezTo>
                      <a:pt x="10" y="2"/>
                      <a:pt x="10" y="2"/>
                      <a:pt x="10" y="2"/>
                    </a:cubicBezTo>
                    <a:cubicBezTo>
                      <a:pt x="9" y="3"/>
                      <a:pt x="9" y="3"/>
                      <a:pt x="9" y="3"/>
                    </a:cubicBezTo>
                    <a:cubicBezTo>
                      <a:pt x="8" y="4"/>
                      <a:pt x="8" y="4"/>
                      <a:pt x="8" y="4"/>
                    </a:cubicBezTo>
                    <a:cubicBezTo>
                      <a:pt x="8" y="4"/>
                      <a:pt x="7" y="4"/>
                      <a:pt x="7" y="4"/>
                    </a:cubicBezTo>
                    <a:cubicBezTo>
                      <a:pt x="6" y="4"/>
                      <a:pt x="6" y="4"/>
                      <a:pt x="5" y="4"/>
                    </a:cubicBezTo>
                    <a:cubicBezTo>
                      <a:pt x="4" y="4"/>
                      <a:pt x="4" y="5"/>
                      <a:pt x="4" y="5"/>
                    </a:cubicBezTo>
                    <a:cubicBezTo>
                      <a:pt x="4" y="6"/>
                      <a:pt x="3" y="6"/>
                      <a:pt x="3" y="6"/>
                    </a:cubicBezTo>
                    <a:cubicBezTo>
                      <a:pt x="3" y="7"/>
                      <a:pt x="3" y="7"/>
                      <a:pt x="3" y="8"/>
                    </a:cubicBezTo>
                    <a:cubicBezTo>
                      <a:pt x="3" y="8"/>
                      <a:pt x="3" y="9"/>
                      <a:pt x="3" y="9"/>
                    </a:cubicBezTo>
                    <a:cubicBezTo>
                      <a:pt x="2" y="9"/>
                      <a:pt x="2" y="9"/>
                      <a:pt x="2" y="9"/>
                    </a:cubicBezTo>
                    <a:cubicBezTo>
                      <a:pt x="1" y="9"/>
                      <a:pt x="1" y="9"/>
                      <a:pt x="1" y="10"/>
                    </a:cubicBezTo>
                    <a:cubicBezTo>
                      <a:pt x="1" y="10"/>
                      <a:pt x="1" y="11"/>
                      <a:pt x="1" y="11"/>
                    </a:cubicBezTo>
                    <a:cubicBezTo>
                      <a:pt x="1" y="11"/>
                      <a:pt x="1" y="11"/>
                      <a:pt x="1" y="12"/>
                    </a:cubicBezTo>
                    <a:cubicBezTo>
                      <a:pt x="0" y="12"/>
                      <a:pt x="0" y="13"/>
                      <a:pt x="0" y="14"/>
                    </a:cubicBezTo>
                    <a:cubicBezTo>
                      <a:pt x="0" y="14"/>
                      <a:pt x="0" y="14"/>
                      <a:pt x="0" y="14"/>
                    </a:cubicBezTo>
                    <a:cubicBezTo>
                      <a:pt x="1" y="14"/>
                      <a:pt x="1" y="14"/>
                      <a:pt x="1" y="14"/>
                    </a:cubicBezTo>
                    <a:cubicBezTo>
                      <a:pt x="2" y="15"/>
                      <a:pt x="1" y="15"/>
                      <a:pt x="2" y="15"/>
                    </a:cubicBezTo>
                    <a:cubicBezTo>
                      <a:pt x="2" y="16"/>
                      <a:pt x="2" y="16"/>
                      <a:pt x="3" y="16"/>
                    </a:cubicBezTo>
                    <a:cubicBezTo>
                      <a:pt x="3" y="16"/>
                      <a:pt x="3" y="16"/>
                      <a:pt x="4" y="15"/>
                    </a:cubicBezTo>
                    <a:cubicBezTo>
                      <a:pt x="4" y="15"/>
                      <a:pt x="4" y="15"/>
                      <a:pt x="4" y="15"/>
                    </a:cubicBezTo>
                    <a:cubicBezTo>
                      <a:pt x="5" y="15"/>
                      <a:pt x="5" y="15"/>
                      <a:pt x="6" y="15"/>
                    </a:cubicBezTo>
                    <a:cubicBezTo>
                      <a:pt x="6" y="15"/>
                      <a:pt x="6" y="16"/>
                      <a:pt x="7" y="16"/>
                    </a:cubicBezTo>
                    <a:cubicBezTo>
                      <a:pt x="7" y="15"/>
                      <a:pt x="7" y="15"/>
                      <a:pt x="7" y="15"/>
                    </a:cubicBezTo>
                    <a:cubicBezTo>
                      <a:pt x="8" y="15"/>
                      <a:pt x="7" y="14"/>
                      <a:pt x="7" y="14"/>
                    </a:cubicBezTo>
                    <a:cubicBezTo>
                      <a:pt x="7" y="13"/>
                      <a:pt x="7" y="13"/>
                      <a:pt x="7" y="13"/>
                    </a:cubicBezTo>
                    <a:cubicBezTo>
                      <a:pt x="7" y="12"/>
                      <a:pt x="7" y="12"/>
                      <a:pt x="8" y="12"/>
                    </a:cubicBezTo>
                    <a:cubicBezTo>
                      <a:pt x="8" y="11"/>
                      <a:pt x="9" y="12"/>
                      <a:pt x="9" y="12"/>
                    </a:cubicBezTo>
                    <a:cubicBezTo>
                      <a:pt x="10" y="12"/>
                      <a:pt x="11" y="12"/>
                      <a:pt x="11" y="12"/>
                    </a:cubicBezTo>
                    <a:cubicBezTo>
                      <a:pt x="12" y="12"/>
                      <a:pt x="12" y="12"/>
                      <a:pt x="12" y="12"/>
                    </a:cubicBezTo>
                    <a:cubicBezTo>
                      <a:pt x="12" y="12"/>
                      <a:pt x="12" y="12"/>
                      <a:pt x="13" y="12"/>
                    </a:cubicBezTo>
                    <a:cubicBezTo>
                      <a:pt x="13" y="12"/>
                      <a:pt x="13" y="12"/>
                      <a:pt x="13" y="11"/>
                    </a:cubicBezTo>
                    <a:cubicBezTo>
                      <a:pt x="14" y="11"/>
                      <a:pt x="14" y="12"/>
                      <a:pt x="15" y="12"/>
                    </a:cubicBezTo>
                    <a:cubicBezTo>
                      <a:pt x="15" y="12"/>
                      <a:pt x="15" y="12"/>
                      <a:pt x="16" y="12"/>
                    </a:cubicBezTo>
                    <a:cubicBezTo>
                      <a:pt x="16" y="12"/>
                      <a:pt x="16" y="12"/>
                      <a:pt x="17" y="12"/>
                    </a:cubicBezTo>
                    <a:cubicBezTo>
                      <a:pt x="17" y="12"/>
                      <a:pt x="17" y="12"/>
                      <a:pt x="17" y="12"/>
                    </a:cubicBezTo>
                    <a:cubicBezTo>
                      <a:pt x="17" y="11"/>
                      <a:pt x="17" y="11"/>
                      <a:pt x="17" y="11"/>
                    </a:cubicBezTo>
                    <a:cubicBezTo>
                      <a:pt x="18" y="11"/>
                      <a:pt x="18" y="11"/>
                      <a:pt x="18" y="11"/>
                    </a:cubicBezTo>
                    <a:cubicBezTo>
                      <a:pt x="19" y="11"/>
                      <a:pt x="19" y="11"/>
                      <a:pt x="19" y="11"/>
                    </a:cubicBezTo>
                    <a:cubicBezTo>
                      <a:pt x="20" y="10"/>
                      <a:pt x="20" y="10"/>
                      <a:pt x="20" y="10"/>
                    </a:cubicBezTo>
                    <a:cubicBezTo>
                      <a:pt x="20" y="9"/>
                      <a:pt x="20" y="9"/>
                      <a:pt x="20" y="8"/>
                    </a:cubicBezTo>
                    <a:cubicBezTo>
                      <a:pt x="20" y="8"/>
                      <a:pt x="20" y="8"/>
                      <a:pt x="20" y="8"/>
                    </a:cubicBezTo>
                    <a:cubicBezTo>
                      <a:pt x="20" y="8"/>
                      <a:pt x="20" y="8"/>
                      <a:pt x="20" y="7"/>
                    </a:cubicBezTo>
                    <a:cubicBezTo>
                      <a:pt x="20" y="7"/>
                      <a:pt x="20" y="7"/>
                      <a:pt x="20"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7" name="Freeform 26"/>
              <p:cNvSpPr>
                <a:spLocks/>
              </p:cNvSpPr>
              <p:nvPr/>
            </p:nvSpPr>
            <p:spPr bwMode="auto">
              <a:xfrm>
                <a:off x="5078414" y="3378201"/>
                <a:ext cx="87313" cy="206375"/>
              </a:xfrm>
              <a:custGeom>
                <a:avLst/>
                <a:gdLst>
                  <a:gd name="T0" fmla="*/ 7 w 8"/>
                  <a:gd name="T1" fmla="*/ 14 h 19"/>
                  <a:gd name="T2" fmla="*/ 7 w 8"/>
                  <a:gd name="T3" fmla="*/ 13 h 19"/>
                  <a:gd name="T4" fmla="*/ 7 w 8"/>
                  <a:gd name="T5" fmla="*/ 13 h 19"/>
                  <a:gd name="T6" fmla="*/ 6 w 8"/>
                  <a:gd name="T7" fmla="*/ 12 h 19"/>
                  <a:gd name="T8" fmla="*/ 6 w 8"/>
                  <a:gd name="T9" fmla="*/ 12 h 19"/>
                  <a:gd name="T10" fmla="*/ 6 w 8"/>
                  <a:gd name="T11" fmla="*/ 11 h 19"/>
                  <a:gd name="T12" fmla="*/ 6 w 8"/>
                  <a:gd name="T13" fmla="*/ 10 h 19"/>
                  <a:gd name="T14" fmla="*/ 5 w 8"/>
                  <a:gd name="T15" fmla="*/ 9 h 19"/>
                  <a:gd name="T16" fmla="*/ 5 w 8"/>
                  <a:gd name="T17" fmla="*/ 7 h 19"/>
                  <a:gd name="T18" fmla="*/ 6 w 8"/>
                  <a:gd name="T19" fmla="*/ 7 h 19"/>
                  <a:gd name="T20" fmla="*/ 6 w 8"/>
                  <a:gd name="T21" fmla="*/ 6 h 19"/>
                  <a:gd name="T22" fmla="*/ 6 w 8"/>
                  <a:gd name="T23" fmla="*/ 6 h 19"/>
                  <a:gd name="T24" fmla="*/ 6 w 8"/>
                  <a:gd name="T25" fmla="*/ 5 h 19"/>
                  <a:gd name="T26" fmla="*/ 6 w 8"/>
                  <a:gd name="T27" fmla="*/ 5 h 19"/>
                  <a:gd name="T28" fmla="*/ 5 w 8"/>
                  <a:gd name="T29" fmla="*/ 3 h 19"/>
                  <a:gd name="T30" fmla="*/ 5 w 8"/>
                  <a:gd name="T31" fmla="*/ 2 h 19"/>
                  <a:gd name="T32" fmla="*/ 5 w 8"/>
                  <a:gd name="T33" fmla="*/ 1 h 19"/>
                  <a:gd name="T34" fmla="*/ 4 w 8"/>
                  <a:gd name="T35" fmla="*/ 1 h 19"/>
                  <a:gd name="T36" fmla="*/ 3 w 8"/>
                  <a:gd name="T37" fmla="*/ 0 h 19"/>
                  <a:gd name="T38" fmla="*/ 2 w 8"/>
                  <a:gd name="T39" fmla="*/ 0 h 19"/>
                  <a:gd name="T40" fmla="*/ 1 w 8"/>
                  <a:gd name="T41" fmla="*/ 0 h 19"/>
                  <a:gd name="T42" fmla="*/ 1 w 8"/>
                  <a:gd name="T43" fmla="*/ 0 h 19"/>
                  <a:gd name="T44" fmla="*/ 1 w 8"/>
                  <a:gd name="T45" fmla="*/ 0 h 19"/>
                  <a:gd name="T46" fmla="*/ 2 w 8"/>
                  <a:gd name="T47" fmla="*/ 1 h 19"/>
                  <a:gd name="T48" fmla="*/ 2 w 8"/>
                  <a:gd name="T49" fmla="*/ 2 h 19"/>
                  <a:gd name="T50" fmla="*/ 3 w 8"/>
                  <a:gd name="T51" fmla="*/ 3 h 19"/>
                  <a:gd name="T52" fmla="*/ 2 w 8"/>
                  <a:gd name="T53" fmla="*/ 4 h 19"/>
                  <a:gd name="T54" fmla="*/ 2 w 8"/>
                  <a:gd name="T55" fmla="*/ 5 h 19"/>
                  <a:gd name="T56" fmla="*/ 1 w 8"/>
                  <a:gd name="T57" fmla="*/ 6 h 19"/>
                  <a:gd name="T58" fmla="*/ 2 w 8"/>
                  <a:gd name="T59" fmla="*/ 6 h 19"/>
                  <a:gd name="T60" fmla="*/ 2 w 8"/>
                  <a:gd name="T61" fmla="*/ 7 h 19"/>
                  <a:gd name="T62" fmla="*/ 2 w 8"/>
                  <a:gd name="T63" fmla="*/ 8 h 19"/>
                  <a:gd name="T64" fmla="*/ 2 w 8"/>
                  <a:gd name="T65" fmla="*/ 9 h 19"/>
                  <a:gd name="T66" fmla="*/ 1 w 8"/>
                  <a:gd name="T67" fmla="*/ 9 h 19"/>
                  <a:gd name="T68" fmla="*/ 1 w 8"/>
                  <a:gd name="T69" fmla="*/ 10 h 19"/>
                  <a:gd name="T70" fmla="*/ 0 w 8"/>
                  <a:gd name="T71" fmla="*/ 11 h 19"/>
                  <a:gd name="T72" fmla="*/ 0 w 8"/>
                  <a:gd name="T73" fmla="*/ 12 h 19"/>
                  <a:gd name="T74" fmla="*/ 1 w 8"/>
                  <a:gd name="T75" fmla="*/ 13 h 19"/>
                  <a:gd name="T76" fmla="*/ 1 w 8"/>
                  <a:gd name="T77" fmla="*/ 13 h 19"/>
                  <a:gd name="T78" fmla="*/ 1 w 8"/>
                  <a:gd name="T79" fmla="*/ 13 h 19"/>
                  <a:gd name="T80" fmla="*/ 2 w 8"/>
                  <a:gd name="T81" fmla="*/ 14 h 19"/>
                  <a:gd name="T82" fmla="*/ 2 w 8"/>
                  <a:gd name="T83" fmla="*/ 15 h 19"/>
                  <a:gd name="T84" fmla="*/ 3 w 8"/>
                  <a:gd name="T85" fmla="*/ 15 h 19"/>
                  <a:gd name="T86" fmla="*/ 4 w 8"/>
                  <a:gd name="T87" fmla="*/ 15 h 19"/>
                  <a:gd name="T88" fmla="*/ 5 w 8"/>
                  <a:gd name="T89" fmla="*/ 16 h 19"/>
                  <a:gd name="T90" fmla="*/ 5 w 8"/>
                  <a:gd name="T91" fmla="*/ 17 h 19"/>
                  <a:gd name="T92" fmla="*/ 4 w 8"/>
                  <a:gd name="T93" fmla="*/ 18 h 19"/>
                  <a:gd name="T94" fmla="*/ 5 w 8"/>
                  <a:gd name="T95" fmla="*/ 19 h 19"/>
                  <a:gd name="T96" fmla="*/ 6 w 8"/>
                  <a:gd name="T97" fmla="*/ 19 h 19"/>
                  <a:gd name="T98" fmla="*/ 7 w 8"/>
                  <a:gd name="T99" fmla="*/ 18 h 19"/>
                  <a:gd name="T100" fmla="*/ 8 w 8"/>
                  <a:gd name="T101" fmla="*/ 17 h 19"/>
                  <a:gd name="T102" fmla="*/ 8 w 8"/>
                  <a:gd name="T103" fmla="*/ 15 h 19"/>
                  <a:gd name="T104" fmla="*/ 7 w 8"/>
                  <a:gd name="T105"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 h="19">
                    <a:moveTo>
                      <a:pt x="7" y="14"/>
                    </a:moveTo>
                    <a:cubicBezTo>
                      <a:pt x="7" y="14"/>
                      <a:pt x="7" y="14"/>
                      <a:pt x="7" y="13"/>
                    </a:cubicBezTo>
                    <a:cubicBezTo>
                      <a:pt x="7" y="13"/>
                      <a:pt x="7" y="13"/>
                      <a:pt x="7" y="13"/>
                    </a:cubicBezTo>
                    <a:cubicBezTo>
                      <a:pt x="7" y="12"/>
                      <a:pt x="6" y="12"/>
                      <a:pt x="6" y="12"/>
                    </a:cubicBezTo>
                    <a:cubicBezTo>
                      <a:pt x="6" y="12"/>
                      <a:pt x="6" y="12"/>
                      <a:pt x="6" y="12"/>
                    </a:cubicBezTo>
                    <a:cubicBezTo>
                      <a:pt x="6" y="11"/>
                      <a:pt x="6" y="11"/>
                      <a:pt x="6" y="11"/>
                    </a:cubicBezTo>
                    <a:cubicBezTo>
                      <a:pt x="6" y="10"/>
                      <a:pt x="6" y="10"/>
                      <a:pt x="6" y="10"/>
                    </a:cubicBezTo>
                    <a:cubicBezTo>
                      <a:pt x="6" y="9"/>
                      <a:pt x="6" y="9"/>
                      <a:pt x="5" y="9"/>
                    </a:cubicBezTo>
                    <a:cubicBezTo>
                      <a:pt x="5" y="8"/>
                      <a:pt x="5" y="8"/>
                      <a:pt x="5" y="7"/>
                    </a:cubicBezTo>
                    <a:cubicBezTo>
                      <a:pt x="6" y="7"/>
                      <a:pt x="6" y="7"/>
                      <a:pt x="6" y="7"/>
                    </a:cubicBezTo>
                    <a:cubicBezTo>
                      <a:pt x="6" y="7"/>
                      <a:pt x="6" y="7"/>
                      <a:pt x="6" y="6"/>
                    </a:cubicBezTo>
                    <a:cubicBezTo>
                      <a:pt x="6" y="6"/>
                      <a:pt x="6" y="6"/>
                      <a:pt x="6" y="6"/>
                    </a:cubicBezTo>
                    <a:cubicBezTo>
                      <a:pt x="6" y="6"/>
                      <a:pt x="6" y="6"/>
                      <a:pt x="6" y="5"/>
                    </a:cubicBezTo>
                    <a:cubicBezTo>
                      <a:pt x="6" y="5"/>
                      <a:pt x="6" y="5"/>
                      <a:pt x="6" y="5"/>
                    </a:cubicBezTo>
                    <a:cubicBezTo>
                      <a:pt x="5" y="4"/>
                      <a:pt x="6" y="4"/>
                      <a:pt x="5" y="3"/>
                    </a:cubicBezTo>
                    <a:cubicBezTo>
                      <a:pt x="5" y="3"/>
                      <a:pt x="6" y="3"/>
                      <a:pt x="5" y="2"/>
                    </a:cubicBezTo>
                    <a:cubicBezTo>
                      <a:pt x="5" y="2"/>
                      <a:pt x="5" y="2"/>
                      <a:pt x="5" y="1"/>
                    </a:cubicBezTo>
                    <a:cubicBezTo>
                      <a:pt x="5" y="1"/>
                      <a:pt x="4" y="1"/>
                      <a:pt x="4" y="1"/>
                    </a:cubicBezTo>
                    <a:cubicBezTo>
                      <a:pt x="4" y="0"/>
                      <a:pt x="3" y="0"/>
                      <a:pt x="3" y="0"/>
                    </a:cubicBezTo>
                    <a:cubicBezTo>
                      <a:pt x="3" y="0"/>
                      <a:pt x="2" y="0"/>
                      <a:pt x="2" y="0"/>
                    </a:cubicBezTo>
                    <a:cubicBezTo>
                      <a:pt x="2" y="0"/>
                      <a:pt x="1" y="0"/>
                      <a:pt x="1" y="0"/>
                    </a:cubicBezTo>
                    <a:cubicBezTo>
                      <a:pt x="1" y="0"/>
                      <a:pt x="1" y="0"/>
                      <a:pt x="1" y="0"/>
                    </a:cubicBezTo>
                    <a:cubicBezTo>
                      <a:pt x="1" y="0"/>
                      <a:pt x="1" y="0"/>
                      <a:pt x="1" y="0"/>
                    </a:cubicBezTo>
                    <a:cubicBezTo>
                      <a:pt x="2" y="1"/>
                      <a:pt x="2" y="1"/>
                      <a:pt x="2" y="1"/>
                    </a:cubicBezTo>
                    <a:cubicBezTo>
                      <a:pt x="2" y="2"/>
                      <a:pt x="2" y="2"/>
                      <a:pt x="2" y="2"/>
                    </a:cubicBezTo>
                    <a:cubicBezTo>
                      <a:pt x="2" y="3"/>
                      <a:pt x="3" y="3"/>
                      <a:pt x="3" y="3"/>
                    </a:cubicBezTo>
                    <a:cubicBezTo>
                      <a:pt x="3" y="4"/>
                      <a:pt x="2" y="3"/>
                      <a:pt x="2" y="4"/>
                    </a:cubicBezTo>
                    <a:cubicBezTo>
                      <a:pt x="2" y="4"/>
                      <a:pt x="2" y="4"/>
                      <a:pt x="2" y="5"/>
                    </a:cubicBezTo>
                    <a:cubicBezTo>
                      <a:pt x="2" y="5"/>
                      <a:pt x="2" y="5"/>
                      <a:pt x="1" y="6"/>
                    </a:cubicBezTo>
                    <a:cubicBezTo>
                      <a:pt x="1" y="6"/>
                      <a:pt x="2" y="6"/>
                      <a:pt x="2" y="6"/>
                    </a:cubicBezTo>
                    <a:cubicBezTo>
                      <a:pt x="2" y="6"/>
                      <a:pt x="2" y="7"/>
                      <a:pt x="2" y="7"/>
                    </a:cubicBezTo>
                    <a:cubicBezTo>
                      <a:pt x="2" y="7"/>
                      <a:pt x="2" y="7"/>
                      <a:pt x="2" y="8"/>
                    </a:cubicBezTo>
                    <a:cubicBezTo>
                      <a:pt x="2" y="8"/>
                      <a:pt x="2" y="9"/>
                      <a:pt x="2" y="9"/>
                    </a:cubicBezTo>
                    <a:cubicBezTo>
                      <a:pt x="2" y="9"/>
                      <a:pt x="1" y="9"/>
                      <a:pt x="1" y="9"/>
                    </a:cubicBezTo>
                    <a:cubicBezTo>
                      <a:pt x="1" y="9"/>
                      <a:pt x="1" y="10"/>
                      <a:pt x="1" y="10"/>
                    </a:cubicBezTo>
                    <a:cubicBezTo>
                      <a:pt x="1" y="11"/>
                      <a:pt x="1" y="11"/>
                      <a:pt x="0" y="11"/>
                    </a:cubicBezTo>
                    <a:cubicBezTo>
                      <a:pt x="0" y="12"/>
                      <a:pt x="0" y="12"/>
                      <a:pt x="0" y="12"/>
                    </a:cubicBezTo>
                    <a:cubicBezTo>
                      <a:pt x="0" y="13"/>
                      <a:pt x="1" y="13"/>
                      <a:pt x="1" y="13"/>
                    </a:cubicBezTo>
                    <a:cubicBezTo>
                      <a:pt x="1" y="13"/>
                      <a:pt x="1" y="13"/>
                      <a:pt x="1" y="13"/>
                    </a:cubicBezTo>
                    <a:cubicBezTo>
                      <a:pt x="1" y="13"/>
                      <a:pt x="1" y="13"/>
                      <a:pt x="1" y="13"/>
                    </a:cubicBezTo>
                    <a:cubicBezTo>
                      <a:pt x="2" y="13"/>
                      <a:pt x="1" y="14"/>
                      <a:pt x="2" y="14"/>
                    </a:cubicBezTo>
                    <a:cubicBezTo>
                      <a:pt x="2" y="14"/>
                      <a:pt x="2" y="15"/>
                      <a:pt x="2" y="15"/>
                    </a:cubicBezTo>
                    <a:cubicBezTo>
                      <a:pt x="2" y="15"/>
                      <a:pt x="3" y="15"/>
                      <a:pt x="3" y="15"/>
                    </a:cubicBezTo>
                    <a:cubicBezTo>
                      <a:pt x="3" y="15"/>
                      <a:pt x="4" y="15"/>
                      <a:pt x="4" y="15"/>
                    </a:cubicBezTo>
                    <a:cubicBezTo>
                      <a:pt x="4" y="15"/>
                      <a:pt x="5" y="15"/>
                      <a:pt x="5" y="16"/>
                    </a:cubicBezTo>
                    <a:cubicBezTo>
                      <a:pt x="5" y="16"/>
                      <a:pt x="5" y="17"/>
                      <a:pt x="5" y="17"/>
                    </a:cubicBezTo>
                    <a:cubicBezTo>
                      <a:pt x="5" y="18"/>
                      <a:pt x="4" y="18"/>
                      <a:pt x="4" y="18"/>
                    </a:cubicBezTo>
                    <a:cubicBezTo>
                      <a:pt x="5" y="19"/>
                      <a:pt x="5" y="19"/>
                      <a:pt x="5" y="19"/>
                    </a:cubicBezTo>
                    <a:cubicBezTo>
                      <a:pt x="6" y="19"/>
                      <a:pt x="6" y="19"/>
                      <a:pt x="6" y="19"/>
                    </a:cubicBezTo>
                    <a:cubicBezTo>
                      <a:pt x="7" y="19"/>
                      <a:pt x="7" y="18"/>
                      <a:pt x="7" y="18"/>
                    </a:cubicBezTo>
                    <a:cubicBezTo>
                      <a:pt x="8" y="18"/>
                      <a:pt x="8" y="17"/>
                      <a:pt x="8" y="17"/>
                    </a:cubicBezTo>
                    <a:cubicBezTo>
                      <a:pt x="8" y="16"/>
                      <a:pt x="8" y="16"/>
                      <a:pt x="8" y="15"/>
                    </a:cubicBezTo>
                    <a:cubicBezTo>
                      <a:pt x="8" y="15"/>
                      <a:pt x="8" y="15"/>
                      <a:pt x="7" y="1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8" name="Freeform 27"/>
              <p:cNvSpPr>
                <a:spLocks/>
              </p:cNvSpPr>
              <p:nvPr/>
            </p:nvSpPr>
            <p:spPr bwMode="auto">
              <a:xfrm>
                <a:off x="4506914" y="3605214"/>
                <a:ext cx="355600" cy="379413"/>
              </a:xfrm>
              <a:custGeom>
                <a:avLst/>
                <a:gdLst>
                  <a:gd name="T0" fmla="*/ 30 w 33"/>
                  <a:gd name="T1" fmla="*/ 2 h 35"/>
                  <a:gd name="T2" fmla="*/ 29 w 33"/>
                  <a:gd name="T3" fmla="*/ 2 h 35"/>
                  <a:gd name="T4" fmla="*/ 27 w 33"/>
                  <a:gd name="T5" fmla="*/ 3 h 35"/>
                  <a:gd name="T6" fmla="*/ 24 w 33"/>
                  <a:gd name="T7" fmla="*/ 3 h 35"/>
                  <a:gd name="T8" fmla="*/ 22 w 33"/>
                  <a:gd name="T9" fmla="*/ 3 h 35"/>
                  <a:gd name="T10" fmla="*/ 18 w 33"/>
                  <a:gd name="T11" fmla="*/ 3 h 35"/>
                  <a:gd name="T12" fmla="*/ 17 w 33"/>
                  <a:gd name="T13" fmla="*/ 2 h 35"/>
                  <a:gd name="T14" fmla="*/ 13 w 33"/>
                  <a:gd name="T15" fmla="*/ 2 h 35"/>
                  <a:gd name="T16" fmla="*/ 10 w 33"/>
                  <a:gd name="T17" fmla="*/ 1 h 35"/>
                  <a:gd name="T18" fmla="*/ 6 w 33"/>
                  <a:gd name="T19" fmla="*/ 2 h 35"/>
                  <a:gd name="T20" fmla="*/ 4 w 33"/>
                  <a:gd name="T21" fmla="*/ 1 h 35"/>
                  <a:gd name="T22" fmla="*/ 2 w 33"/>
                  <a:gd name="T23" fmla="*/ 1 h 35"/>
                  <a:gd name="T24" fmla="*/ 0 w 33"/>
                  <a:gd name="T25" fmla="*/ 1 h 35"/>
                  <a:gd name="T26" fmla="*/ 0 w 33"/>
                  <a:gd name="T27" fmla="*/ 3 h 35"/>
                  <a:gd name="T28" fmla="*/ 2 w 33"/>
                  <a:gd name="T29" fmla="*/ 5 h 35"/>
                  <a:gd name="T30" fmla="*/ 3 w 33"/>
                  <a:gd name="T31" fmla="*/ 8 h 35"/>
                  <a:gd name="T32" fmla="*/ 3 w 33"/>
                  <a:gd name="T33" fmla="*/ 9 h 35"/>
                  <a:gd name="T34" fmla="*/ 4 w 33"/>
                  <a:gd name="T35" fmla="*/ 10 h 35"/>
                  <a:gd name="T36" fmla="*/ 4 w 33"/>
                  <a:gd name="T37" fmla="*/ 13 h 35"/>
                  <a:gd name="T38" fmla="*/ 6 w 33"/>
                  <a:gd name="T39" fmla="*/ 15 h 35"/>
                  <a:gd name="T40" fmla="*/ 7 w 33"/>
                  <a:gd name="T41" fmla="*/ 17 h 35"/>
                  <a:gd name="T42" fmla="*/ 7 w 33"/>
                  <a:gd name="T43" fmla="*/ 21 h 35"/>
                  <a:gd name="T44" fmla="*/ 8 w 33"/>
                  <a:gd name="T45" fmla="*/ 24 h 35"/>
                  <a:gd name="T46" fmla="*/ 8 w 33"/>
                  <a:gd name="T47" fmla="*/ 27 h 35"/>
                  <a:gd name="T48" fmla="*/ 8 w 33"/>
                  <a:gd name="T49" fmla="*/ 30 h 35"/>
                  <a:gd name="T50" fmla="*/ 9 w 33"/>
                  <a:gd name="T51" fmla="*/ 33 h 35"/>
                  <a:gd name="T52" fmla="*/ 11 w 33"/>
                  <a:gd name="T53" fmla="*/ 35 h 35"/>
                  <a:gd name="T54" fmla="*/ 12 w 33"/>
                  <a:gd name="T55" fmla="*/ 33 h 35"/>
                  <a:gd name="T56" fmla="*/ 13 w 33"/>
                  <a:gd name="T57" fmla="*/ 33 h 35"/>
                  <a:gd name="T58" fmla="*/ 14 w 33"/>
                  <a:gd name="T59" fmla="*/ 35 h 35"/>
                  <a:gd name="T60" fmla="*/ 16 w 33"/>
                  <a:gd name="T61" fmla="*/ 35 h 35"/>
                  <a:gd name="T62" fmla="*/ 18 w 33"/>
                  <a:gd name="T63" fmla="*/ 34 h 35"/>
                  <a:gd name="T64" fmla="*/ 20 w 33"/>
                  <a:gd name="T65" fmla="*/ 34 h 35"/>
                  <a:gd name="T66" fmla="*/ 20 w 33"/>
                  <a:gd name="T67" fmla="*/ 23 h 35"/>
                  <a:gd name="T68" fmla="*/ 23 w 33"/>
                  <a:gd name="T69" fmla="*/ 15 h 35"/>
                  <a:gd name="T70" fmla="*/ 23 w 33"/>
                  <a:gd name="T71" fmla="*/ 7 h 35"/>
                  <a:gd name="T72" fmla="*/ 23 w 33"/>
                  <a:gd name="T73" fmla="*/ 5 h 35"/>
                  <a:gd name="T74" fmla="*/ 25 w 33"/>
                  <a:gd name="T75" fmla="*/ 4 h 35"/>
                  <a:gd name="T76" fmla="*/ 28 w 33"/>
                  <a:gd name="T77" fmla="*/ 4 h 35"/>
                  <a:gd name="T78" fmla="*/ 29 w 33"/>
                  <a:gd name="T79" fmla="*/ 4 h 35"/>
                  <a:gd name="T80" fmla="*/ 31 w 33"/>
                  <a:gd name="T81" fmla="*/ 4 h 35"/>
                  <a:gd name="T82" fmla="*/ 32 w 33"/>
                  <a:gd name="T83" fmla="*/ 3 h 35"/>
                  <a:gd name="T84" fmla="*/ 33 w 33"/>
                  <a:gd name="T85" fmla="*/ 3 h 35"/>
                  <a:gd name="T86" fmla="*/ 31 w 33"/>
                  <a:gd name="T8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 h="35">
                    <a:moveTo>
                      <a:pt x="31" y="2"/>
                    </a:moveTo>
                    <a:cubicBezTo>
                      <a:pt x="30" y="2"/>
                      <a:pt x="30" y="2"/>
                      <a:pt x="30" y="2"/>
                    </a:cubicBezTo>
                    <a:cubicBezTo>
                      <a:pt x="29" y="2"/>
                      <a:pt x="29" y="2"/>
                      <a:pt x="29" y="2"/>
                    </a:cubicBezTo>
                    <a:cubicBezTo>
                      <a:pt x="29" y="2"/>
                      <a:pt x="29" y="2"/>
                      <a:pt x="29" y="2"/>
                    </a:cubicBezTo>
                    <a:cubicBezTo>
                      <a:pt x="28" y="2"/>
                      <a:pt x="28" y="2"/>
                      <a:pt x="28" y="3"/>
                    </a:cubicBezTo>
                    <a:cubicBezTo>
                      <a:pt x="27" y="3"/>
                      <a:pt x="27" y="3"/>
                      <a:pt x="27" y="3"/>
                    </a:cubicBezTo>
                    <a:cubicBezTo>
                      <a:pt x="26" y="3"/>
                      <a:pt x="25" y="3"/>
                      <a:pt x="24" y="3"/>
                    </a:cubicBezTo>
                    <a:cubicBezTo>
                      <a:pt x="24" y="3"/>
                      <a:pt x="24" y="3"/>
                      <a:pt x="24" y="3"/>
                    </a:cubicBezTo>
                    <a:cubicBezTo>
                      <a:pt x="23" y="3"/>
                      <a:pt x="23" y="4"/>
                      <a:pt x="23" y="3"/>
                    </a:cubicBezTo>
                    <a:cubicBezTo>
                      <a:pt x="22" y="3"/>
                      <a:pt x="22" y="3"/>
                      <a:pt x="22" y="3"/>
                    </a:cubicBezTo>
                    <a:cubicBezTo>
                      <a:pt x="21" y="3"/>
                      <a:pt x="21" y="3"/>
                      <a:pt x="20" y="3"/>
                    </a:cubicBezTo>
                    <a:cubicBezTo>
                      <a:pt x="19" y="3"/>
                      <a:pt x="19" y="3"/>
                      <a:pt x="18" y="3"/>
                    </a:cubicBezTo>
                    <a:cubicBezTo>
                      <a:pt x="18" y="3"/>
                      <a:pt x="18" y="3"/>
                      <a:pt x="17" y="2"/>
                    </a:cubicBezTo>
                    <a:cubicBezTo>
                      <a:pt x="17" y="2"/>
                      <a:pt x="17" y="2"/>
                      <a:pt x="17" y="2"/>
                    </a:cubicBezTo>
                    <a:cubicBezTo>
                      <a:pt x="16" y="1"/>
                      <a:pt x="16" y="1"/>
                      <a:pt x="15" y="1"/>
                    </a:cubicBezTo>
                    <a:cubicBezTo>
                      <a:pt x="14" y="1"/>
                      <a:pt x="14" y="2"/>
                      <a:pt x="13" y="2"/>
                    </a:cubicBezTo>
                    <a:cubicBezTo>
                      <a:pt x="13" y="1"/>
                      <a:pt x="12" y="1"/>
                      <a:pt x="12" y="1"/>
                    </a:cubicBezTo>
                    <a:cubicBezTo>
                      <a:pt x="11" y="1"/>
                      <a:pt x="10" y="1"/>
                      <a:pt x="10" y="1"/>
                    </a:cubicBezTo>
                    <a:cubicBezTo>
                      <a:pt x="9" y="1"/>
                      <a:pt x="9" y="1"/>
                      <a:pt x="8" y="1"/>
                    </a:cubicBezTo>
                    <a:cubicBezTo>
                      <a:pt x="7" y="1"/>
                      <a:pt x="7" y="2"/>
                      <a:pt x="6" y="2"/>
                    </a:cubicBezTo>
                    <a:cubicBezTo>
                      <a:pt x="5" y="1"/>
                      <a:pt x="5" y="1"/>
                      <a:pt x="5" y="1"/>
                    </a:cubicBezTo>
                    <a:cubicBezTo>
                      <a:pt x="4" y="1"/>
                      <a:pt x="4" y="1"/>
                      <a:pt x="4" y="1"/>
                    </a:cubicBezTo>
                    <a:cubicBezTo>
                      <a:pt x="4" y="1"/>
                      <a:pt x="3" y="0"/>
                      <a:pt x="3" y="0"/>
                    </a:cubicBezTo>
                    <a:cubicBezTo>
                      <a:pt x="3" y="0"/>
                      <a:pt x="3" y="1"/>
                      <a:pt x="2" y="1"/>
                    </a:cubicBezTo>
                    <a:cubicBezTo>
                      <a:pt x="2" y="1"/>
                      <a:pt x="2" y="1"/>
                      <a:pt x="1" y="1"/>
                    </a:cubicBezTo>
                    <a:cubicBezTo>
                      <a:pt x="1" y="1"/>
                      <a:pt x="1" y="1"/>
                      <a:pt x="0" y="1"/>
                    </a:cubicBezTo>
                    <a:cubicBezTo>
                      <a:pt x="0" y="1"/>
                      <a:pt x="0" y="1"/>
                      <a:pt x="0" y="1"/>
                    </a:cubicBezTo>
                    <a:cubicBezTo>
                      <a:pt x="0" y="1"/>
                      <a:pt x="0" y="2"/>
                      <a:pt x="0" y="3"/>
                    </a:cubicBezTo>
                    <a:cubicBezTo>
                      <a:pt x="0" y="4"/>
                      <a:pt x="0" y="4"/>
                      <a:pt x="1" y="5"/>
                    </a:cubicBezTo>
                    <a:cubicBezTo>
                      <a:pt x="1" y="5"/>
                      <a:pt x="1" y="5"/>
                      <a:pt x="2" y="5"/>
                    </a:cubicBezTo>
                    <a:cubicBezTo>
                      <a:pt x="2" y="6"/>
                      <a:pt x="2" y="6"/>
                      <a:pt x="2" y="7"/>
                    </a:cubicBezTo>
                    <a:cubicBezTo>
                      <a:pt x="2" y="7"/>
                      <a:pt x="2" y="8"/>
                      <a:pt x="3" y="8"/>
                    </a:cubicBezTo>
                    <a:cubicBezTo>
                      <a:pt x="3" y="8"/>
                      <a:pt x="3" y="8"/>
                      <a:pt x="3" y="9"/>
                    </a:cubicBezTo>
                    <a:cubicBezTo>
                      <a:pt x="3" y="9"/>
                      <a:pt x="3" y="9"/>
                      <a:pt x="3" y="9"/>
                    </a:cubicBezTo>
                    <a:cubicBezTo>
                      <a:pt x="3" y="9"/>
                      <a:pt x="4" y="9"/>
                      <a:pt x="4" y="10"/>
                    </a:cubicBezTo>
                    <a:cubicBezTo>
                      <a:pt x="4" y="10"/>
                      <a:pt x="4" y="10"/>
                      <a:pt x="4" y="10"/>
                    </a:cubicBezTo>
                    <a:cubicBezTo>
                      <a:pt x="4" y="11"/>
                      <a:pt x="4" y="11"/>
                      <a:pt x="4" y="12"/>
                    </a:cubicBezTo>
                    <a:cubicBezTo>
                      <a:pt x="4" y="12"/>
                      <a:pt x="4" y="12"/>
                      <a:pt x="4" y="13"/>
                    </a:cubicBezTo>
                    <a:cubicBezTo>
                      <a:pt x="5" y="13"/>
                      <a:pt x="5" y="14"/>
                      <a:pt x="5" y="14"/>
                    </a:cubicBezTo>
                    <a:cubicBezTo>
                      <a:pt x="6" y="15"/>
                      <a:pt x="6" y="15"/>
                      <a:pt x="6" y="15"/>
                    </a:cubicBezTo>
                    <a:cubicBezTo>
                      <a:pt x="6" y="16"/>
                      <a:pt x="7" y="16"/>
                      <a:pt x="7" y="16"/>
                    </a:cubicBezTo>
                    <a:cubicBezTo>
                      <a:pt x="7" y="17"/>
                      <a:pt x="7" y="17"/>
                      <a:pt x="7" y="17"/>
                    </a:cubicBezTo>
                    <a:cubicBezTo>
                      <a:pt x="7" y="18"/>
                      <a:pt x="7" y="18"/>
                      <a:pt x="7" y="19"/>
                    </a:cubicBezTo>
                    <a:cubicBezTo>
                      <a:pt x="7" y="20"/>
                      <a:pt x="7" y="20"/>
                      <a:pt x="7" y="21"/>
                    </a:cubicBezTo>
                    <a:cubicBezTo>
                      <a:pt x="7" y="22"/>
                      <a:pt x="7" y="22"/>
                      <a:pt x="7" y="22"/>
                    </a:cubicBezTo>
                    <a:cubicBezTo>
                      <a:pt x="7" y="23"/>
                      <a:pt x="8" y="23"/>
                      <a:pt x="8" y="24"/>
                    </a:cubicBezTo>
                    <a:cubicBezTo>
                      <a:pt x="8" y="24"/>
                      <a:pt x="7" y="24"/>
                      <a:pt x="7" y="25"/>
                    </a:cubicBezTo>
                    <a:cubicBezTo>
                      <a:pt x="7" y="26"/>
                      <a:pt x="8" y="26"/>
                      <a:pt x="8" y="27"/>
                    </a:cubicBezTo>
                    <a:cubicBezTo>
                      <a:pt x="8" y="27"/>
                      <a:pt x="8" y="28"/>
                      <a:pt x="8" y="28"/>
                    </a:cubicBezTo>
                    <a:cubicBezTo>
                      <a:pt x="8" y="29"/>
                      <a:pt x="8" y="29"/>
                      <a:pt x="8" y="30"/>
                    </a:cubicBezTo>
                    <a:cubicBezTo>
                      <a:pt x="8" y="30"/>
                      <a:pt x="8" y="31"/>
                      <a:pt x="9" y="31"/>
                    </a:cubicBezTo>
                    <a:cubicBezTo>
                      <a:pt x="9" y="32"/>
                      <a:pt x="9" y="32"/>
                      <a:pt x="9" y="33"/>
                    </a:cubicBezTo>
                    <a:cubicBezTo>
                      <a:pt x="10" y="33"/>
                      <a:pt x="10" y="33"/>
                      <a:pt x="10" y="34"/>
                    </a:cubicBezTo>
                    <a:cubicBezTo>
                      <a:pt x="10" y="34"/>
                      <a:pt x="11" y="34"/>
                      <a:pt x="11" y="35"/>
                    </a:cubicBezTo>
                    <a:cubicBezTo>
                      <a:pt x="11" y="34"/>
                      <a:pt x="11" y="34"/>
                      <a:pt x="11" y="34"/>
                    </a:cubicBezTo>
                    <a:cubicBezTo>
                      <a:pt x="11" y="34"/>
                      <a:pt x="12" y="34"/>
                      <a:pt x="12" y="33"/>
                    </a:cubicBezTo>
                    <a:cubicBezTo>
                      <a:pt x="12" y="33"/>
                      <a:pt x="12" y="33"/>
                      <a:pt x="12" y="33"/>
                    </a:cubicBezTo>
                    <a:cubicBezTo>
                      <a:pt x="12" y="33"/>
                      <a:pt x="13" y="33"/>
                      <a:pt x="13" y="33"/>
                    </a:cubicBezTo>
                    <a:cubicBezTo>
                      <a:pt x="13" y="33"/>
                      <a:pt x="13" y="33"/>
                      <a:pt x="13" y="34"/>
                    </a:cubicBezTo>
                    <a:cubicBezTo>
                      <a:pt x="13" y="34"/>
                      <a:pt x="13" y="34"/>
                      <a:pt x="14" y="35"/>
                    </a:cubicBezTo>
                    <a:cubicBezTo>
                      <a:pt x="14" y="35"/>
                      <a:pt x="14" y="35"/>
                      <a:pt x="15" y="35"/>
                    </a:cubicBezTo>
                    <a:cubicBezTo>
                      <a:pt x="15" y="35"/>
                      <a:pt x="16" y="35"/>
                      <a:pt x="16" y="35"/>
                    </a:cubicBezTo>
                    <a:cubicBezTo>
                      <a:pt x="16" y="35"/>
                      <a:pt x="17" y="35"/>
                      <a:pt x="17" y="35"/>
                    </a:cubicBezTo>
                    <a:cubicBezTo>
                      <a:pt x="17" y="35"/>
                      <a:pt x="17" y="35"/>
                      <a:pt x="18" y="34"/>
                    </a:cubicBezTo>
                    <a:cubicBezTo>
                      <a:pt x="18" y="34"/>
                      <a:pt x="18" y="34"/>
                      <a:pt x="19" y="34"/>
                    </a:cubicBezTo>
                    <a:cubicBezTo>
                      <a:pt x="19" y="34"/>
                      <a:pt x="19" y="34"/>
                      <a:pt x="20" y="34"/>
                    </a:cubicBezTo>
                    <a:cubicBezTo>
                      <a:pt x="20" y="30"/>
                      <a:pt x="20" y="27"/>
                      <a:pt x="20" y="23"/>
                    </a:cubicBezTo>
                    <a:cubicBezTo>
                      <a:pt x="20" y="23"/>
                      <a:pt x="20" y="23"/>
                      <a:pt x="20" y="23"/>
                    </a:cubicBezTo>
                    <a:cubicBezTo>
                      <a:pt x="21" y="15"/>
                      <a:pt x="21" y="15"/>
                      <a:pt x="21" y="15"/>
                    </a:cubicBezTo>
                    <a:cubicBezTo>
                      <a:pt x="23" y="15"/>
                      <a:pt x="23" y="15"/>
                      <a:pt x="23" y="15"/>
                    </a:cubicBezTo>
                    <a:cubicBezTo>
                      <a:pt x="23" y="9"/>
                      <a:pt x="23" y="9"/>
                      <a:pt x="23" y="9"/>
                    </a:cubicBezTo>
                    <a:cubicBezTo>
                      <a:pt x="23" y="8"/>
                      <a:pt x="23" y="7"/>
                      <a:pt x="23" y="7"/>
                    </a:cubicBezTo>
                    <a:cubicBezTo>
                      <a:pt x="23" y="6"/>
                      <a:pt x="23" y="6"/>
                      <a:pt x="23" y="5"/>
                    </a:cubicBezTo>
                    <a:cubicBezTo>
                      <a:pt x="23" y="5"/>
                      <a:pt x="23" y="5"/>
                      <a:pt x="23" y="5"/>
                    </a:cubicBezTo>
                    <a:cubicBezTo>
                      <a:pt x="23" y="4"/>
                      <a:pt x="23" y="4"/>
                      <a:pt x="23" y="4"/>
                    </a:cubicBezTo>
                    <a:cubicBezTo>
                      <a:pt x="24" y="4"/>
                      <a:pt x="24" y="4"/>
                      <a:pt x="25" y="4"/>
                    </a:cubicBezTo>
                    <a:cubicBezTo>
                      <a:pt x="26" y="4"/>
                      <a:pt x="26" y="4"/>
                      <a:pt x="26" y="4"/>
                    </a:cubicBezTo>
                    <a:cubicBezTo>
                      <a:pt x="27" y="4"/>
                      <a:pt x="27" y="4"/>
                      <a:pt x="28" y="4"/>
                    </a:cubicBezTo>
                    <a:cubicBezTo>
                      <a:pt x="28" y="4"/>
                      <a:pt x="28" y="3"/>
                      <a:pt x="28" y="3"/>
                    </a:cubicBezTo>
                    <a:cubicBezTo>
                      <a:pt x="29" y="3"/>
                      <a:pt x="29" y="4"/>
                      <a:pt x="29" y="4"/>
                    </a:cubicBezTo>
                    <a:cubicBezTo>
                      <a:pt x="30" y="5"/>
                      <a:pt x="30" y="5"/>
                      <a:pt x="30" y="5"/>
                    </a:cubicBezTo>
                    <a:cubicBezTo>
                      <a:pt x="30" y="5"/>
                      <a:pt x="30" y="4"/>
                      <a:pt x="31" y="4"/>
                    </a:cubicBezTo>
                    <a:cubicBezTo>
                      <a:pt x="31" y="4"/>
                      <a:pt x="31" y="4"/>
                      <a:pt x="32" y="4"/>
                    </a:cubicBezTo>
                    <a:cubicBezTo>
                      <a:pt x="32" y="4"/>
                      <a:pt x="32" y="4"/>
                      <a:pt x="32" y="3"/>
                    </a:cubicBezTo>
                    <a:cubicBezTo>
                      <a:pt x="33" y="3"/>
                      <a:pt x="33" y="3"/>
                      <a:pt x="33" y="3"/>
                    </a:cubicBezTo>
                    <a:cubicBezTo>
                      <a:pt x="33" y="3"/>
                      <a:pt x="33" y="3"/>
                      <a:pt x="33" y="3"/>
                    </a:cubicBezTo>
                    <a:cubicBezTo>
                      <a:pt x="33" y="3"/>
                      <a:pt x="33" y="2"/>
                      <a:pt x="32" y="2"/>
                    </a:cubicBezTo>
                    <a:cubicBezTo>
                      <a:pt x="32" y="2"/>
                      <a:pt x="31" y="2"/>
                      <a:pt x="3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9" name="Freeform 28"/>
              <p:cNvSpPr>
                <a:spLocks/>
              </p:cNvSpPr>
              <p:nvPr/>
            </p:nvSpPr>
            <p:spPr bwMode="auto">
              <a:xfrm>
                <a:off x="5305427" y="2708276"/>
                <a:ext cx="292100" cy="422275"/>
              </a:xfrm>
              <a:custGeom>
                <a:avLst/>
                <a:gdLst>
                  <a:gd name="T0" fmla="*/ 26 w 27"/>
                  <a:gd name="T1" fmla="*/ 1 h 39"/>
                  <a:gd name="T2" fmla="*/ 24 w 27"/>
                  <a:gd name="T3" fmla="*/ 1 h 39"/>
                  <a:gd name="T4" fmla="*/ 22 w 27"/>
                  <a:gd name="T5" fmla="*/ 2 h 39"/>
                  <a:gd name="T6" fmla="*/ 20 w 27"/>
                  <a:gd name="T7" fmla="*/ 2 h 39"/>
                  <a:gd name="T8" fmla="*/ 18 w 27"/>
                  <a:gd name="T9" fmla="*/ 3 h 39"/>
                  <a:gd name="T10" fmla="*/ 16 w 27"/>
                  <a:gd name="T11" fmla="*/ 4 h 39"/>
                  <a:gd name="T12" fmla="*/ 13 w 27"/>
                  <a:gd name="T13" fmla="*/ 4 h 39"/>
                  <a:gd name="T14" fmla="*/ 11 w 27"/>
                  <a:gd name="T15" fmla="*/ 5 h 39"/>
                  <a:gd name="T16" fmla="*/ 8 w 27"/>
                  <a:gd name="T17" fmla="*/ 5 h 39"/>
                  <a:gd name="T18" fmla="*/ 7 w 27"/>
                  <a:gd name="T19" fmla="*/ 2 h 39"/>
                  <a:gd name="T20" fmla="*/ 6 w 27"/>
                  <a:gd name="T21" fmla="*/ 3 h 39"/>
                  <a:gd name="T22" fmla="*/ 5 w 27"/>
                  <a:gd name="T23" fmla="*/ 4 h 39"/>
                  <a:gd name="T24" fmla="*/ 6 w 27"/>
                  <a:gd name="T25" fmla="*/ 6 h 39"/>
                  <a:gd name="T26" fmla="*/ 7 w 27"/>
                  <a:gd name="T27" fmla="*/ 9 h 39"/>
                  <a:gd name="T28" fmla="*/ 10 w 27"/>
                  <a:gd name="T29" fmla="*/ 10 h 39"/>
                  <a:gd name="T30" fmla="*/ 14 w 27"/>
                  <a:gd name="T31" fmla="*/ 11 h 39"/>
                  <a:gd name="T32" fmla="*/ 15 w 27"/>
                  <a:gd name="T33" fmla="*/ 12 h 39"/>
                  <a:gd name="T34" fmla="*/ 18 w 27"/>
                  <a:gd name="T35" fmla="*/ 12 h 39"/>
                  <a:gd name="T36" fmla="*/ 18 w 27"/>
                  <a:gd name="T37" fmla="*/ 12 h 39"/>
                  <a:gd name="T38" fmla="*/ 17 w 27"/>
                  <a:gd name="T39" fmla="*/ 14 h 39"/>
                  <a:gd name="T40" fmla="*/ 15 w 27"/>
                  <a:gd name="T41" fmla="*/ 16 h 39"/>
                  <a:gd name="T42" fmla="*/ 13 w 27"/>
                  <a:gd name="T43" fmla="*/ 18 h 39"/>
                  <a:gd name="T44" fmla="*/ 12 w 27"/>
                  <a:gd name="T45" fmla="*/ 20 h 39"/>
                  <a:gd name="T46" fmla="*/ 11 w 27"/>
                  <a:gd name="T47" fmla="*/ 21 h 39"/>
                  <a:gd name="T48" fmla="*/ 8 w 27"/>
                  <a:gd name="T49" fmla="*/ 20 h 39"/>
                  <a:gd name="T50" fmla="*/ 7 w 27"/>
                  <a:gd name="T51" fmla="*/ 21 h 39"/>
                  <a:gd name="T52" fmla="*/ 5 w 27"/>
                  <a:gd name="T53" fmla="*/ 23 h 39"/>
                  <a:gd name="T54" fmla="*/ 3 w 27"/>
                  <a:gd name="T55" fmla="*/ 23 h 39"/>
                  <a:gd name="T56" fmla="*/ 2 w 27"/>
                  <a:gd name="T57" fmla="*/ 24 h 39"/>
                  <a:gd name="T58" fmla="*/ 1 w 27"/>
                  <a:gd name="T59" fmla="*/ 26 h 39"/>
                  <a:gd name="T60" fmla="*/ 1 w 27"/>
                  <a:gd name="T61" fmla="*/ 29 h 39"/>
                  <a:gd name="T62" fmla="*/ 1 w 27"/>
                  <a:gd name="T63" fmla="*/ 33 h 39"/>
                  <a:gd name="T64" fmla="*/ 0 w 27"/>
                  <a:gd name="T65" fmla="*/ 37 h 39"/>
                  <a:gd name="T66" fmla="*/ 2 w 27"/>
                  <a:gd name="T67" fmla="*/ 38 h 39"/>
                  <a:gd name="T68" fmla="*/ 2 w 27"/>
                  <a:gd name="T69" fmla="*/ 39 h 39"/>
                  <a:gd name="T70" fmla="*/ 5 w 27"/>
                  <a:gd name="T71" fmla="*/ 36 h 39"/>
                  <a:gd name="T72" fmla="*/ 8 w 27"/>
                  <a:gd name="T73" fmla="*/ 33 h 39"/>
                  <a:gd name="T74" fmla="*/ 10 w 27"/>
                  <a:gd name="T75" fmla="*/ 31 h 39"/>
                  <a:gd name="T76" fmla="*/ 13 w 27"/>
                  <a:gd name="T77" fmla="*/ 29 h 39"/>
                  <a:gd name="T78" fmla="*/ 15 w 27"/>
                  <a:gd name="T79" fmla="*/ 26 h 39"/>
                  <a:gd name="T80" fmla="*/ 18 w 27"/>
                  <a:gd name="T81" fmla="*/ 24 h 39"/>
                  <a:gd name="T82" fmla="*/ 19 w 27"/>
                  <a:gd name="T83" fmla="*/ 20 h 39"/>
                  <a:gd name="T84" fmla="*/ 20 w 27"/>
                  <a:gd name="T85" fmla="*/ 19 h 39"/>
                  <a:gd name="T86" fmla="*/ 22 w 27"/>
                  <a:gd name="T87" fmla="*/ 17 h 39"/>
                  <a:gd name="T88" fmla="*/ 22 w 27"/>
                  <a:gd name="T89" fmla="*/ 14 h 39"/>
                  <a:gd name="T90" fmla="*/ 23 w 27"/>
                  <a:gd name="T91" fmla="*/ 12 h 39"/>
                  <a:gd name="T92" fmla="*/ 25 w 27"/>
                  <a:gd name="T93" fmla="*/ 10 h 39"/>
                  <a:gd name="T94" fmla="*/ 26 w 27"/>
                  <a:gd name="T95" fmla="*/ 8 h 39"/>
                  <a:gd name="T96" fmla="*/ 26 w 27"/>
                  <a:gd name="T97" fmla="*/ 5 h 39"/>
                  <a:gd name="T98" fmla="*/ 27 w 27"/>
                  <a:gd name="T99"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 h="39">
                    <a:moveTo>
                      <a:pt x="26" y="2"/>
                    </a:moveTo>
                    <a:cubicBezTo>
                      <a:pt x="26" y="2"/>
                      <a:pt x="26" y="1"/>
                      <a:pt x="26" y="1"/>
                    </a:cubicBezTo>
                    <a:cubicBezTo>
                      <a:pt x="26" y="1"/>
                      <a:pt x="26" y="1"/>
                      <a:pt x="25" y="1"/>
                    </a:cubicBezTo>
                    <a:cubicBezTo>
                      <a:pt x="25" y="0"/>
                      <a:pt x="25" y="1"/>
                      <a:pt x="24" y="1"/>
                    </a:cubicBezTo>
                    <a:cubicBezTo>
                      <a:pt x="24" y="1"/>
                      <a:pt x="24" y="1"/>
                      <a:pt x="23" y="1"/>
                    </a:cubicBezTo>
                    <a:cubicBezTo>
                      <a:pt x="23" y="2"/>
                      <a:pt x="23" y="2"/>
                      <a:pt x="22" y="2"/>
                    </a:cubicBezTo>
                    <a:cubicBezTo>
                      <a:pt x="22" y="2"/>
                      <a:pt x="22" y="2"/>
                      <a:pt x="21" y="2"/>
                    </a:cubicBezTo>
                    <a:cubicBezTo>
                      <a:pt x="21" y="2"/>
                      <a:pt x="20" y="2"/>
                      <a:pt x="20" y="2"/>
                    </a:cubicBezTo>
                    <a:cubicBezTo>
                      <a:pt x="19" y="2"/>
                      <a:pt x="19" y="3"/>
                      <a:pt x="19" y="3"/>
                    </a:cubicBezTo>
                    <a:cubicBezTo>
                      <a:pt x="18" y="3"/>
                      <a:pt x="18" y="3"/>
                      <a:pt x="18" y="3"/>
                    </a:cubicBezTo>
                    <a:cubicBezTo>
                      <a:pt x="17" y="3"/>
                      <a:pt x="17" y="3"/>
                      <a:pt x="17" y="3"/>
                    </a:cubicBezTo>
                    <a:cubicBezTo>
                      <a:pt x="16" y="3"/>
                      <a:pt x="16" y="4"/>
                      <a:pt x="16" y="4"/>
                    </a:cubicBezTo>
                    <a:cubicBezTo>
                      <a:pt x="15" y="4"/>
                      <a:pt x="15" y="4"/>
                      <a:pt x="14" y="4"/>
                    </a:cubicBezTo>
                    <a:cubicBezTo>
                      <a:pt x="14" y="4"/>
                      <a:pt x="14" y="4"/>
                      <a:pt x="13" y="4"/>
                    </a:cubicBezTo>
                    <a:cubicBezTo>
                      <a:pt x="13" y="4"/>
                      <a:pt x="12" y="4"/>
                      <a:pt x="12" y="4"/>
                    </a:cubicBezTo>
                    <a:cubicBezTo>
                      <a:pt x="12" y="4"/>
                      <a:pt x="11" y="4"/>
                      <a:pt x="11" y="5"/>
                    </a:cubicBezTo>
                    <a:cubicBezTo>
                      <a:pt x="10" y="5"/>
                      <a:pt x="10" y="5"/>
                      <a:pt x="9" y="5"/>
                    </a:cubicBezTo>
                    <a:cubicBezTo>
                      <a:pt x="9" y="5"/>
                      <a:pt x="9" y="5"/>
                      <a:pt x="8" y="5"/>
                    </a:cubicBezTo>
                    <a:cubicBezTo>
                      <a:pt x="8" y="4"/>
                      <a:pt x="8" y="4"/>
                      <a:pt x="7" y="3"/>
                    </a:cubicBezTo>
                    <a:cubicBezTo>
                      <a:pt x="7" y="3"/>
                      <a:pt x="7" y="2"/>
                      <a:pt x="7" y="2"/>
                    </a:cubicBezTo>
                    <a:cubicBezTo>
                      <a:pt x="6" y="2"/>
                      <a:pt x="6" y="2"/>
                      <a:pt x="6" y="2"/>
                    </a:cubicBezTo>
                    <a:cubicBezTo>
                      <a:pt x="6" y="2"/>
                      <a:pt x="6" y="3"/>
                      <a:pt x="6" y="3"/>
                    </a:cubicBezTo>
                    <a:cubicBezTo>
                      <a:pt x="6" y="3"/>
                      <a:pt x="6" y="4"/>
                      <a:pt x="5" y="4"/>
                    </a:cubicBezTo>
                    <a:cubicBezTo>
                      <a:pt x="5" y="4"/>
                      <a:pt x="5" y="4"/>
                      <a:pt x="5" y="4"/>
                    </a:cubicBezTo>
                    <a:cubicBezTo>
                      <a:pt x="5" y="4"/>
                      <a:pt x="5" y="5"/>
                      <a:pt x="6" y="5"/>
                    </a:cubicBezTo>
                    <a:cubicBezTo>
                      <a:pt x="6" y="5"/>
                      <a:pt x="6" y="5"/>
                      <a:pt x="6" y="6"/>
                    </a:cubicBezTo>
                    <a:cubicBezTo>
                      <a:pt x="7" y="6"/>
                      <a:pt x="6" y="7"/>
                      <a:pt x="6" y="8"/>
                    </a:cubicBezTo>
                    <a:cubicBezTo>
                      <a:pt x="6" y="8"/>
                      <a:pt x="7" y="9"/>
                      <a:pt x="7" y="9"/>
                    </a:cubicBezTo>
                    <a:cubicBezTo>
                      <a:pt x="8" y="9"/>
                      <a:pt x="8" y="9"/>
                      <a:pt x="9" y="9"/>
                    </a:cubicBezTo>
                    <a:cubicBezTo>
                      <a:pt x="9" y="10"/>
                      <a:pt x="9" y="10"/>
                      <a:pt x="10" y="10"/>
                    </a:cubicBezTo>
                    <a:cubicBezTo>
                      <a:pt x="11" y="10"/>
                      <a:pt x="11" y="10"/>
                      <a:pt x="12" y="10"/>
                    </a:cubicBezTo>
                    <a:cubicBezTo>
                      <a:pt x="13" y="10"/>
                      <a:pt x="13" y="11"/>
                      <a:pt x="14" y="11"/>
                    </a:cubicBezTo>
                    <a:cubicBezTo>
                      <a:pt x="14" y="11"/>
                      <a:pt x="14" y="11"/>
                      <a:pt x="15" y="11"/>
                    </a:cubicBezTo>
                    <a:cubicBezTo>
                      <a:pt x="15" y="11"/>
                      <a:pt x="15" y="12"/>
                      <a:pt x="15" y="12"/>
                    </a:cubicBezTo>
                    <a:cubicBezTo>
                      <a:pt x="16" y="12"/>
                      <a:pt x="16" y="12"/>
                      <a:pt x="17" y="12"/>
                    </a:cubicBezTo>
                    <a:cubicBezTo>
                      <a:pt x="17" y="12"/>
                      <a:pt x="18" y="12"/>
                      <a:pt x="18" y="12"/>
                    </a:cubicBezTo>
                    <a:cubicBezTo>
                      <a:pt x="18" y="12"/>
                      <a:pt x="18" y="12"/>
                      <a:pt x="18" y="12"/>
                    </a:cubicBezTo>
                    <a:cubicBezTo>
                      <a:pt x="19" y="12"/>
                      <a:pt x="18" y="12"/>
                      <a:pt x="18" y="12"/>
                    </a:cubicBezTo>
                    <a:cubicBezTo>
                      <a:pt x="18" y="13"/>
                      <a:pt x="18" y="13"/>
                      <a:pt x="18" y="13"/>
                    </a:cubicBezTo>
                    <a:cubicBezTo>
                      <a:pt x="17" y="14"/>
                      <a:pt x="17" y="14"/>
                      <a:pt x="17" y="14"/>
                    </a:cubicBezTo>
                    <a:cubicBezTo>
                      <a:pt x="16" y="15"/>
                      <a:pt x="16" y="15"/>
                      <a:pt x="16" y="15"/>
                    </a:cubicBezTo>
                    <a:cubicBezTo>
                      <a:pt x="15" y="16"/>
                      <a:pt x="15" y="16"/>
                      <a:pt x="15" y="16"/>
                    </a:cubicBezTo>
                    <a:cubicBezTo>
                      <a:pt x="15" y="17"/>
                      <a:pt x="14" y="17"/>
                      <a:pt x="14" y="17"/>
                    </a:cubicBezTo>
                    <a:cubicBezTo>
                      <a:pt x="14" y="18"/>
                      <a:pt x="13" y="18"/>
                      <a:pt x="13" y="18"/>
                    </a:cubicBezTo>
                    <a:cubicBezTo>
                      <a:pt x="12" y="19"/>
                      <a:pt x="12" y="19"/>
                      <a:pt x="12" y="20"/>
                    </a:cubicBezTo>
                    <a:cubicBezTo>
                      <a:pt x="12" y="20"/>
                      <a:pt x="12" y="20"/>
                      <a:pt x="12" y="20"/>
                    </a:cubicBezTo>
                    <a:cubicBezTo>
                      <a:pt x="12" y="20"/>
                      <a:pt x="12" y="20"/>
                      <a:pt x="11" y="20"/>
                    </a:cubicBezTo>
                    <a:cubicBezTo>
                      <a:pt x="11" y="21"/>
                      <a:pt x="11" y="21"/>
                      <a:pt x="11" y="21"/>
                    </a:cubicBezTo>
                    <a:cubicBezTo>
                      <a:pt x="10" y="21"/>
                      <a:pt x="10" y="21"/>
                      <a:pt x="10" y="21"/>
                    </a:cubicBezTo>
                    <a:cubicBezTo>
                      <a:pt x="9" y="21"/>
                      <a:pt x="9" y="20"/>
                      <a:pt x="8" y="20"/>
                    </a:cubicBezTo>
                    <a:cubicBezTo>
                      <a:pt x="8" y="21"/>
                      <a:pt x="8" y="20"/>
                      <a:pt x="7" y="21"/>
                    </a:cubicBezTo>
                    <a:cubicBezTo>
                      <a:pt x="7" y="21"/>
                      <a:pt x="7" y="21"/>
                      <a:pt x="7" y="21"/>
                    </a:cubicBezTo>
                    <a:cubicBezTo>
                      <a:pt x="7" y="22"/>
                      <a:pt x="6" y="22"/>
                      <a:pt x="6" y="22"/>
                    </a:cubicBezTo>
                    <a:cubicBezTo>
                      <a:pt x="6" y="22"/>
                      <a:pt x="6" y="22"/>
                      <a:pt x="5" y="23"/>
                    </a:cubicBezTo>
                    <a:cubicBezTo>
                      <a:pt x="5" y="23"/>
                      <a:pt x="5" y="23"/>
                      <a:pt x="4" y="23"/>
                    </a:cubicBezTo>
                    <a:cubicBezTo>
                      <a:pt x="4" y="23"/>
                      <a:pt x="3" y="23"/>
                      <a:pt x="3" y="23"/>
                    </a:cubicBezTo>
                    <a:cubicBezTo>
                      <a:pt x="3" y="23"/>
                      <a:pt x="3" y="24"/>
                      <a:pt x="3" y="24"/>
                    </a:cubicBezTo>
                    <a:cubicBezTo>
                      <a:pt x="3" y="24"/>
                      <a:pt x="3" y="24"/>
                      <a:pt x="2" y="24"/>
                    </a:cubicBezTo>
                    <a:cubicBezTo>
                      <a:pt x="2" y="25"/>
                      <a:pt x="2" y="25"/>
                      <a:pt x="2" y="25"/>
                    </a:cubicBezTo>
                    <a:cubicBezTo>
                      <a:pt x="2" y="26"/>
                      <a:pt x="1" y="26"/>
                      <a:pt x="1" y="26"/>
                    </a:cubicBezTo>
                    <a:cubicBezTo>
                      <a:pt x="1" y="26"/>
                      <a:pt x="1" y="27"/>
                      <a:pt x="1" y="28"/>
                    </a:cubicBezTo>
                    <a:cubicBezTo>
                      <a:pt x="1" y="28"/>
                      <a:pt x="1" y="28"/>
                      <a:pt x="1" y="29"/>
                    </a:cubicBezTo>
                    <a:cubicBezTo>
                      <a:pt x="1" y="30"/>
                      <a:pt x="1" y="30"/>
                      <a:pt x="1" y="31"/>
                    </a:cubicBezTo>
                    <a:cubicBezTo>
                      <a:pt x="1" y="31"/>
                      <a:pt x="1" y="32"/>
                      <a:pt x="1" y="33"/>
                    </a:cubicBezTo>
                    <a:cubicBezTo>
                      <a:pt x="1" y="33"/>
                      <a:pt x="1" y="34"/>
                      <a:pt x="1" y="34"/>
                    </a:cubicBezTo>
                    <a:cubicBezTo>
                      <a:pt x="0" y="35"/>
                      <a:pt x="0" y="36"/>
                      <a:pt x="0" y="37"/>
                    </a:cubicBezTo>
                    <a:cubicBezTo>
                      <a:pt x="1" y="37"/>
                      <a:pt x="1" y="37"/>
                      <a:pt x="1" y="38"/>
                    </a:cubicBezTo>
                    <a:cubicBezTo>
                      <a:pt x="1" y="38"/>
                      <a:pt x="1" y="38"/>
                      <a:pt x="2" y="38"/>
                    </a:cubicBezTo>
                    <a:cubicBezTo>
                      <a:pt x="2" y="39"/>
                      <a:pt x="2" y="39"/>
                      <a:pt x="2" y="39"/>
                    </a:cubicBezTo>
                    <a:cubicBezTo>
                      <a:pt x="2" y="39"/>
                      <a:pt x="2" y="39"/>
                      <a:pt x="2" y="39"/>
                    </a:cubicBezTo>
                    <a:cubicBezTo>
                      <a:pt x="3" y="39"/>
                      <a:pt x="3" y="38"/>
                      <a:pt x="4" y="38"/>
                    </a:cubicBezTo>
                    <a:cubicBezTo>
                      <a:pt x="4" y="37"/>
                      <a:pt x="5" y="37"/>
                      <a:pt x="5" y="36"/>
                    </a:cubicBezTo>
                    <a:cubicBezTo>
                      <a:pt x="6" y="36"/>
                      <a:pt x="6" y="35"/>
                      <a:pt x="6" y="35"/>
                    </a:cubicBezTo>
                    <a:cubicBezTo>
                      <a:pt x="7" y="34"/>
                      <a:pt x="8" y="34"/>
                      <a:pt x="8" y="33"/>
                    </a:cubicBezTo>
                    <a:cubicBezTo>
                      <a:pt x="9" y="32"/>
                      <a:pt x="9" y="32"/>
                      <a:pt x="9" y="32"/>
                    </a:cubicBezTo>
                    <a:cubicBezTo>
                      <a:pt x="10" y="31"/>
                      <a:pt x="10" y="31"/>
                      <a:pt x="10" y="31"/>
                    </a:cubicBezTo>
                    <a:cubicBezTo>
                      <a:pt x="11" y="30"/>
                      <a:pt x="11" y="30"/>
                      <a:pt x="12" y="29"/>
                    </a:cubicBezTo>
                    <a:cubicBezTo>
                      <a:pt x="12" y="29"/>
                      <a:pt x="13" y="29"/>
                      <a:pt x="13" y="29"/>
                    </a:cubicBezTo>
                    <a:cubicBezTo>
                      <a:pt x="14" y="28"/>
                      <a:pt x="14" y="28"/>
                      <a:pt x="15" y="28"/>
                    </a:cubicBezTo>
                    <a:cubicBezTo>
                      <a:pt x="15" y="27"/>
                      <a:pt x="15" y="27"/>
                      <a:pt x="15" y="26"/>
                    </a:cubicBezTo>
                    <a:cubicBezTo>
                      <a:pt x="16" y="25"/>
                      <a:pt x="16" y="25"/>
                      <a:pt x="17" y="25"/>
                    </a:cubicBezTo>
                    <a:cubicBezTo>
                      <a:pt x="17" y="24"/>
                      <a:pt x="17" y="24"/>
                      <a:pt x="18" y="24"/>
                    </a:cubicBezTo>
                    <a:cubicBezTo>
                      <a:pt x="18" y="23"/>
                      <a:pt x="19" y="23"/>
                      <a:pt x="19" y="22"/>
                    </a:cubicBezTo>
                    <a:cubicBezTo>
                      <a:pt x="19" y="22"/>
                      <a:pt x="19" y="21"/>
                      <a:pt x="19" y="20"/>
                    </a:cubicBezTo>
                    <a:cubicBezTo>
                      <a:pt x="19" y="20"/>
                      <a:pt x="20" y="20"/>
                      <a:pt x="20" y="20"/>
                    </a:cubicBezTo>
                    <a:cubicBezTo>
                      <a:pt x="20" y="20"/>
                      <a:pt x="20" y="19"/>
                      <a:pt x="20" y="19"/>
                    </a:cubicBezTo>
                    <a:cubicBezTo>
                      <a:pt x="20" y="19"/>
                      <a:pt x="21" y="19"/>
                      <a:pt x="21" y="18"/>
                    </a:cubicBezTo>
                    <a:cubicBezTo>
                      <a:pt x="21" y="18"/>
                      <a:pt x="21" y="17"/>
                      <a:pt x="22" y="17"/>
                    </a:cubicBezTo>
                    <a:cubicBezTo>
                      <a:pt x="22" y="16"/>
                      <a:pt x="22" y="16"/>
                      <a:pt x="22" y="15"/>
                    </a:cubicBezTo>
                    <a:cubicBezTo>
                      <a:pt x="22" y="15"/>
                      <a:pt x="22" y="15"/>
                      <a:pt x="22" y="14"/>
                    </a:cubicBezTo>
                    <a:cubicBezTo>
                      <a:pt x="22" y="14"/>
                      <a:pt x="22" y="14"/>
                      <a:pt x="23" y="13"/>
                    </a:cubicBezTo>
                    <a:cubicBezTo>
                      <a:pt x="23" y="13"/>
                      <a:pt x="23" y="12"/>
                      <a:pt x="23" y="12"/>
                    </a:cubicBezTo>
                    <a:cubicBezTo>
                      <a:pt x="24" y="11"/>
                      <a:pt x="24" y="11"/>
                      <a:pt x="24" y="11"/>
                    </a:cubicBezTo>
                    <a:cubicBezTo>
                      <a:pt x="24" y="10"/>
                      <a:pt x="24" y="10"/>
                      <a:pt x="25" y="10"/>
                    </a:cubicBezTo>
                    <a:cubicBezTo>
                      <a:pt x="25" y="10"/>
                      <a:pt x="25" y="9"/>
                      <a:pt x="25" y="9"/>
                    </a:cubicBezTo>
                    <a:cubicBezTo>
                      <a:pt x="25" y="9"/>
                      <a:pt x="26" y="8"/>
                      <a:pt x="26" y="8"/>
                    </a:cubicBezTo>
                    <a:cubicBezTo>
                      <a:pt x="26" y="7"/>
                      <a:pt x="26" y="7"/>
                      <a:pt x="26" y="7"/>
                    </a:cubicBezTo>
                    <a:cubicBezTo>
                      <a:pt x="26" y="6"/>
                      <a:pt x="26" y="6"/>
                      <a:pt x="26" y="5"/>
                    </a:cubicBezTo>
                    <a:cubicBezTo>
                      <a:pt x="26" y="5"/>
                      <a:pt x="26" y="5"/>
                      <a:pt x="26" y="4"/>
                    </a:cubicBezTo>
                    <a:cubicBezTo>
                      <a:pt x="27" y="4"/>
                      <a:pt x="27" y="4"/>
                      <a:pt x="27" y="3"/>
                    </a:cubicBezTo>
                    <a:cubicBezTo>
                      <a:pt x="26" y="3"/>
                      <a:pt x="26" y="3"/>
                      <a:pt x="26"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0" name="Freeform 29"/>
              <p:cNvSpPr>
                <a:spLocks/>
              </p:cNvSpPr>
              <p:nvPr/>
            </p:nvSpPr>
            <p:spPr bwMode="auto">
              <a:xfrm>
                <a:off x="4700589" y="1258889"/>
                <a:ext cx="22225" cy="11113"/>
              </a:xfrm>
              <a:custGeom>
                <a:avLst/>
                <a:gdLst>
                  <a:gd name="T0" fmla="*/ 0 w 2"/>
                  <a:gd name="T1" fmla="*/ 1 h 1"/>
                  <a:gd name="T2" fmla="*/ 1 w 2"/>
                  <a:gd name="T3" fmla="*/ 1 h 1"/>
                  <a:gd name="T4" fmla="*/ 2 w 2"/>
                  <a:gd name="T5" fmla="*/ 1 h 1"/>
                  <a:gd name="T6" fmla="*/ 2 w 2"/>
                  <a:gd name="T7" fmla="*/ 0 h 1"/>
                  <a:gd name="T8" fmla="*/ 1 w 2"/>
                  <a:gd name="T9" fmla="*/ 0 h 1"/>
                  <a:gd name="T10" fmla="*/ 1 w 2"/>
                  <a:gd name="T11" fmla="*/ 0 h 1"/>
                  <a:gd name="T12" fmla="*/ 0 w 2"/>
                  <a:gd name="T13" fmla="*/ 0 h 1"/>
                  <a:gd name="T14" fmla="*/ 0 w 2"/>
                  <a:gd name="T15" fmla="*/ 1 h 1"/>
                  <a:gd name="T16" fmla="*/ 0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0" y="1"/>
                    </a:moveTo>
                    <a:cubicBezTo>
                      <a:pt x="1" y="1"/>
                      <a:pt x="0" y="1"/>
                      <a:pt x="1" y="1"/>
                    </a:cubicBezTo>
                    <a:cubicBezTo>
                      <a:pt x="1" y="1"/>
                      <a:pt x="1" y="1"/>
                      <a:pt x="2" y="1"/>
                    </a:cubicBezTo>
                    <a:cubicBezTo>
                      <a:pt x="2" y="1"/>
                      <a:pt x="2" y="0"/>
                      <a:pt x="2" y="0"/>
                    </a:cubicBezTo>
                    <a:cubicBezTo>
                      <a:pt x="2" y="0"/>
                      <a:pt x="1" y="0"/>
                      <a:pt x="1" y="0"/>
                    </a:cubicBezTo>
                    <a:cubicBezTo>
                      <a:pt x="1" y="0"/>
                      <a:pt x="1" y="0"/>
                      <a:pt x="1" y="0"/>
                    </a:cubicBezTo>
                    <a:cubicBezTo>
                      <a:pt x="1" y="0"/>
                      <a:pt x="0" y="0"/>
                      <a:pt x="0" y="0"/>
                    </a:cubicBezTo>
                    <a:cubicBezTo>
                      <a:pt x="0" y="0"/>
                      <a:pt x="0" y="0"/>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1" name="Freeform 30"/>
              <p:cNvSpPr>
                <a:spLocks/>
              </p:cNvSpPr>
              <p:nvPr/>
            </p:nvSpPr>
            <p:spPr bwMode="auto">
              <a:xfrm>
                <a:off x="4691064" y="1270001"/>
                <a:ext cx="42863" cy="22225"/>
              </a:xfrm>
              <a:custGeom>
                <a:avLst/>
                <a:gdLst>
                  <a:gd name="T0" fmla="*/ 1 w 4"/>
                  <a:gd name="T1" fmla="*/ 2 h 2"/>
                  <a:gd name="T2" fmla="*/ 2 w 4"/>
                  <a:gd name="T3" fmla="*/ 2 h 2"/>
                  <a:gd name="T4" fmla="*/ 2 w 4"/>
                  <a:gd name="T5" fmla="*/ 2 h 2"/>
                  <a:gd name="T6" fmla="*/ 3 w 4"/>
                  <a:gd name="T7" fmla="*/ 1 h 2"/>
                  <a:gd name="T8" fmla="*/ 4 w 4"/>
                  <a:gd name="T9" fmla="*/ 1 h 2"/>
                  <a:gd name="T10" fmla="*/ 4 w 4"/>
                  <a:gd name="T11" fmla="*/ 0 h 2"/>
                  <a:gd name="T12" fmla="*/ 3 w 4"/>
                  <a:gd name="T13" fmla="*/ 0 h 2"/>
                  <a:gd name="T14" fmla="*/ 2 w 4"/>
                  <a:gd name="T15" fmla="*/ 0 h 2"/>
                  <a:gd name="T16" fmla="*/ 1 w 4"/>
                  <a:gd name="T17" fmla="*/ 1 h 2"/>
                  <a:gd name="T18" fmla="*/ 0 w 4"/>
                  <a:gd name="T19" fmla="*/ 1 h 2"/>
                  <a:gd name="T20" fmla="*/ 0 w 4"/>
                  <a:gd name="T21" fmla="*/ 1 h 2"/>
                  <a:gd name="T22" fmla="*/ 1 w 4"/>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2">
                    <a:moveTo>
                      <a:pt x="1" y="2"/>
                    </a:moveTo>
                    <a:cubicBezTo>
                      <a:pt x="1" y="2"/>
                      <a:pt x="1" y="2"/>
                      <a:pt x="2" y="2"/>
                    </a:cubicBezTo>
                    <a:cubicBezTo>
                      <a:pt x="2" y="2"/>
                      <a:pt x="2" y="2"/>
                      <a:pt x="2" y="2"/>
                    </a:cubicBezTo>
                    <a:cubicBezTo>
                      <a:pt x="2" y="1"/>
                      <a:pt x="2" y="1"/>
                      <a:pt x="3" y="1"/>
                    </a:cubicBezTo>
                    <a:cubicBezTo>
                      <a:pt x="3" y="1"/>
                      <a:pt x="3" y="1"/>
                      <a:pt x="4" y="1"/>
                    </a:cubicBezTo>
                    <a:cubicBezTo>
                      <a:pt x="4" y="1"/>
                      <a:pt x="4" y="0"/>
                      <a:pt x="4" y="0"/>
                    </a:cubicBezTo>
                    <a:cubicBezTo>
                      <a:pt x="3" y="0"/>
                      <a:pt x="3" y="0"/>
                      <a:pt x="3" y="0"/>
                    </a:cubicBezTo>
                    <a:cubicBezTo>
                      <a:pt x="3" y="0"/>
                      <a:pt x="2" y="0"/>
                      <a:pt x="2" y="0"/>
                    </a:cubicBezTo>
                    <a:cubicBezTo>
                      <a:pt x="1" y="1"/>
                      <a:pt x="1" y="0"/>
                      <a:pt x="1" y="1"/>
                    </a:cubicBezTo>
                    <a:cubicBezTo>
                      <a:pt x="0" y="1"/>
                      <a:pt x="0" y="1"/>
                      <a:pt x="0" y="1"/>
                    </a:cubicBezTo>
                    <a:cubicBezTo>
                      <a:pt x="0" y="1"/>
                      <a:pt x="0" y="1"/>
                      <a:pt x="0" y="1"/>
                    </a:cubicBezTo>
                    <a:cubicBezTo>
                      <a:pt x="1" y="2"/>
                      <a:pt x="0"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2" name="Freeform 31"/>
              <p:cNvSpPr>
                <a:spLocks/>
              </p:cNvSpPr>
              <p:nvPr/>
            </p:nvSpPr>
            <p:spPr bwMode="auto">
              <a:xfrm>
                <a:off x="3956052" y="1368426"/>
                <a:ext cx="107950" cy="119063"/>
              </a:xfrm>
              <a:custGeom>
                <a:avLst/>
                <a:gdLst>
                  <a:gd name="T0" fmla="*/ 9 w 10"/>
                  <a:gd name="T1" fmla="*/ 9 h 11"/>
                  <a:gd name="T2" fmla="*/ 10 w 10"/>
                  <a:gd name="T3" fmla="*/ 8 h 11"/>
                  <a:gd name="T4" fmla="*/ 10 w 10"/>
                  <a:gd name="T5" fmla="*/ 6 h 11"/>
                  <a:gd name="T6" fmla="*/ 10 w 10"/>
                  <a:gd name="T7" fmla="*/ 5 h 11"/>
                  <a:gd name="T8" fmla="*/ 10 w 10"/>
                  <a:gd name="T9" fmla="*/ 4 h 11"/>
                  <a:gd name="T10" fmla="*/ 10 w 10"/>
                  <a:gd name="T11" fmla="*/ 4 h 11"/>
                  <a:gd name="T12" fmla="*/ 9 w 10"/>
                  <a:gd name="T13" fmla="*/ 3 h 11"/>
                  <a:gd name="T14" fmla="*/ 9 w 10"/>
                  <a:gd name="T15" fmla="*/ 3 h 11"/>
                  <a:gd name="T16" fmla="*/ 8 w 10"/>
                  <a:gd name="T17" fmla="*/ 3 h 11"/>
                  <a:gd name="T18" fmla="*/ 7 w 10"/>
                  <a:gd name="T19" fmla="*/ 4 h 11"/>
                  <a:gd name="T20" fmla="*/ 7 w 10"/>
                  <a:gd name="T21" fmla="*/ 3 h 11"/>
                  <a:gd name="T22" fmla="*/ 6 w 10"/>
                  <a:gd name="T23" fmla="*/ 3 h 11"/>
                  <a:gd name="T24" fmla="*/ 7 w 10"/>
                  <a:gd name="T25" fmla="*/ 2 h 11"/>
                  <a:gd name="T26" fmla="*/ 7 w 10"/>
                  <a:gd name="T27" fmla="*/ 1 h 11"/>
                  <a:gd name="T28" fmla="*/ 8 w 10"/>
                  <a:gd name="T29" fmla="*/ 1 h 11"/>
                  <a:gd name="T30" fmla="*/ 9 w 10"/>
                  <a:gd name="T31" fmla="*/ 1 h 11"/>
                  <a:gd name="T32" fmla="*/ 9 w 10"/>
                  <a:gd name="T33" fmla="*/ 0 h 11"/>
                  <a:gd name="T34" fmla="*/ 8 w 10"/>
                  <a:gd name="T35" fmla="*/ 0 h 11"/>
                  <a:gd name="T36" fmla="*/ 8 w 10"/>
                  <a:gd name="T37" fmla="*/ 0 h 11"/>
                  <a:gd name="T38" fmla="*/ 6 w 10"/>
                  <a:gd name="T39" fmla="*/ 0 h 11"/>
                  <a:gd name="T40" fmla="*/ 5 w 10"/>
                  <a:gd name="T41" fmla="*/ 1 h 11"/>
                  <a:gd name="T42" fmla="*/ 4 w 10"/>
                  <a:gd name="T43" fmla="*/ 2 h 11"/>
                  <a:gd name="T44" fmla="*/ 5 w 10"/>
                  <a:gd name="T45" fmla="*/ 2 h 11"/>
                  <a:gd name="T46" fmla="*/ 5 w 10"/>
                  <a:gd name="T47" fmla="*/ 3 h 11"/>
                  <a:gd name="T48" fmla="*/ 5 w 10"/>
                  <a:gd name="T49" fmla="*/ 3 h 11"/>
                  <a:gd name="T50" fmla="*/ 4 w 10"/>
                  <a:gd name="T51" fmla="*/ 3 h 11"/>
                  <a:gd name="T52" fmla="*/ 3 w 10"/>
                  <a:gd name="T53" fmla="*/ 3 h 11"/>
                  <a:gd name="T54" fmla="*/ 2 w 10"/>
                  <a:gd name="T55" fmla="*/ 2 h 11"/>
                  <a:gd name="T56" fmla="*/ 2 w 10"/>
                  <a:gd name="T57" fmla="*/ 3 h 11"/>
                  <a:gd name="T58" fmla="*/ 2 w 10"/>
                  <a:gd name="T59" fmla="*/ 4 h 11"/>
                  <a:gd name="T60" fmla="*/ 3 w 10"/>
                  <a:gd name="T61" fmla="*/ 4 h 11"/>
                  <a:gd name="T62" fmla="*/ 3 w 10"/>
                  <a:gd name="T63" fmla="*/ 5 h 11"/>
                  <a:gd name="T64" fmla="*/ 2 w 10"/>
                  <a:gd name="T65" fmla="*/ 5 h 11"/>
                  <a:gd name="T66" fmla="*/ 2 w 10"/>
                  <a:gd name="T67" fmla="*/ 5 h 11"/>
                  <a:gd name="T68" fmla="*/ 3 w 10"/>
                  <a:gd name="T69" fmla="*/ 6 h 11"/>
                  <a:gd name="T70" fmla="*/ 4 w 10"/>
                  <a:gd name="T71" fmla="*/ 6 h 11"/>
                  <a:gd name="T72" fmla="*/ 3 w 10"/>
                  <a:gd name="T73" fmla="*/ 7 h 11"/>
                  <a:gd name="T74" fmla="*/ 2 w 10"/>
                  <a:gd name="T75" fmla="*/ 7 h 11"/>
                  <a:gd name="T76" fmla="*/ 1 w 10"/>
                  <a:gd name="T77" fmla="*/ 8 h 11"/>
                  <a:gd name="T78" fmla="*/ 1 w 10"/>
                  <a:gd name="T79" fmla="*/ 8 h 11"/>
                  <a:gd name="T80" fmla="*/ 0 w 10"/>
                  <a:gd name="T81" fmla="*/ 9 h 11"/>
                  <a:gd name="T82" fmla="*/ 1 w 10"/>
                  <a:gd name="T83" fmla="*/ 10 h 11"/>
                  <a:gd name="T84" fmla="*/ 1 w 10"/>
                  <a:gd name="T85" fmla="*/ 11 h 11"/>
                  <a:gd name="T86" fmla="*/ 2 w 10"/>
                  <a:gd name="T87" fmla="*/ 11 h 11"/>
                  <a:gd name="T88" fmla="*/ 4 w 10"/>
                  <a:gd name="T89" fmla="*/ 10 h 11"/>
                  <a:gd name="T90" fmla="*/ 5 w 10"/>
                  <a:gd name="T91" fmla="*/ 10 h 11"/>
                  <a:gd name="T92" fmla="*/ 6 w 10"/>
                  <a:gd name="T93" fmla="*/ 9 h 11"/>
                  <a:gd name="T94" fmla="*/ 8 w 10"/>
                  <a:gd name="T95" fmla="*/ 9 h 11"/>
                  <a:gd name="T96" fmla="*/ 9 w 10"/>
                  <a:gd name="T9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 h="11">
                    <a:moveTo>
                      <a:pt x="9" y="9"/>
                    </a:moveTo>
                    <a:cubicBezTo>
                      <a:pt x="10" y="9"/>
                      <a:pt x="10" y="8"/>
                      <a:pt x="10" y="8"/>
                    </a:cubicBezTo>
                    <a:cubicBezTo>
                      <a:pt x="10" y="7"/>
                      <a:pt x="10" y="7"/>
                      <a:pt x="10" y="6"/>
                    </a:cubicBezTo>
                    <a:cubicBezTo>
                      <a:pt x="10" y="6"/>
                      <a:pt x="10" y="5"/>
                      <a:pt x="10" y="5"/>
                    </a:cubicBezTo>
                    <a:cubicBezTo>
                      <a:pt x="10" y="5"/>
                      <a:pt x="10" y="4"/>
                      <a:pt x="10" y="4"/>
                    </a:cubicBezTo>
                    <a:cubicBezTo>
                      <a:pt x="10" y="4"/>
                      <a:pt x="10" y="4"/>
                      <a:pt x="10" y="4"/>
                    </a:cubicBezTo>
                    <a:cubicBezTo>
                      <a:pt x="10" y="4"/>
                      <a:pt x="10" y="4"/>
                      <a:pt x="9" y="3"/>
                    </a:cubicBezTo>
                    <a:cubicBezTo>
                      <a:pt x="9" y="3"/>
                      <a:pt x="9" y="3"/>
                      <a:pt x="9" y="3"/>
                    </a:cubicBezTo>
                    <a:cubicBezTo>
                      <a:pt x="9" y="2"/>
                      <a:pt x="8" y="3"/>
                      <a:pt x="8" y="3"/>
                    </a:cubicBezTo>
                    <a:cubicBezTo>
                      <a:pt x="8" y="3"/>
                      <a:pt x="8" y="4"/>
                      <a:pt x="7" y="4"/>
                    </a:cubicBezTo>
                    <a:cubicBezTo>
                      <a:pt x="7" y="4"/>
                      <a:pt x="7" y="3"/>
                      <a:pt x="7" y="3"/>
                    </a:cubicBezTo>
                    <a:cubicBezTo>
                      <a:pt x="7" y="3"/>
                      <a:pt x="6" y="3"/>
                      <a:pt x="6" y="3"/>
                    </a:cubicBezTo>
                    <a:cubicBezTo>
                      <a:pt x="6" y="2"/>
                      <a:pt x="7" y="2"/>
                      <a:pt x="7" y="2"/>
                    </a:cubicBezTo>
                    <a:cubicBezTo>
                      <a:pt x="7" y="2"/>
                      <a:pt x="7" y="2"/>
                      <a:pt x="7" y="1"/>
                    </a:cubicBezTo>
                    <a:cubicBezTo>
                      <a:pt x="8" y="1"/>
                      <a:pt x="8" y="1"/>
                      <a:pt x="8" y="1"/>
                    </a:cubicBezTo>
                    <a:cubicBezTo>
                      <a:pt x="8" y="1"/>
                      <a:pt x="9" y="1"/>
                      <a:pt x="9" y="1"/>
                    </a:cubicBezTo>
                    <a:cubicBezTo>
                      <a:pt x="9" y="0"/>
                      <a:pt x="9" y="0"/>
                      <a:pt x="9" y="0"/>
                    </a:cubicBezTo>
                    <a:cubicBezTo>
                      <a:pt x="9" y="0"/>
                      <a:pt x="9" y="0"/>
                      <a:pt x="8" y="0"/>
                    </a:cubicBezTo>
                    <a:cubicBezTo>
                      <a:pt x="8" y="0"/>
                      <a:pt x="8" y="0"/>
                      <a:pt x="8" y="0"/>
                    </a:cubicBezTo>
                    <a:cubicBezTo>
                      <a:pt x="7" y="0"/>
                      <a:pt x="7" y="0"/>
                      <a:pt x="6" y="0"/>
                    </a:cubicBezTo>
                    <a:cubicBezTo>
                      <a:pt x="6" y="1"/>
                      <a:pt x="5" y="1"/>
                      <a:pt x="5" y="1"/>
                    </a:cubicBezTo>
                    <a:cubicBezTo>
                      <a:pt x="5" y="1"/>
                      <a:pt x="4" y="1"/>
                      <a:pt x="4" y="2"/>
                    </a:cubicBezTo>
                    <a:cubicBezTo>
                      <a:pt x="4" y="2"/>
                      <a:pt x="5" y="2"/>
                      <a:pt x="5" y="2"/>
                    </a:cubicBezTo>
                    <a:cubicBezTo>
                      <a:pt x="5" y="3"/>
                      <a:pt x="5" y="3"/>
                      <a:pt x="5" y="3"/>
                    </a:cubicBezTo>
                    <a:cubicBezTo>
                      <a:pt x="5" y="3"/>
                      <a:pt x="5" y="3"/>
                      <a:pt x="5" y="3"/>
                    </a:cubicBezTo>
                    <a:cubicBezTo>
                      <a:pt x="4" y="3"/>
                      <a:pt x="4" y="3"/>
                      <a:pt x="4" y="3"/>
                    </a:cubicBezTo>
                    <a:cubicBezTo>
                      <a:pt x="4" y="3"/>
                      <a:pt x="4" y="3"/>
                      <a:pt x="3" y="3"/>
                    </a:cubicBezTo>
                    <a:cubicBezTo>
                      <a:pt x="3" y="2"/>
                      <a:pt x="3" y="2"/>
                      <a:pt x="2" y="2"/>
                    </a:cubicBezTo>
                    <a:cubicBezTo>
                      <a:pt x="2" y="3"/>
                      <a:pt x="2" y="3"/>
                      <a:pt x="2" y="3"/>
                    </a:cubicBezTo>
                    <a:cubicBezTo>
                      <a:pt x="2" y="3"/>
                      <a:pt x="2" y="3"/>
                      <a:pt x="2" y="4"/>
                    </a:cubicBezTo>
                    <a:cubicBezTo>
                      <a:pt x="2" y="4"/>
                      <a:pt x="3" y="4"/>
                      <a:pt x="3" y="4"/>
                    </a:cubicBezTo>
                    <a:cubicBezTo>
                      <a:pt x="3" y="4"/>
                      <a:pt x="3" y="4"/>
                      <a:pt x="3" y="5"/>
                    </a:cubicBezTo>
                    <a:cubicBezTo>
                      <a:pt x="2" y="5"/>
                      <a:pt x="2" y="5"/>
                      <a:pt x="2" y="5"/>
                    </a:cubicBezTo>
                    <a:cubicBezTo>
                      <a:pt x="2" y="5"/>
                      <a:pt x="2" y="5"/>
                      <a:pt x="2" y="5"/>
                    </a:cubicBezTo>
                    <a:cubicBezTo>
                      <a:pt x="2" y="6"/>
                      <a:pt x="2" y="6"/>
                      <a:pt x="3" y="6"/>
                    </a:cubicBezTo>
                    <a:cubicBezTo>
                      <a:pt x="3" y="6"/>
                      <a:pt x="4" y="6"/>
                      <a:pt x="4" y="6"/>
                    </a:cubicBezTo>
                    <a:cubicBezTo>
                      <a:pt x="4" y="6"/>
                      <a:pt x="3" y="6"/>
                      <a:pt x="3" y="7"/>
                    </a:cubicBezTo>
                    <a:cubicBezTo>
                      <a:pt x="3" y="7"/>
                      <a:pt x="3" y="7"/>
                      <a:pt x="2" y="7"/>
                    </a:cubicBezTo>
                    <a:cubicBezTo>
                      <a:pt x="2" y="8"/>
                      <a:pt x="2" y="7"/>
                      <a:pt x="1" y="8"/>
                    </a:cubicBezTo>
                    <a:cubicBezTo>
                      <a:pt x="1" y="8"/>
                      <a:pt x="1" y="8"/>
                      <a:pt x="1" y="8"/>
                    </a:cubicBezTo>
                    <a:cubicBezTo>
                      <a:pt x="1" y="9"/>
                      <a:pt x="0" y="9"/>
                      <a:pt x="0" y="9"/>
                    </a:cubicBezTo>
                    <a:cubicBezTo>
                      <a:pt x="0" y="10"/>
                      <a:pt x="1" y="10"/>
                      <a:pt x="1" y="10"/>
                    </a:cubicBezTo>
                    <a:cubicBezTo>
                      <a:pt x="1" y="10"/>
                      <a:pt x="1" y="10"/>
                      <a:pt x="1" y="11"/>
                    </a:cubicBezTo>
                    <a:cubicBezTo>
                      <a:pt x="2" y="11"/>
                      <a:pt x="2" y="11"/>
                      <a:pt x="2" y="11"/>
                    </a:cubicBezTo>
                    <a:cubicBezTo>
                      <a:pt x="3" y="11"/>
                      <a:pt x="3" y="11"/>
                      <a:pt x="4" y="10"/>
                    </a:cubicBezTo>
                    <a:cubicBezTo>
                      <a:pt x="4" y="10"/>
                      <a:pt x="5" y="10"/>
                      <a:pt x="5" y="10"/>
                    </a:cubicBezTo>
                    <a:cubicBezTo>
                      <a:pt x="6" y="10"/>
                      <a:pt x="6" y="9"/>
                      <a:pt x="6" y="9"/>
                    </a:cubicBezTo>
                    <a:cubicBezTo>
                      <a:pt x="7" y="9"/>
                      <a:pt x="7" y="9"/>
                      <a:pt x="8" y="9"/>
                    </a:cubicBezTo>
                    <a:cubicBezTo>
                      <a:pt x="8" y="9"/>
                      <a:pt x="9" y="9"/>
                      <a:pt x="9" y="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3" name="Freeform 32"/>
              <p:cNvSpPr>
                <a:spLocks/>
              </p:cNvSpPr>
              <p:nvPr/>
            </p:nvSpPr>
            <p:spPr bwMode="auto">
              <a:xfrm>
                <a:off x="4808539" y="131445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4" name="Freeform 33"/>
              <p:cNvSpPr>
                <a:spLocks/>
              </p:cNvSpPr>
              <p:nvPr/>
            </p:nvSpPr>
            <p:spPr bwMode="auto">
              <a:xfrm>
                <a:off x="4733927" y="1238251"/>
                <a:ext cx="85725" cy="76200"/>
              </a:xfrm>
              <a:custGeom>
                <a:avLst/>
                <a:gdLst>
                  <a:gd name="T0" fmla="*/ 0 w 8"/>
                  <a:gd name="T1" fmla="*/ 3 h 7"/>
                  <a:gd name="T2" fmla="*/ 1 w 8"/>
                  <a:gd name="T3" fmla="*/ 4 h 7"/>
                  <a:gd name="T4" fmla="*/ 2 w 8"/>
                  <a:gd name="T5" fmla="*/ 5 h 7"/>
                  <a:gd name="T6" fmla="*/ 2 w 8"/>
                  <a:gd name="T7" fmla="*/ 5 h 7"/>
                  <a:gd name="T8" fmla="*/ 2 w 8"/>
                  <a:gd name="T9" fmla="*/ 5 h 7"/>
                  <a:gd name="T10" fmla="*/ 3 w 8"/>
                  <a:gd name="T11" fmla="*/ 5 h 7"/>
                  <a:gd name="T12" fmla="*/ 4 w 8"/>
                  <a:gd name="T13" fmla="*/ 6 h 7"/>
                  <a:gd name="T14" fmla="*/ 4 w 8"/>
                  <a:gd name="T15" fmla="*/ 7 h 7"/>
                  <a:gd name="T16" fmla="*/ 6 w 8"/>
                  <a:gd name="T17" fmla="*/ 6 h 7"/>
                  <a:gd name="T18" fmla="*/ 7 w 8"/>
                  <a:gd name="T19" fmla="*/ 7 h 7"/>
                  <a:gd name="T20" fmla="*/ 7 w 8"/>
                  <a:gd name="T21" fmla="*/ 6 h 7"/>
                  <a:gd name="T22" fmla="*/ 7 w 8"/>
                  <a:gd name="T23" fmla="*/ 5 h 7"/>
                  <a:gd name="T24" fmla="*/ 8 w 8"/>
                  <a:gd name="T25" fmla="*/ 4 h 7"/>
                  <a:gd name="T26" fmla="*/ 8 w 8"/>
                  <a:gd name="T27" fmla="*/ 3 h 7"/>
                  <a:gd name="T28" fmla="*/ 8 w 8"/>
                  <a:gd name="T29" fmla="*/ 2 h 7"/>
                  <a:gd name="T30" fmla="*/ 8 w 8"/>
                  <a:gd name="T31" fmla="*/ 1 h 7"/>
                  <a:gd name="T32" fmla="*/ 8 w 8"/>
                  <a:gd name="T33" fmla="*/ 1 h 7"/>
                  <a:gd name="T34" fmla="*/ 7 w 8"/>
                  <a:gd name="T35" fmla="*/ 1 h 7"/>
                  <a:gd name="T36" fmla="*/ 6 w 8"/>
                  <a:gd name="T37" fmla="*/ 1 h 7"/>
                  <a:gd name="T38" fmla="*/ 5 w 8"/>
                  <a:gd name="T39" fmla="*/ 1 h 7"/>
                  <a:gd name="T40" fmla="*/ 4 w 8"/>
                  <a:gd name="T41" fmla="*/ 1 h 7"/>
                  <a:gd name="T42" fmla="*/ 3 w 8"/>
                  <a:gd name="T43" fmla="*/ 1 h 7"/>
                  <a:gd name="T44" fmla="*/ 2 w 8"/>
                  <a:gd name="T45" fmla="*/ 1 h 7"/>
                  <a:gd name="T46" fmla="*/ 1 w 8"/>
                  <a:gd name="T47" fmla="*/ 1 h 7"/>
                  <a:gd name="T48" fmla="*/ 0 w 8"/>
                  <a:gd name="T49" fmla="*/ 1 h 7"/>
                  <a:gd name="T50" fmla="*/ 0 w 8"/>
                  <a:gd name="T51" fmla="*/ 2 h 7"/>
                  <a:gd name="T52" fmla="*/ 0 w 8"/>
                  <a:gd name="T53" fmla="*/ 2 h 7"/>
                  <a:gd name="T54" fmla="*/ 0 w 8"/>
                  <a:gd name="T5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 h="7">
                    <a:moveTo>
                      <a:pt x="0" y="3"/>
                    </a:moveTo>
                    <a:cubicBezTo>
                      <a:pt x="1" y="4"/>
                      <a:pt x="1" y="4"/>
                      <a:pt x="1" y="4"/>
                    </a:cubicBezTo>
                    <a:cubicBezTo>
                      <a:pt x="2" y="4"/>
                      <a:pt x="2" y="4"/>
                      <a:pt x="2" y="5"/>
                    </a:cubicBezTo>
                    <a:cubicBezTo>
                      <a:pt x="2" y="5"/>
                      <a:pt x="2" y="5"/>
                      <a:pt x="2" y="5"/>
                    </a:cubicBezTo>
                    <a:cubicBezTo>
                      <a:pt x="2" y="5"/>
                      <a:pt x="2" y="5"/>
                      <a:pt x="2" y="5"/>
                    </a:cubicBezTo>
                    <a:cubicBezTo>
                      <a:pt x="2" y="5"/>
                      <a:pt x="2" y="5"/>
                      <a:pt x="3" y="5"/>
                    </a:cubicBezTo>
                    <a:cubicBezTo>
                      <a:pt x="3" y="6"/>
                      <a:pt x="4" y="6"/>
                      <a:pt x="4" y="6"/>
                    </a:cubicBezTo>
                    <a:cubicBezTo>
                      <a:pt x="4" y="6"/>
                      <a:pt x="4" y="6"/>
                      <a:pt x="4" y="7"/>
                    </a:cubicBezTo>
                    <a:cubicBezTo>
                      <a:pt x="5" y="7"/>
                      <a:pt x="5" y="6"/>
                      <a:pt x="6" y="6"/>
                    </a:cubicBezTo>
                    <a:cubicBezTo>
                      <a:pt x="6" y="6"/>
                      <a:pt x="6" y="7"/>
                      <a:pt x="7" y="7"/>
                    </a:cubicBezTo>
                    <a:cubicBezTo>
                      <a:pt x="7" y="7"/>
                      <a:pt x="7" y="6"/>
                      <a:pt x="7" y="6"/>
                    </a:cubicBezTo>
                    <a:cubicBezTo>
                      <a:pt x="8" y="6"/>
                      <a:pt x="7" y="5"/>
                      <a:pt x="7" y="5"/>
                    </a:cubicBezTo>
                    <a:cubicBezTo>
                      <a:pt x="7" y="4"/>
                      <a:pt x="8" y="4"/>
                      <a:pt x="8" y="4"/>
                    </a:cubicBezTo>
                    <a:cubicBezTo>
                      <a:pt x="8" y="4"/>
                      <a:pt x="8" y="4"/>
                      <a:pt x="8" y="3"/>
                    </a:cubicBezTo>
                    <a:cubicBezTo>
                      <a:pt x="8" y="3"/>
                      <a:pt x="8" y="3"/>
                      <a:pt x="8" y="2"/>
                    </a:cubicBezTo>
                    <a:cubicBezTo>
                      <a:pt x="8" y="2"/>
                      <a:pt x="8" y="2"/>
                      <a:pt x="8" y="1"/>
                    </a:cubicBezTo>
                    <a:cubicBezTo>
                      <a:pt x="8" y="1"/>
                      <a:pt x="8" y="1"/>
                      <a:pt x="8" y="1"/>
                    </a:cubicBezTo>
                    <a:cubicBezTo>
                      <a:pt x="7" y="1"/>
                      <a:pt x="7" y="1"/>
                      <a:pt x="7" y="1"/>
                    </a:cubicBezTo>
                    <a:cubicBezTo>
                      <a:pt x="6" y="1"/>
                      <a:pt x="6" y="1"/>
                      <a:pt x="6" y="1"/>
                    </a:cubicBezTo>
                    <a:cubicBezTo>
                      <a:pt x="5" y="1"/>
                      <a:pt x="5" y="1"/>
                      <a:pt x="5" y="1"/>
                    </a:cubicBezTo>
                    <a:cubicBezTo>
                      <a:pt x="4" y="0"/>
                      <a:pt x="4" y="0"/>
                      <a:pt x="4" y="1"/>
                    </a:cubicBezTo>
                    <a:cubicBezTo>
                      <a:pt x="3" y="1"/>
                      <a:pt x="3" y="1"/>
                      <a:pt x="3" y="1"/>
                    </a:cubicBezTo>
                    <a:cubicBezTo>
                      <a:pt x="2" y="1"/>
                      <a:pt x="2" y="1"/>
                      <a:pt x="2" y="1"/>
                    </a:cubicBezTo>
                    <a:cubicBezTo>
                      <a:pt x="2" y="1"/>
                      <a:pt x="1" y="1"/>
                      <a:pt x="1" y="1"/>
                    </a:cubicBezTo>
                    <a:cubicBezTo>
                      <a:pt x="1" y="1"/>
                      <a:pt x="1" y="1"/>
                      <a:pt x="0" y="1"/>
                    </a:cubicBezTo>
                    <a:cubicBezTo>
                      <a:pt x="0" y="1"/>
                      <a:pt x="0" y="1"/>
                      <a:pt x="0" y="2"/>
                    </a:cubicBezTo>
                    <a:cubicBezTo>
                      <a:pt x="0" y="2"/>
                      <a:pt x="0" y="2"/>
                      <a:pt x="0" y="2"/>
                    </a:cubicBezTo>
                    <a:cubicBezTo>
                      <a:pt x="0" y="3"/>
                      <a:pt x="0" y="3"/>
                      <a:pt x="0"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5" name="Freeform 34"/>
              <p:cNvSpPr>
                <a:spLocks/>
              </p:cNvSpPr>
              <p:nvPr/>
            </p:nvSpPr>
            <p:spPr bwMode="auto">
              <a:xfrm>
                <a:off x="4691064" y="1757364"/>
                <a:ext cx="42863" cy="96838"/>
              </a:xfrm>
              <a:custGeom>
                <a:avLst/>
                <a:gdLst>
                  <a:gd name="T0" fmla="*/ 3 w 4"/>
                  <a:gd name="T1" fmla="*/ 2 h 9"/>
                  <a:gd name="T2" fmla="*/ 2 w 4"/>
                  <a:gd name="T3" fmla="*/ 2 h 9"/>
                  <a:gd name="T4" fmla="*/ 2 w 4"/>
                  <a:gd name="T5" fmla="*/ 1 h 9"/>
                  <a:gd name="T6" fmla="*/ 1 w 4"/>
                  <a:gd name="T7" fmla="*/ 0 h 9"/>
                  <a:gd name="T8" fmla="*/ 0 w 4"/>
                  <a:gd name="T9" fmla="*/ 0 h 9"/>
                  <a:gd name="T10" fmla="*/ 0 w 4"/>
                  <a:gd name="T11" fmla="*/ 1 h 9"/>
                  <a:gd name="T12" fmla="*/ 0 w 4"/>
                  <a:gd name="T13" fmla="*/ 2 h 9"/>
                  <a:gd name="T14" fmla="*/ 0 w 4"/>
                  <a:gd name="T15" fmla="*/ 2 h 9"/>
                  <a:gd name="T16" fmla="*/ 0 w 4"/>
                  <a:gd name="T17" fmla="*/ 2 h 9"/>
                  <a:gd name="T18" fmla="*/ 0 w 4"/>
                  <a:gd name="T19" fmla="*/ 4 h 9"/>
                  <a:gd name="T20" fmla="*/ 0 w 4"/>
                  <a:gd name="T21" fmla="*/ 5 h 9"/>
                  <a:gd name="T22" fmla="*/ 0 w 4"/>
                  <a:gd name="T23" fmla="*/ 6 h 9"/>
                  <a:gd name="T24" fmla="*/ 0 w 4"/>
                  <a:gd name="T25" fmla="*/ 7 h 9"/>
                  <a:gd name="T26" fmla="*/ 1 w 4"/>
                  <a:gd name="T27" fmla="*/ 8 h 9"/>
                  <a:gd name="T28" fmla="*/ 1 w 4"/>
                  <a:gd name="T29" fmla="*/ 8 h 9"/>
                  <a:gd name="T30" fmla="*/ 1 w 4"/>
                  <a:gd name="T31" fmla="*/ 9 h 9"/>
                  <a:gd name="T32" fmla="*/ 2 w 4"/>
                  <a:gd name="T33" fmla="*/ 8 h 9"/>
                  <a:gd name="T34" fmla="*/ 3 w 4"/>
                  <a:gd name="T35" fmla="*/ 7 h 9"/>
                  <a:gd name="T36" fmla="*/ 4 w 4"/>
                  <a:gd name="T37" fmla="*/ 6 h 9"/>
                  <a:gd name="T38" fmla="*/ 4 w 4"/>
                  <a:gd name="T39" fmla="*/ 5 h 9"/>
                  <a:gd name="T40" fmla="*/ 4 w 4"/>
                  <a:gd name="T41" fmla="*/ 5 h 9"/>
                  <a:gd name="T42" fmla="*/ 3 w 4"/>
                  <a:gd name="T43" fmla="*/ 5 h 9"/>
                  <a:gd name="T44" fmla="*/ 3 w 4"/>
                  <a:gd name="T45" fmla="*/ 4 h 9"/>
                  <a:gd name="T46" fmla="*/ 2 w 4"/>
                  <a:gd name="T47" fmla="*/ 3 h 9"/>
                  <a:gd name="T48" fmla="*/ 3 w 4"/>
                  <a:gd name="T49" fmla="*/ 2 h 9"/>
                  <a:gd name="T50" fmla="*/ 3 w 4"/>
                  <a:gd name="T51"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 h="9">
                    <a:moveTo>
                      <a:pt x="3" y="2"/>
                    </a:moveTo>
                    <a:cubicBezTo>
                      <a:pt x="2" y="2"/>
                      <a:pt x="2" y="2"/>
                      <a:pt x="2" y="2"/>
                    </a:cubicBezTo>
                    <a:cubicBezTo>
                      <a:pt x="2" y="1"/>
                      <a:pt x="2" y="1"/>
                      <a:pt x="2" y="1"/>
                    </a:cubicBezTo>
                    <a:cubicBezTo>
                      <a:pt x="1" y="1"/>
                      <a:pt x="1" y="0"/>
                      <a:pt x="1" y="0"/>
                    </a:cubicBezTo>
                    <a:cubicBezTo>
                      <a:pt x="1" y="0"/>
                      <a:pt x="1" y="0"/>
                      <a:pt x="0" y="0"/>
                    </a:cubicBezTo>
                    <a:cubicBezTo>
                      <a:pt x="0" y="0"/>
                      <a:pt x="0" y="1"/>
                      <a:pt x="0" y="1"/>
                    </a:cubicBezTo>
                    <a:cubicBezTo>
                      <a:pt x="0" y="1"/>
                      <a:pt x="0" y="1"/>
                      <a:pt x="0" y="2"/>
                    </a:cubicBezTo>
                    <a:cubicBezTo>
                      <a:pt x="0" y="2"/>
                      <a:pt x="0" y="2"/>
                      <a:pt x="0" y="2"/>
                    </a:cubicBezTo>
                    <a:cubicBezTo>
                      <a:pt x="0" y="2"/>
                      <a:pt x="0" y="2"/>
                      <a:pt x="0" y="2"/>
                    </a:cubicBezTo>
                    <a:cubicBezTo>
                      <a:pt x="0" y="3"/>
                      <a:pt x="0" y="3"/>
                      <a:pt x="0" y="4"/>
                    </a:cubicBezTo>
                    <a:cubicBezTo>
                      <a:pt x="0" y="4"/>
                      <a:pt x="0" y="4"/>
                      <a:pt x="0" y="5"/>
                    </a:cubicBezTo>
                    <a:cubicBezTo>
                      <a:pt x="0" y="5"/>
                      <a:pt x="0" y="5"/>
                      <a:pt x="0" y="6"/>
                    </a:cubicBezTo>
                    <a:cubicBezTo>
                      <a:pt x="0" y="6"/>
                      <a:pt x="0" y="7"/>
                      <a:pt x="0" y="7"/>
                    </a:cubicBezTo>
                    <a:cubicBezTo>
                      <a:pt x="0" y="7"/>
                      <a:pt x="1" y="7"/>
                      <a:pt x="1" y="8"/>
                    </a:cubicBezTo>
                    <a:cubicBezTo>
                      <a:pt x="1" y="8"/>
                      <a:pt x="1" y="8"/>
                      <a:pt x="1" y="8"/>
                    </a:cubicBezTo>
                    <a:cubicBezTo>
                      <a:pt x="1" y="9"/>
                      <a:pt x="1" y="9"/>
                      <a:pt x="1" y="9"/>
                    </a:cubicBezTo>
                    <a:cubicBezTo>
                      <a:pt x="2" y="8"/>
                      <a:pt x="2" y="8"/>
                      <a:pt x="2" y="8"/>
                    </a:cubicBezTo>
                    <a:cubicBezTo>
                      <a:pt x="3" y="7"/>
                      <a:pt x="3" y="7"/>
                      <a:pt x="3" y="7"/>
                    </a:cubicBezTo>
                    <a:cubicBezTo>
                      <a:pt x="4" y="6"/>
                      <a:pt x="4" y="6"/>
                      <a:pt x="4" y="6"/>
                    </a:cubicBezTo>
                    <a:cubicBezTo>
                      <a:pt x="4" y="6"/>
                      <a:pt x="4" y="6"/>
                      <a:pt x="4" y="5"/>
                    </a:cubicBezTo>
                    <a:cubicBezTo>
                      <a:pt x="4" y="5"/>
                      <a:pt x="4" y="5"/>
                      <a:pt x="4" y="5"/>
                    </a:cubicBezTo>
                    <a:cubicBezTo>
                      <a:pt x="4" y="5"/>
                      <a:pt x="4" y="5"/>
                      <a:pt x="3" y="5"/>
                    </a:cubicBezTo>
                    <a:cubicBezTo>
                      <a:pt x="3" y="4"/>
                      <a:pt x="3" y="4"/>
                      <a:pt x="3" y="4"/>
                    </a:cubicBezTo>
                    <a:cubicBezTo>
                      <a:pt x="2" y="4"/>
                      <a:pt x="2" y="3"/>
                      <a:pt x="2" y="3"/>
                    </a:cubicBezTo>
                    <a:cubicBezTo>
                      <a:pt x="2" y="3"/>
                      <a:pt x="3" y="2"/>
                      <a:pt x="3" y="2"/>
                    </a:cubicBezTo>
                    <a:cubicBezTo>
                      <a:pt x="3" y="2"/>
                      <a:pt x="3" y="2"/>
                      <a:pt x="3"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6" name="Freeform 35"/>
              <p:cNvSpPr>
                <a:spLocks/>
              </p:cNvSpPr>
              <p:nvPr/>
            </p:nvSpPr>
            <p:spPr bwMode="auto">
              <a:xfrm>
                <a:off x="4344989" y="1377951"/>
                <a:ext cx="301625" cy="238125"/>
              </a:xfrm>
              <a:custGeom>
                <a:avLst/>
                <a:gdLst>
                  <a:gd name="T0" fmla="*/ 10 w 28"/>
                  <a:gd name="T1" fmla="*/ 22 h 22"/>
                  <a:gd name="T2" fmla="*/ 13 w 28"/>
                  <a:gd name="T3" fmla="*/ 21 h 22"/>
                  <a:gd name="T4" fmla="*/ 15 w 28"/>
                  <a:gd name="T5" fmla="*/ 21 h 22"/>
                  <a:gd name="T6" fmla="*/ 16 w 28"/>
                  <a:gd name="T7" fmla="*/ 20 h 22"/>
                  <a:gd name="T8" fmla="*/ 17 w 28"/>
                  <a:gd name="T9" fmla="*/ 19 h 22"/>
                  <a:gd name="T10" fmla="*/ 19 w 28"/>
                  <a:gd name="T11" fmla="*/ 17 h 22"/>
                  <a:gd name="T12" fmla="*/ 22 w 28"/>
                  <a:gd name="T13" fmla="*/ 17 h 22"/>
                  <a:gd name="T14" fmla="*/ 24 w 28"/>
                  <a:gd name="T15" fmla="*/ 17 h 22"/>
                  <a:gd name="T16" fmla="*/ 26 w 28"/>
                  <a:gd name="T17" fmla="*/ 17 h 22"/>
                  <a:gd name="T18" fmla="*/ 27 w 28"/>
                  <a:gd name="T19" fmla="*/ 15 h 22"/>
                  <a:gd name="T20" fmla="*/ 27 w 28"/>
                  <a:gd name="T21" fmla="*/ 15 h 22"/>
                  <a:gd name="T22" fmla="*/ 24 w 28"/>
                  <a:gd name="T23" fmla="*/ 13 h 22"/>
                  <a:gd name="T24" fmla="*/ 22 w 28"/>
                  <a:gd name="T25" fmla="*/ 12 h 22"/>
                  <a:gd name="T26" fmla="*/ 20 w 28"/>
                  <a:gd name="T27" fmla="*/ 11 h 22"/>
                  <a:gd name="T28" fmla="*/ 20 w 28"/>
                  <a:gd name="T29" fmla="*/ 11 h 22"/>
                  <a:gd name="T30" fmla="*/ 19 w 28"/>
                  <a:gd name="T31" fmla="*/ 9 h 22"/>
                  <a:gd name="T32" fmla="*/ 19 w 28"/>
                  <a:gd name="T33" fmla="*/ 7 h 22"/>
                  <a:gd name="T34" fmla="*/ 19 w 28"/>
                  <a:gd name="T35" fmla="*/ 5 h 22"/>
                  <a:gd name="T36" fmla="*/ 18 w 28"/>
                  <a:gd name="T37" fmla="*/ 3 h 22"/>
                  <a:gd name="T38" fmla="*/ 17 w 28"/>
                  <a:gd name="T39" fmla="*/ 3 h 22"/>
                  <a:gd name="T40" fmla="*/ 15 w 28"/>
                  <a:gd name="T41" fmla="*/ 2 h 22"/>
                  <a:gd name="T42" fmla="*/ 12 w 28"/>
                  <a:gd name="T43" fmla="*/ 2 h 22"/>
                  <a:gd name="T44" fmla="*/ 11 w 28"/>
                  <a:gd name="T45" fmla="*/ 3 h 22"/>
                  <a:gd name="T46" fmla="*/ 10 w 28"/>
                  <a:gd name="T47" fmla="*/ 2 h 22"/>
                  <a:gd name="T48" fmla="*/ 9 w 28"/>
                  <a:gd name="T49" fmla="*/ 1 h 22"/>
                  <a:gd name="T50" fmla="*/ 8 w 28"/>
                  <a:gd name="T51" fmla="*/ 0 h 22"/>
                  <a:gd name="T52" fmla="*/ 7 w 28"/>
                  <a:gd name="T53" fmla="*/ 1 h 22"/>
                  <a:gd name="T54" fmla="*/ 6 w 28"/>
                  <a:gd name="T55" fmla="*/ 1 h 22"/>
                  <a:gd name="T56" fmla="*/ 6 w 28"/>
                  <a:gd name="T57" fmla="*/ 2 h 22"/>
                  <a:gd name="T58" fmla="*/ 6 w 28"/>
                  <a:gd name="T59" fmla="*/ 4 h 22"/>
                  <a:gd name="T60" fmla="*/ 5 w 28"/>
                  <a:gd name="T61" fmla="*/ 4 h 22"/>
                  <a:gd name="T62" fmla="*/ 3 w 28"/>
                  <a:gd name="T63" fmla="*/ 3 h 22"/>
                  <a:gd name="T64" fmla="*/ 2 w 28"/>
                  <a:gd name="T65" fmla="*/ 4 h 22"/>
                  <a:gd name="T66" fmla="*/ 3 w 28"/>
                  <a:gd name="T67" fmla="*/ 5 h 22"/>
                  <a:gd name="T68" fmla="*/ 2 w 28"/>
                  <a:gd name="T69" fmla="*/ 7 h 22"/>
                  <a:gd name="T70" fmla="*/ 2 w 28"/>
                  <a:gd name="T71" fmla="*/ 8 h 22"/>
                  <a:gd name="T72" fmla="*/ 1 w 28"/>
                  <a:gd name="T73" fmla="*/ 10 h 22"/>
                  <a:gd name="T74" fmla="*/ 1 w 28"/>
                  <a:gd name="T75" fmla="*/ 12 h 22"/>
                  <a:gd name="T76" fmla="*/ 1 w 28"/>
                  <a:gd name="T77" fmla="*/ 14 h 22"/>
                  <a:gd name="T78" fmla="*/ 4 w 28"/>
                  <a:gd name="T79" fmla="*/ 15 h 22"/>
                  <a:gd name="T80" fmla="*/ 4 w 28"/>
                  <a:gd name="T81" fmla="*/ 17 h 22"/>
                  <a:gd name="T82" fmla="*/ 4 w 28"/>
                  <a:gd name="T83" fmla="*/ 20 h 22"/>
                  <a:gd name="T84" fmla="*/ 5 w 28"/>
                  <a:gd name="T85" fmla="*/ 21 h 22"/>
                  <a:gd name="T86" fmla="*/ 8 w 28"/>
                  <a:gd name="T87" fmla="*/ 21 h 22"/>
                  <a:gd name="T88" fmla="*/ 10 w 28"/>
                  <a:gd name="T89"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22">
                    <a:moveTo>
                      <a:pt x="10" y="21"/>
                    </a:moveTo>
                    <a:cubicBezTo>
                      <a:pt x="10" y="22"/>
                      <a:pt x="10" y="22"/>
                      <a:pt x="10" y="22"/>
                    </a:cubicBezTo>
                    <a:cubicBezTo>
                      <a:pt x="11" y="22"/>
                      <a:pt x="11" y="22"/>
                      <a:pt x="12" y="21"/>
                    </a:cubicBezTo>
                    <a:cubicBezTo>
                      <a:pt x="12" y="21"/>
                      <a:pt x="12" y="21"/>
                      <a:pt x="13" y="21"/>
                    </a:cubicBezTo>
                    <a:cubicBezTo>
                      <a:pt x="13" y="21"/>
                      <a:pt x="13" y="20"/>
                      <a:pt x="14" y="20"/>
                    </a:cubicBezTo>
                    <a:cubicBezTo>
                      <a:pt x="14" y="20"/>
                      <a:pt x="14" y="21"/>
                      <a:pt x="15" y="21"/>
                    </a:cubicBezTo>
                    <a:cubicBezTo>
                      <a:pt x="15" y="21"/>
                      <a:pt x="16" y="21"/>
                      <a:pt x="16" y="21"/>
                    </a:cubicBezTo>
                    <a:cubicBezTo>
                      <a:pt x="16" y="20"/>
                      <a:pt x="16" y="20"/>
                      <a:pt x="16" y="20"/>
                    </a:cubicBezTo>
                    <a:cubicBezTo>
                      <a:pt x="16" y="19"/>
                      <a:pt x="16" y="19"/>
                      <a:pt x="16" y="19"/>
                    </a:cubicBezTo>
                    <a:cubicBezTo>
                      <a:pt x="16" y="18"/>
                      <a:pt x="17" y="19"/>
                      <a:pt x="17" y="19"/>
                    </a:cubicBezTo>
                    <a:cubicBezTo>
                      <a:pt x="18" y="18"/>
                      <a:pt x="17" y="18"/>
                      <a:pt x="18" y="17"/>
                    </a:cubicBezTo>
                    <a:cubicBezTo>
                      <a:pt x="18" y="17"/>
                      <a:pt x="19" y="17"/>
                      <a:pt x="19" y="17"/>
                    </a:cubicBezTo>
                    <a:cubicBezTo>
                      <a:pt x="20" y="17"/>
                      <a:pt x="20" y="17"/>
                      <a:pt x="20" y="17"/>
                    </a:cubicBezTo>
                    <a:cubicBezTo>
                      <a:pt x="21" y="17"/>
                      <a:pt x="21" y="17"/>
                      <a:pt x="22" y="17"/>
                    </a:cubicBezTo>
                    <a:cubicBezTo>
                      <a:pt x="22" y="17"/>
                      <a:pt x="23" y="17"/>
                      <a:pt x="23" y="17"/>
                    </a:cubicBezTo>
                    <a:cubicBezTo>
                      <a:pt x="23" y="17"/>
                      <a:pt x="24" y="17"/>
                      <a:pt x="24" y="17"/>
                    </a:cubicBezTo>
                    <a:cubicBezTo>
                      <a:pt x="24" y="17"/>
                      <a:pt x="25" y="17"/>
                      <a:pt x="25" y="17"/>
                    </a:cubicBezTo>
                    <a:cubicBezTo>
                      <a:pt x="26" y="17"/>
                      <a:pt x="26" y="17"/>
                      <a:pt x="26" y="17"/>
                    </a:cubicBezTo>
                    <a:cubicBezTo>
                      <a:pt x="26" y="17"/>
                      <a:pt x="26" y="17"/>
                      <a:pt x="26" y="16"/>
                    </a:cubicBezTo>
                    <a:cubicBezTo>
                      <a:pt x="27" y="16"/>
                      <a:pt x="27" y="15"/>
                      <a:pt x="27" y="15"/>
                    </a:cubicBezTo>
                    <a:cubicBezTo>
                      <a:pt x="28" y="15"/>
                      <a:pt x="28" y="15"/>
                      <a:pt x="28" y="15"/>
                    </a:cubicBezTo>
                    <a:cubicBezTo>
                      <a:pt x="27" y="15"/>
                      <a:pt x="27" y="15"/>
                      <a:pt x="27" y="15"/>
                    </a:cubicBezTo>
                    <a:cubicBezTo>
                      <a:pt x="26" y="14"/>
                      <a:pt x="26" y="14"/>
                      <a:pt x="25" y="14"/>
                    </a:cubicBezTo>
                    <a:cubicBezTo>
                      <a:pt x="25" y="13"/>
                      <a:pt x="25" y="13"/>
                      <a:pt x="24" y="13"/>
                    </a:cubicBezTo>
                    <a:cubicBezTo>
                      <a:pt x="24" y="13"/>
                      <a:pt x="23" y="13"/>
                      <a:pt x="23" y="13"/>
                    </a:cubicBezTo>
                    <a:cubicBezTo>
                      <a:pt x="23" y="13"/>
                      <a:pt x="22" y="13"/>
                      <a:pt x="22" y="12"/>
                    </a:cubicBezTo>
                    <a:cubicBezTo>
                      <a:pt x="22" y="12"/>
                      <a:pt x="21" y="11"/>
                      <a:pt x="21" y="11"/>
                    </a:cubicBezTo>
                    <a:cubicBezTo>
                      <a:pt x="21" y="11"/>
                      <a:pt x="21" y="11"/>
                      <a:pt x="20" y="11"/>
                    </a:cubicBezTo>
                    <a:cubicBezTo>
                      <a:pt x="20" y="11"/>
                      <a:pt x="20" y="11"/>
                      <a:pt x="20" y="11"/>
                    </a:cubicBezTo>
                    <a:cubicBezTo>
                      <a:pt x="20" y="11"/>
                      <a:pt x="20" y="11"/>
                      <a:pt x="20" y="11"/>
                    </a:cubicBezTo>
                    <a:cubicBezTo>
                      <a:pt x="20" y="11"/>
                      <a:pt x="20" y="10"/>
                      <a:pt x="20" y="10"/>
                    </a:cubicBezTo>
                    <a:cubicBezTo>
                      <a:pt x="19" y="10"/>
                      <a:pt x="19" y="9"/>
                      <a:pt x="19" y="9"/>
                    </a:cubicBezTo>
                    <a:cubicBezTo>
                      <a:pt x="19" y="8"/>
                      <a:pt x="19" y="8"/>
                      <a:pt x="19" y="8"/>
                    </a:cubicBezTo>
                    <a:cubicBezTo>
                      <a:pt x="19" y="7"/>
                      <a:pt x="19" y="7"/>
                      <a:pt x="19" y="7"/>
                    </a:cubicBezTo>
                    <a:cubicBezTo>
                      <a:pt x="18" y="6"/>
                      <a:pt x="18" y="6"/>
                      <a:pt x="18" y="6"/>
                    </a:cubicBezTo>
                    <a:cubicBezTo>
                      <a:pt x="18" y="5"/>
                      <a:pt x="18" y="6"/>
                      <a:pt x="19" y="5"/>
                    </a:cubicBezTo>
                    <a:cubicBezTo>
                      <a:pt x="19" y="5"/>
                      <a:pt x="18" y="5"/>
                      <a:pt x="18" y="4"/>
                    </a:cubicBezTo>
                    <a:cubicBezTo>
                      <a:pt x="18" y="4"/>
                      <a:pt x="18" y="4"/>
                      <a:pt x="18" y="3"/>
                    </a:cubicBezTo>
                    <a:cubicBezTo>
                      <a:pt x="18" y="3"/>
                      <a:pt x="18" y="3"/>
                      <a:pt x="18" y="3"/>
                    </a:cubicBezTo>
                    <a:cubicBezTo>
                      <a:pt x="17" y="3"/>
                      <a:pt x="17" y="3"/>
                      <a:pt x="17" y="3"/>
                    </a:cubicBezTo>
                    <a:cubicBezTo>
                      <a:pt x="16" y="2"/>
                      <a:pt x="16" y="2"/>
                      <a:pt x="16" y="2"/>
                    </a:cubicBezTo>
                    <a:cubicBezTo>
                      <a:pt x="16" y="2"/>
                      <a:pt x="15" y="2"/>
                      <a:pt x="15" y="2"/>
                    </a:cubicBezTo>
                    <a:cubicBezTo>
                      <a:pt x="14" y="2"/>
                      <a:pt x="14" y="2"/>
                      <a:pt x="13" y="2"/>
                    </a:cubicBezTo>
                    <a:cubicBezTo>
                      <a:pt x="13" y="2"/>
                      <a:pt x="13" y="2"/>
                      <a:pt x="12" y="2"/>
                    </a:cubicBezTo>
                    <a:cubicBezTo>
                      <a:pt x="12" y="2"/>
                      <a:pt x="12" y="3"/>
                      <a:pt x="12" y="3"/>
                    </a:cubicBezTo>
                    <a:cubicBezTo>
                      <a:pt x="12" y="3"/>
                      <a:pt x="12" y="3"/>
                      <a:pt x="11" y="3"/>
                    </a:cubicBezTo>
                    <a:cubicBezTo>
                      <a:pt x="11" y="3"/>
                      <a:pt x="11" y="2"/>
                      <a:pt x="11" y="2"/>
                    </a:cubicBezTo>
                    <a:cubicBezTo>
                      <a:pt x="10" y="2"/>
                      <a:pt x="10" y="2"/>
                      <a:pt x="10" y="2"/>
                    </a:cubicBezTo>
                    <a:cubicBezTo>
                      <a:pt x="10" y="2"/>
                      <a:pt x="10" y="2"/>
                      <a:pt x="9" y="2"/>
                    </a:cubicBezTo>
                    <a:cubicBezTo>
                      <a:pt x="9" y="1"/>
                      <a:pt x="9" y="1"/>
                      <a:pt x="9" y="1"/>
                    </a:cubicBezTo>
                    <a:cubicBezTo>
                      <a:pt x="9" y="1"/>
                      <a:pt x="9" y="1"/>
                      <a:pt x="9" y="1"/>
                    </a:cubicBezTo>
                    <a:cubicBezTo>
                      <a:pt x="9" y="0"/>
                      <a:pt x="8" y="1"/>
                      <a:pt x="8" y="0"/>
                    </a:cubicBezTo>
                    <a:cubicBezTo>
                      <a:pt x="8" y="0"/>
                      <a:pt x="8" y="0"/>
                      <a:pt x="8" y="0"/>
                    </a:cubicBezTo>
                    <a:cubicBezTo>
                      <a:pt x="8" y="0"/>
                      <a:pt x="8" y="1"/>
                      <a:pt x="7" y="1"/>
                    </a:cubicBezTo>
                    <a:cubicBezTo>
                      <a:pt x="7" y="1"/>
                      <a:pt x="7" y="1"/>
                      <a:pt x="7" y="1"/>
                    </a:cubicBezTo>
                    <a:cubicBezTo>
                      <a:pt x="6" y="1"/>
                      <a:pt x="6" y="1"/>
                      <a:pt x="6" y="1"/>
                    </a:cubicBezTo>
                    <a:cubicBezTo>
                      <a:pt x="6" y="1"/>
                      <a:pt x="6" y="1"/>
                      <a:pt x="6" y="1"/>
                    </a:cubicBezTo>
                    <a:cubicBezTo>
                      <a:pt x="6" y="1"/>
                      <a:pt x="6" y="2"/>
                      <a:pt x="6" y="2"/>
                    </a:cubicBezTo>
                    <a:cubicBezTo>
                      <a:pt x="6" y="3"/>
                      <a:pt x="6" y="3"/>
                      <a:pt x="6" y="3"/>
                    </a:cubicBezTo>
                    <a:cubicBezTo>
                      <a:pt x="6" y="3"/>
                      <a:pt x="6" y="3"/>
                      <a:pt x="6" y="4"/>
                    </a:cubicBezTo>
                    <a:cubicBezTo>
                      <a:pt x="5" y="4"/>
                      <a:pt x="5" y="4"/>
                      <a:pt x="5" y="4"/>
                    </a:cubicBezTo>
                    <a:cubicBezTo>
                      <a:pt x="5" y="4"/>
                      <a:pt x="5" y="4"/>
                      <a:pt x="5" y="4"/>
                    </a:cubicBezTo>
                    <a:cubicBezTo>
                      <a:pt x="4" y="4"/>
                      <a:pt x="4" y="3"/>
                      <a:pt x="4" y="3"/>
                    </a:cubicBezTo>
                    <a:cubicBezTo>
                      <a:pt x="4" y="3"/>
                      <a:pt x="4" y="3"/>
                      <a:pt x="3" y="3"/>
                    </a:cubicBezTo>
                    <a:cubicBezTo>
                      <a:pt x="3" y="3"/>
                      <a:pt x="3" y="3"/>
                      <a:pt x="3" y="3"/>
                    </a:cubicBezTo>
                    <a:cubicBezTo>
                      <a:pt x="2" y="4"/>
                      <a:pt x="3" y="4"/>
                      <a:pt x="2" y="4"/>
                    </a:cubicBezTo>
                    <a:cubicBezTo>
                      <a:pt x="2" y="4"/>
                      <a:pt x="2" y="4"/>
                      <a:pt x="2" y="4"/>
                    </a:cubicBezTo>
                    <a:cubicBezTo>
                      <a:pt x="3" y="5"/>
                      <a:pt x="3" y="5"/>
                      <a:pt x="3" y="5"/>
                    </a:cubicBezTo>
                    <a:cubicBezTo>
                      <a:pt x="3" y="5"/>
                      <a:pt x="3" y="6"/>
                      <a:pt x="3" y="6"/>
                    </a:cubicBezTo>
                    <a:cubicBezTo>
                      <a:pt x="3" y="6"/>
                      <a:pt x="2" y="6"/>
                      <a:pt x="2" y="7"/>
                    </a:cubicBezTo>
                    <a:cubicBezTo>
                      <a:pt x="2" y="7"/>
                      <a:pt x="2" y="7"/>
                      <a:pt x="2" y="7"/>
                    </a:cubicBezTo>
                    <a:cubicBezTo>
                      <a:pt x="2" y="8"/>
                      <a:pt x="2" y="8"/>
                      <a:pt x="2" y="8"/>
                    </a:cubicBezTo>
                    <a:cubicBezTo>
                      <a:pt x="1" y="9"/>
                      <a:pt x="1" y="8"/>
                      <a:pt x="1" y="9"/>
                    </a:cubicBezTo>
                    <a:cubicBezTo>
                      <a:pt x="0" y="9"/>
                      <a:pt x="1" y="9"/>
                      <a:pt x="1" y="10"/>
                    </a:cubicBezTo>
                    <a:cubicBezTo>
                      <a:pt x="1" y="10"/>
                      <a:pt x="1" y="10"/>
                      <a:pt x="1" y="11"/>
                    </a:cubicBezTo>
                    <a:cubicBezTo>
                      <a:pt x="1" y="12"/>
                      <a:pt x="1" y="12"/>
                      <a:pt x="1" y="12"/>
                    </a:cubicBezTo>
                    <a:cubicBezTo>
                      <a:pt x="1" y="13"/>
                      <a:pt x="0" y="13"/>
                      <a:pt x="1" y="13"/>
                    </a:cubicBezTo>
                    <a:cubicBezTo>
                      <a:pt x="1" y="14"/>
                      <a:pt x="1" y="14"/>
                      <a:pt x="1" y="14"/>
                    </a:cubicBezTo>
                    <a:cubicBezTo>
                      <a:pt x="2" y="14"/>
                      <a:pt x="2" y="14"/>
                      <a:pt x="3" y="14"/>
                    </a:cubicBezTo>
                    <a:cubicBezTo>
                      <a:pt x="3" y="14"/>
                      <a:pt x="4" y="14"/>
                      <a:pt x="4" y="15"/>
                    </a:cubicBezTo>
                    <a:cubicBezTo>
                      <a:pt x="4" y="15"/>
                      <a:pt x="5" y="15"/>
                      <a:pt x="5" y="16"/>
                    </a:cubicBezTo>
                    <a:cubicBezTo>
                      <a:pt x="5" y="16"/>
                      <a:pt x="5" y="17"/>
                      <a:pt x="4" y="17"/>
                    </a:cubicBezTo>
                    <a:cubicBezTo>
                      <a:pt x="4" y="18"/>
                      <a:pt x="4" y="19"/>
                      <a:pt x="4" y="19"/>
                    </a:cubicBezTo>
                    <a:cubicBezTo>
                      <a:pt x="4" y="20"/>
                      <a:pt x="4" y="20"/>
                      <a:pt x="4" y="20"/>
                    </a:cubicBezTo>
                    <a:cubicBezTo>
                      <a:pt x="4" y="21"/>
                      <a:pt x="4" y="21"/>
                      <a:pt x="4" y="21"/>
                    </a:cubicBezTo>
                    <a:cubicBezTo>
                      <a:pt x="5" y="21"/>
                      <a:pt x="5" y="21"/>
                      <a:pt x="5" y="21"/>
                    </a:cubicBezTo>
                    <a:cubicBezTo>
                      <a:pt x="6" y="21"/>
                      <a:pt x="6" y="21"/>
                      <a:pt x="6" y="21"/>
                    </a:cubicBezTo>
                    <a:cubicBezTo>
                      <a:pt x="7" y="21"/>
                      <a:pt x="7" y="21"/>
                      <a:pt x="8" y="21"/>
                    </a:cubicBezTo>
                    <a:cubicBezTo>
                      <a:pt x="8" y="20"/>
                      <a:pt x="8" y="20"/>
                      <a:pt x="9" y="21"/>
                    </a:cubicBezTo>
                    <a:cubicBezTo>
                      <a:pt x="9" y="21"/>
                      <a:pt x="9" y="21"/>
                      <a:pt x="10" y="2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7" name="Freeform 36"/>
              <p:cNvSpPr>
                <a:spLocks/>
              </p:cNvSpPr>
              <p:nvPr/>
            </p:nvSpPr>
            <p:spPr bwMode="auto">
              <a:xfrm>
                <a:off x="4452939" y="16160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8" name="Freeform 37"/>
              <p:cNvSpPr>
                <a:spLocks/>
              </p:cNvSpPr>
              <p:nvPr/>
            </p:nvSpPr>
            <p:spPr bwMode="auto">
              <a:xfrm>
                <a:off x="6924677" y="2859089"/>
                <a:ext cx="130175" cy="184150"/>
              </a:xfrm>
              <a:custGeom>
                <a:avLst/>
                <a:gdLst>
                  <a:gd name="T0" fmla="*/ 11 w 12"/>
                  <a:gd name="T1" fmla="*/ 14 h 17"/>
                  <a:gd name="T2" fmla="*/ 10 w 12"/>
                  <a:gd name="T3" fmla="*/ 13 h 17"/>
                  <a:gd name="T4" fmla="*/ 10 w 12"/>
                  <a:gd name="T5" fmla="*/ 12 h 17"/>
                  <a:gd name="T6" fmla="*/ 10 w 12"/>
                  <a:gd name="T7" fmla="*/ 11 h 17"/>
                  <a:gd name="T8" fmla="*/ 10 w 12"/>
                  <a:gd name="T9" fmla="*/ 9 h 17"/>
                  <a:gd name="T10" fmla="*/ 10 w 12"/>
                  <a:gd name="T11" fmla="*/ 7 h 17"/>
                  <a:gd name="T12" fmla="*/ 9 w 12"/>
                  <a:gd name="T13" fmla="*/ 6 h 17"/>
                  <a:gd name="T14" fmla="*/ 8 w 12"/>
                  <a:gd name="T15" fmla="*/ 5 h 17"/>
                  <a:gd name="T16" fmla="*/ 8 w 12"/>
                  <a:gd name="T17" fmla="*/ 4 h 17"/>
                  <a:gd name="T18" fmla="*/ 7 w 12"/>
                  <a:gd name="T19" fmla="*/ 3 h 17"/>
                  <a:gd name="T20" fmla="*/ 6 w 12"/>
                  <a:gd name="T21" fmla="*/ 3 h 17"/>
                  <a:gd name="T22" fmla="*/ 6 w 12"/>
                  <a:gd name="T23" fmla="*/ 3 h 17"/>
                  <a:gd name="T24" fmla="*/ 4 w 12"/>
                  <a:gd name="T25" fmla="*/ 2 h 17"/>
                  <a:gd name="T26" fmla="*/ 3 w 12"/>
                  <a:gd name="T27" fmla="*/ 2 h 17"/>
                  <a:gd name="T28" fmla="*/ 3 w 12"/>
                  <a:gd name="T29" fmla="*/ 3 h 17"/>
                  <a:gd name="T30" fmla="*/ 2 w 12"/>
                  <a:gd name="T31" fmla="*/ 3 h 17"/>
                  <a:gd name="T32" fmla="*/ 2 w 12"/>
                  <a:gd name="T33" fmla="*/ 1 h 17"/>
                  <a:gd name="T34" fmla="*/ 1 w 12"/>
                  <a:gd name="T35" fmla="*/ 0 h 17"/>
                  <a:gd name="T36" fmla="*/ 1 w 12"/>
                  <a:gd name="T37" fmla="*/ 1 h 17"/>
                  <a:gd name="T38" fmla="*/ 0 w 12"/>
                  <a:gd name="T39" fmla="*/ 2 h 17"/>
                  <a:gd name="T40" fmla="*/ 0 w 12"/>
                  <a:gd name="T41" fmla="*/ 2 h 17"/>
                  <a:gd name="T42" fmla="*/ 1 w 12"/>
                  <a:gd name="T43" fmla="*/ 3 h 17"/>
                  <a:gd name="T44" fmla="*/ 2 w 12"/>
                  <a:gd name="T45" fmla="*/ 4 h 17"/>
                  <a:gd name="T46" fmla="*/ 2 w 12"/>
                  <a:gd name="T47" fmla="*/ 5 h 17"/>
                  <a:gd name="T48" fmla="*/ 2 w 12"/>
                  <a:gd name="T49" fmla="*/ 6 h 17"/>
                  <a:gd name="T50" fmla="*/ 2 w 12"/>
                  <a:gd name="T51" fmla="*/ 8 h 17"/>
                  <a:gd name="T52" fmla="*/ 3 w 12"/>
                  <a:gd name="T53" fmla="*/ 9 h 17"/>
                  <a:gd name="T54" fmla="*/ 3 w 12"/>
                  <a:gd name="T55" fmla="*/ 10 h 17"/>
                  <a:gd name="T56" fmla="*/ 4 w 12"/>
                  <a:gd name="T57" fmla="*/ 11 h 17"/>
                  <a:gd name="T58" fmla="*/ 4 w 12"/>
                  <a:gd name="T59" fmla="*/ 12 h 17"/>
                  <a:gd name="T60" fmla="*/ 5 w 12"/>
                  <a:gd name="T61" fmla="*/ 13 h 17"/>
                  <a:gd name="T62" fmla="*/ 5 w 12"/>
                  <a:gd name="T63" fmla="*/ 14 h 17"/>
                  <a:gd name="T64" fmla="*/ 5 w 12"/>
                  <a:gd name="T65" fmla="*/ 14 h 17"/>
                  <a:gd name="T66" fmla="*/ 6 w 12"/>
                  <a:gd name="T67" fmla="*/ 14 h 17"/>
                  <a:gd name="T68" fmla="*/ 7 w 12"/>
                  <a:gd name="T69" fmla="*/ 15 h 17"/>
                  <a:gd name="T70" fmla="*/ 7 w 12"/>
                  <a:gd name="T71" fmla="*/ 16 h 17"/>
                  <a:gd name="T72" fmla="*/ 8 w 12"/>
                  <a:gd name="T73" fmla="*/ 17 h 17"/>
                  <a:gd name="T74" fmla="*/ 10 w 12"/>
                  <a:gd name="T75" fmla="*/ 17 h 17"/>
                  <a:gd name="T76" fmla="*/ 11 w 12"/>
                  <a:gd name="T77" fmla="*/ 17 h 17"/>
                  <a:gd name="T78" fmla="*/ 12 w 12"/>
                  <a:gd name="T79" fmla="*/ 16 h 17"/>
                  <a:gd name="T80" fmla="*/ 12 w 12"/>
                  <a:gd name="T81" fmla="*/ 15 h 17"/>
                  <a:gd name="T82" fmla="*/ 11 w 12"/>
                  <a:gd name="T83"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 h="17">
                    <a:moveTo>
                      <a:pt x="11" y="14"/>
                    </a:moveTo>
                    <a:cubicBezTo>
                      <a:pt x="11" y="14"/>
                      <a:pt x="11" y="14"/>
                      <a:pt x="10" y="13"/>
                    </a:cubicBezTo>
                    <a:cubicBezTo>
                      <a:pt x="10" y="13"/>
                      <a:pt x="10" y="12"/>
                      <a:pt x="10" y="12"/>
                    </a:cubicBezTo>
                    <a:cubicBezTo>
                      <a:pt x="10" y="11"/>
                      <a:pt x="10" y="11"/>
                      <a:pt x="10" y="11"/>
                    </a:cubicBezTo>
                    <a:cubicBezTo>
                      <a:pt x="10" y="10"/>
                      <a:pt x="10" y="10"/>
                      <a:pt x="10" y="9"/>
                    </a:cubicBezTo>
                    <a:cubicBezTo>
                      <a:pt x="10" y="8"/>
                      <a:pt x="10" y="8"/>
                      <a:pt x="10" y="7"/>
                    </a:cubicBezTo>
                    <a:cubicBezTo>
                      <a:pt x="10" y="7"/>
                      <a:pt x="9" y="6"/>
                      <a:pt x="9" y="6"/>
                    </a:cubicBezTo>
                    <a:cubicBezTo>
                      <a:pt x="9" y="5"/>
                      <a:pt x="9" y="5"/>
                      <a:pt x="8" y="5"/>
                    </a:cubicBezTo>
                    <a:cubicBezTo>
                      <a:pt x="8" y="5"/>
                      <a:pt x="8" y="5"/>
                      <a:pt x="8" y="4"/>
                    </a:cubicBezTo>
                    <a:cubicBezTo>
                      <a:pt x="7" y="4"/>
                      <a:pt x="8" y="4"/>
                      <a:pt x="7" y="3"/>
                    </a:cubicBezTo>
                    <a:cubicBezTo>
                      <a:pt x="7" y="3"/>
                      <a:pt x="6" y="3"/>
                      <a:pt x="6" y="3"/>
                    </a:cubicBezTo>
                    <a:cubicBezTo>
                      <a:pt x="6" y="3"/>
                      <a:pt x="6" y="3"/>
                      <a:pt x="6" y="3"/>
                    </a:cubicBezTo>
                    <a:cubicBezTo>
                      <a:pt x="6" y="3"/>
                      <a:pt x="5" y="2"/>
                      <a:pt x="4" y="2"/>
                    </a:cubicBezTo>
                    <a:cubicBezTo>
                      <a:pt x="4" y="2"/>
                      <a:pt x="3" y="2"/>
                      <a:pt x="3" y="2"/>
                    </a:cubicBezTo>
                    <a:cubicBezTo>
                      <a:pt x="3" y="2"/>
                      <a:pt x="3" y="3"/>
                      <a:pt x="3" y="3"/>
                    </a:cubicBezTo>
                    <a:cubicBezTo>
                      <a:pt x="3" y="4"/>
                      <a:pt x="2" y="3"/>
                      <a:pt x="2" y="3"/>
                    </a:cubicBezTo>
                    <a:cubicBezTo>
                      <a:pt x="2" y="3"/>
                      <a:pt x="2" y="2"/>
                      <a:pt x="2" y="1"/>
                    </a:cubicBezTo>
                    <a:cubicBezTo>
                      <a:pt x="1" y="1"/>
                      <a:pt x="2" y="1"/>
                      <a:pt x="1" y="0"/>
                    </a:cubicBezTo>
                    <a:cubicBezTo>
                      <a:pt x="1" y="0"/>
                      <a:pt x="1" y="1"/>
                      <a:pt x="1" y="1"/>
                    </a:cubicBezTo>
                    <a:cubicBezTo>
                      <a:pt x="0" y="2"/>
                      <a:pt x="0" y="2"/>
                      <a:pt x="0" y="2"/>
                    </a:cubicBezTo>
                    <a:cubicBezTo>
                      <a:pt x="0" y="2"/>
                      <a:pt x="0" y="2"/>
                      <a:pt x="0" y="2"/>
                    </a:cubicBezTo>
                    <a:cubicBezTo>
                      <a:pt x="0" y="2"/>
                      <a:pt x="1" y="2"/>
                      <a:pt x="1" y="3"/>
                    </a:cubicBezTo>
                    <a:cubicBezTo>
                      <a:pt x="1" y="3"/>
                      <a:pt x="2" y="3"/>
                      <a:pt x="2" y="4"/>
                    </a:cubicBezTo>
                    <a:cubicBezTo>
                      <a:pt x="2" y="4"/>
                      <a:pt x="2" y="4"/>
                      <a:pt x="2" y="5"/>
                    </a:cubicBezTo>
                    <a:cubicBezTo>
                      <a:pt x="2" y="5"/>
                      <a:pt x="2" y="6"/>
                      <a:pt x="2" y="6"/>
                    </a:cubicBezTo>
                    <a:cubicBezTo>
                      <a:pt x="2" y="7"/>
                      <a:pt x="2" y="7"/>
                      <a:pt x="2" y="8"/>
                    </a:cubicBezTo>
                    <a:cubicBezTo>
                      <a:pt x="3" y="8"/>
                      <a:pt x="2" y="9"/>
                      <a:pt x="3" y="9"/>
                    </a:cubicBezTo>
                    <a:cubicBezTo>
                      <a:pt x="3" y="10"/>
                      <a:pt x="3" y="10"/>
                      <a:pt x="3" y="10"/>
                    </a:cubicBezTo>
                    <a:cubicBezTo>
                      <a:pt x="4" y="10"/>
                      <a:pt x="4" y="11"/>
                      <a:pt x="4" y="11"/>
                    </a:cubicBezTo>
                    <a:cubicBezTo>
                      <a:pt x="4" y="11"/>
                      <a:pt x="4" y="12"/>
                      <a:pt x="4" y="12"/>
                    </a:cubicBezTo>
                    <a:cubicBezTo>
                      <a:pt x="4" y="12"/>
                      <a:pt x="4" y="13"/>
                      <a:pt x="5" y="13"/>
                    </a:cubicBezTo>
                    <a:cubicBezTo>
                      <a:pt x="5" y="13"/>
                      <a:pt x="5" y="14"/>
                      <a:pt x="5" y="14"/>
                    </a:cubicBezTo>
                    <a:cubicBezTo>
                      <a:pt x="5" y="14"/>
                      <a:pt x="5" y="14"/>
                      <a:pt x="5" y="14"/>
                    </a:cubicBezTo>
                    <a:cubicBezTo>
                      <a:pt x="6" y="14"/>
                      <a:pt x="6" y="14"/>
                      <a:pt x="6" y="14"/>
                    </a:cubicBezTo>
                    <a:cubicBezTo>
                      <a:pt x="6" y="15"/>
                      <a:pt x="6" y="15"/>
                      <a:pt x="7" y="15"/>
                    </a:cubicBezTo>
                    <a:cubicBezTo>
                      <a:pt x="7" y="15"/>
                      <a:pt x="7" y="16"/>
                      <a:pt x="7" y="16"/>
                    </a:cubicBezTo>
                    <a:cubicBezTo>
                      <a:pt x="8" y="16"/>
                      <a:pt x="8" y="16"/>
                      <a:pt x="8" y="17"/>
                    </a:cubicBezTo>
                    <a:cubicBezTo>
                      <a:pt x="9" y="17"/>
                      <a:pt x="9" y="17"/>
                      <a:pt x="10" y="17"/>
                    </a:cubicBezTo>
                    <a:cubicBezTo>
                      <a:pt x="10" y="17"/>
                      <a:pt x="11" y="17"/>
                      <a:pt x="11" y="17"/>
                    </a:cubicBezTo>
                    <a:cubicBezTo>
                      <a:pt x="12" y="17"/>
                      <a:pt x="12" y="17"/>
                      <a:pt x="12" y="16"/>
                    </a:cubicBezTo>
                    <a:cubicBezTo>
                      <a:pt x="12" y="16"/>
                      <a:pt x="12" y="16"/>
                      <a:pt x="12" y="15"/>
                    </a:cubicBezTo>
                    <a:cubicBezTo>
                      <a:pt x="12" y="15"/>
                      <a:pt x="12" y="14"/>
                      <a:pt x="11" y="1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9" name="Freeform 38"/>
              <p:cNvSpPr>
                <a:spLocks/>
              </p:cNvSpPr>
              <p:nvPr/>
            </p:nvSpPr>
            <p:spPr bwMode="auto">
              <a:xfrm>
                <a:off x="8597902" y="3659189"/>
                <a:ext cx="22225" cy="11113"/>
              </a:xfrm>
              <a:custGeom>
                <a:avLst/>
                <a:gdLst>
                  <a:gd name="T0" fmla="*/ 1 w 2"/>
                  <a:gd name="T1" fmla="*/ 1 h 1"/>
                  <a:gd name="T2" fmla="*/ 1 w 2"/>
                  <a:gd name="T3" fmla="*/ 0 h 1"/>
                  <a:gd name="T4" fmla="*/ 0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2" y="1"/>
                      <a:pt x="2" y="0"/>
                      <a:pt x="1" y="0"/>
                    </a:cubicBezTo>
                    <a:cubicBezTo>
                      <a:pt x="1" y="0"/>
                      <a:pt x="1" y="0"/>
                      <a:pt x="0" y="0"/>
                    </a:cubicBezTo>
                    <a:cubicBezTo>
                      <a:pt x="0" y="0"/>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0" name="Freeform 39"/>
              <p:cNvSpPr>
                <a:spLocks/>
              </p:cNvSpPr>
              <p:nvPr/>
            </p:nvSpPr>
            <p:spPr bwMode="auto">
              <a:xfrm>
                <a:off x="8674102" y="3789364"/>
                <a:ext cx="22225" cy="22225"/>
              </a:xfrm>
              <a:custGeom>
                <a:avLst/>
                <a:gdLst>
                  <a:gd name="T0" fmla="*/ 1 w 2"/>
                  <a:gd name="T1" fmla="*/ 2 h 2"/>
                  <a:gd name="T2" fmla="*/ 2 w 2"/>
                  <a:gd name="T3" fmla="*/ 1 h 2"/>
                  <a:gd name="T4" fmla="*/ 2 w 2"/>
                  <a:gd name="T5" fmla="*/ 1 h 2"/>
                  <a:gd name="T6" fmla="*/ 1 w 2"/>
                  <a:gd name="T7" fmla="*/ 0 h 2"/>
                  <a:gd name="T8" fmla="*/ 0 w 2"/>
                  <a:gd name="T9" fmla="*/ 1 h 2"/>
                  <a:gd name="T10" fmla="*/ 0 w 2"/>
                  <a:gd name="T11" fmla="*/ 1 h 2"/>
                  <a:gd name="T12" fmla="*/ 1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2"/>
                    </a:moveTo>
                    <a:cubicBezTo>
                      <a:pt x="1" y="2"/>
                      <a:pt x="1" y="2"/>
                      <a:pt x="2" y="1"/>
                    </a:cubicBezTo>
                    <a:cubicBezTo>
                      <a:pt x="2" y="1"/>
                      <a:pt x="2" y="1"/>
                      <a:pt x="2" y="1"/>
                    </a:cubicBezTo>
                    <a:cubicBezTo>
                      <a:pt x="2" y="1"/>
                      <a:pt x="2" y="1"/>
                      <a:pt x="1" y="0"/>
                    </a:cubicBezTo>
                    <a:cubicBezTo>
                      <a:pt x="1" y="0"/>
                      <a:pt x="1" y="1"/>
                      <a:pt x="0" y="1"/>
                    </a:cubicBezTo>
                    <a:cubicBezTo>
                      <a:pt x="0" y="1"/>
                      <a:pt x="0" y="1"/>
                      <a:pt x="0" y="1"/>
                    </a:cubicBezTo>
                    <a:cubicBezTo>
                      <a:pt x="0" y="1"/>
                      <a:pt x="1" y="1"/>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1" name="Freeform 40"/>
              <p:cNvSpPr>
                <a:spLocks/>
              </p:cNvSpPr>
              <p:nvPr/>
            </p:nvSpPr>
            <p:spPr bwMode="auto">
              <a:xfrm>
                <a:off x="8597902" y="3703639"/>
                <a:ext cx="76200" cy="85725"/>
              </a:xfrm>
              <a:custGeom>
                <a:avLst/>
                <a:gdLst>
                  <a:gd name="T0" fmla="*/ 1 w 7"/>
                  <a:gd name="T1" fmla="*/ 3 h 8"/>
                  <a:gd name="T2" fmla="*/ 1 w 7"/>
                  <a:gd name="T3" fmla="*/ 4 h 8"/>
                  <a:gd name="T4" fmla="*/ 2 w 7"/>
                  <a:gd name="T5" fmla="*/ 4 h 8"/>
                  <a:gd name="T6" fmla="*/ 3 w 7"/>
                  <a:gd name="T7" fmla="*/ 5 h 8"/>
                  <a:gd name="T8" fmla="*/ 3 w 7"/>
                  <a:gd name="T9" fmla="*/ 6 h 8"/>
                  <a:gd name="T10" fmla="*/ 4 w 7"/>
                  <a:gd name="T11" fmla="*/ 7 h 8"/>
                  <a:gd name="T12" fmla="*/ 4 w 7"/>
                  <a:gd name="T13" fmla="*/ 8 h 8"/>
                  <a:gd name="T14" fmla="*/ 5 w 7"/>
                  <a:gd name="T15" fmla="*/ 8 h 8"/>
                  <a:gd name="T16" fmla="*/ 6 w 7"/>
                  <a:gd name="T17" fmla="*/ 8 h 8"/>
                  <a:gd name="T18" fmla="*/ 7 w 7"/>
                  <a:gd name="T19" fmla="*/ 8 h 8"/>
                  <a:gd name="T20" fmla="*/ 7 w 7"/>
                  <a:gd name="T21" fmla="*/ 8 h 8"/>
                  <a:gd name="T22" fmla="*/ 7 w 7"/>
                  <a:gd name="T23" fmla="*/ 7 h 8"/>
                  <a:gd name="T24" fmla="*/ 6 w 7"/>
                  <a:gd name="T25" fmla="*/ 6 h 8"/>
                  <a:gd name="T26" fmla="*/ 6 w 7"/>
                  <a:gd name="T27" fmla="*/ 5 h 8"/>
                  <a:gd name="T28" fmla="*/ 4 w 7"/>
                  <a:gd name="T29" fmla="*/ 5 h 8"/>
                  <a:gd name="T30" fmla="*/ 4 w 7"/>
                  <a:gd name="T31" fmla="*/ 4 h 8"/>
                  <a:gd name="T32" fmla="*/ 3 w 7"/>
                  <a:gd name="T33" fmla="*/ 3 h 8"/>
                  <a:gd name="T34" fmla="*/ 2 w 7"/>
                  <a:gd name="T35" fmla="*/ 3 h 8"/>
                  <a:gd name="T36" fmla="*/ 2 w 7"/>
                  <a:gd name="T37" fmla="*/ 2 h 8"/>
                  <a:gd name="T38" fmla="*/ 1 w 7"/>
                  <a:gd name="T39" fmla="*/ 1 h 8"/>
                  <a:gd name="T40" fmla="*/ 0 w 7"/>
                  <a:gd name="T41" fmla="*/ 0 h 8"/>
                  <a:gd name="T42" fmla="*/ 0 w 7"/>
                  <a:gd name="T43" fmla="*/ 1 h 8"/>
                  <a:gd name="T44" fmla="*/ 0 w 7"/>
                  <a:gd name="T45" fmla="*/ 2 h 8"/>
                  <a:gd name="T46" fmla="*/ 1 w 7"/>
                  <a:gd name="T47"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1" y="3"/>
                    </a:moveTo>
                    <a:cubicBezTo>
                      <a:pt x="1" y="3"/>
                      <a:pt x="1" y="3"/>
                      <a:pt x="1" y="4"/>
                    </a:cubicBezTo>
                    <a:cubicBezTo>
                      <a:pt x="1" y="4"/>
                      <a:pt x="1" y="4"/>
                      <a:pt x="2" y="4"/>
                    </a:cubicBezTo>
                    <a:cubicBezTo>
                      <a:pt x="2" y="5"/>
                      <a:pt x="2" y="5"/>
                      <a:pt x="3" y="5"/>
                    </a:cubicBezTo>
                    <a:cubicBezTo>
                      <a:pt x="3" y="6"/>
                      <a:pt x="3" y="6"/>
                      <a:pt x="3" y="6"/>
                    </a:cubicBezTo>
                    <a:cubicBezTo>
                      <a:pt x="3" y="6"/>
                      <a:pt x="4" y="6"/>
                      <a:pt x="4" y="7"/>
                    </a:cubicBezTo>
                    <a:cubicBezTo>
                      <a:pt x="4" y="7"/>
                      <a:pt x="4" y="7"/>
                      <a:pt x="4" y="8"/>
                    </a:cubicBezTo>
                    <a:cubicBezTo>
                      <a:pt x="5" y="8"/>
                      <a:pt x="5" y="8"/>
                      <a:pt x="5" y="8"/>
                    </a:cubicBezTo>
                    <a:cubicBezTo>
                      <a:pt x="5" y="8"/>
                      <a:pt x="6" y="8"/>
                      <a:pt x="6" y="8"/>
                    </a:cubicBezTo>
                    <a:cubicBezTo>
                      <a:pt x="6" y="8"/>
                      <a:pt x="7" y="8"/>
                      <a:pt x="7" y="8"/>
                    </a:cubicBezTo>
                    <a:cubicBezTo>
                      <a:pt x="7" y="8"/>
                      <a:pt x="7" y="8"/>
                      <a:pt x="7" y="8"/>
                    </a:cubicBezTo>
                    <a:cubicBezTo>
                      <a:pt x="7" y="7"/>
                      <a:pt x="7" y="7"/>
                      <a:pt x="7" y="7"/>
                    </a:cubicBezTo>
                    <a:cubicBezTo>
                      <a:pt x="7" y="6"/>
                      <a:pt x="7" y="6"/>
                      <a:pt x="6" y="6"/>
                    </a:cubicBezTo>
                    <a:cubicBezTo>
                      <a:pt x="6" y="6"/>
                      <a:pt x="6" y="6"/>
                      <a:pt x="6" y="5"/>
                    </a:cubicBezTo>
                    <a:cubicBezTo>
                      <a:pt x="5" y="5"/>
                      <a:pt x="5" y="6"/>
                      <a:pt x="4" y="5"/>
                    </a:cubicBezTo>
                    <a:cubicBezTo>
                      <a:pt x="4" y="5"/>
                      <a:pt x="4" y="5"/>
                      <a:pt x="4" y="4"/>
                    </a:cubicBezTo>
                    <a:cubicBezTo>
                      <a:pt x="4" y="4"/>
                      <a:pt x="4" y="3"/>
                      <a:pt x="3" y="3"/>
                    </a:cubicBezTo>
                    <a:cubicBezTo>
                      <a:pt x="3" y="2"/>
                      <a:pt x="3" y="3"/>
                      <a:pt x="2" y="3"/>
                    </a:cubicBezTo>
                    <a:cubicBezTo>
                      <a:pt x="2" y="2"/>
                      <a:pt x="2" y="2"/>
                      <a:pt x="2" y="2"/>
                    </a:cubicBezTo>
                    <a:cubicBezTo>
                      <a:pt x="1" y="1"/>
                      <a:pt x="2" y="1"/>
                      <a:pt x="1" y="1"/>
                    </a:cubicBezTo>
                    <a:cubicBezTo>
                      <a:pt x="1" y="0"/>
                      <a:pt x="1" y="0"/>
                      <a:pt x="0" y="0"/>
                    </a:cubicBezTo>
                    <a:cubicBezTo>
                      <a:pt x="0" y="0"/>
                      <a:pt x="0" y="0"/>
                      <a:pt x="0" y="1"/>
                    </a:cubicBezTo>
                    <a:cubicBezTo>
                      <a:pt x="0" y="1"/>
                      <a:pt x="0" y="1"/>
                      <a:pt x="0" y="2"/>
                    </a:cubicBezTo>
                    <a:cubicBezTo>
                      <a:pt x="0" y="2"/>
                      <a:pt x="1" y="2"/>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2" name="Freeform 41"/>
              <p:cNvSpPr>
                <a:spLocks/>
              </p:cNvSpPr>
              <p:nvPr/>
            </p:nvSpPr>
            <p:spPr bwMode="auto">
              <a:xfrm>
                <a:off x="6330952" y="1550989"/>
                <a:ext cx="0" cy="1111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3" name="Freeform 42"/>
              <p:cNvSpPr>
                <a:spLocks/>
              </p:cNvSpPr>
              <p:nvPr/>
            </p:nvSpPr>
            <p:spPr bwMode="auto">
              <a:xfrm>
                <a:off x="6072189" y="1431926"/>
                <a:ext cx="1403350" cy="1027113"/>
              </a:xfrm>
              <a:custGeom>
                <a:avLst/>
                <a:gdLst>
                  <a:gd name="T0" fmla="*/ 101 w 130"/>
                  <a:gd name="T1" fmla="*/ 95 h 95"/>
                  <a:gd name="T2" fmla="*/ 109 w 130"/>
                  <a:gd name="T3" fmla="*/ 89 h 95"/>
                  <a:gd name="T4" fmla="*/ 118 w 130"/>
                  <a:gd name="T5" fmla="*/ 85 h 95"/>
                  <a:gd name="T6" fmla="*/ 122 w 130"/>
                  <a:gd name="T7" fmla="*/ 75 h 95"/>
                  <a:gd name="T8" fmla="*/ 125 w 130"/>
                  <a:gd name="T9" fmla="*/ 68 h 95"/>
                  <a:gd name="T10" fmla="*/ 123 w 130"/>
                  <a:gd name="T11" fmla="*/ 63 h 95"/>
                  <a:gd name="T12" fmla="*/ 117 w 130"/>
                  <a:gd name="T13" fmla="*/ 56 h 95"/>
                  <a:gd name="T14" fmla="*/ 114 w 130"/>
                  <a:gd name="T15" fmla="*/ 49 h 95"/>
                  <a:gd name="T16" fmla="*/ 117 w 130"/>
                  <a:gd name="T17" fmla="*/ 45 h 95"/>
                  <a:gd name="T18" fmla="*/ 110 w 130"/>
                  <a:gd name="T19" fmla="*/ 46 h 95"/>
                  <a:gd name="T20" fmla="*/ 104 w 130"/>
                  <a:gd name="T21" fmla="*/ 40 h 95"/>
                  <a:gd name="T22" fmla="*/ 109 w 130"/>
                  <a:gd name="T23" fmla="*/ 37 h 95"/>
                  <a:gd name="T24" fmla="*/ 113 w 130"/>
                  <a:gd name="T25" fmla="*/ 37 h 95"/>
                  <a:gd name="T26" fmla="*/ 115 w 130"/>
                  <a:gd name="T27" fmla="*/ 39 h 95"/>
                  <a:gd name="T28" fmla="*/ 121 w 130"/>
                  <a:gd name="T29" fmla="*/ 36 h 95"/>
                  <a:gd name="T30" fmla="*/ 127 w 130"/>
                  <a:gd name="T31" fmla="*/ 30 h 95"/>
                  <a:gd name="T32" fmla="*/ 127 w 130"/>
                  <a:gd name="T33" fmla="*/ 26 h 95"/>
                  <a:gd name="T34" fmla="*/ 129 w 130"/>
                  <a:gd name="T35" fmla="*/ 19 h 95"/>
                  <a:gd name="T36" fmla="*/ 125 w 130"/>
                  <a:gd name="T37" fmla="*/ 16 h 95"/>
                  <a:gd name="T38" fmla="*/ 116 w 130"/>
                  <a:gd name="T39" fmla="*/ 12 h 95"/>
                  <a:gd name="T40" fmla="*/ 107 w 130"/>
                  <a:gd name="T41" fmla="*/ 9 h 95"/>
                  <a:gd name="T42" fmla="*/ 99 w 130"/>
                  <a:gd name="T43" fmla="*/ 2 h 95"/>
                  <a:gd name="T44" fmla="*/ 90 w 130"/>
                  <a:gd name="T45" fmla="*/ 0 h 95"/>
                  <a:gd name="T46" fmla="*/ 89 w 130"/>
                  <a:gd name="T47" fmla="*/ 4 h 95"/>
                  <a:gd name="T48" fmla="*/ 85 w 130"/>
                  <a:gd name="T49" fmla="*/ 10 h 95"/>
                  <a:gd name="T50" fmla="*/ 87 w 130"/>
                  <a:gd name="T51" fmla="*/ 16 h 95"/>
                  <a:gd name="T52" fmla="*/ 94 w 130"/>
                  <a:gd name="T53" fmla="*/ 17 h 95"/>
                  <a:gd name="T54" fmla="*/ 94 w 130"/>
                  <a:gd name="T55" fmla="*/ 19 h 95"/>
                  <a:gd name="T56" fmla="*/ 88 w 130"/>
                  <a:gd name="T57" fmla="*/ 23 h 95"/>
                  <a:gd name="T58" fmla="*/ 84 w 130"/>
                  <a:gd name="T59" fmla="*/ 24 h 95"/>
                  <a:gd name="T60" fmla="*/ 83 w 130"/>
                  <a:gd name="T61" fmla="*/ 27 h 95"/>
                  <a:gd name="T62" fmla="*/ 79 w 130"/>
                  <a:gd name="T63" fmla="*/ 31 h 95"/>
                  <a:gd name="T64" fmla="*/ 70 w 130"/>
                  <a:gd name="T65" fmla="*/ 34 h 95"/>
                  <a:gd name="T66" fmla="*/ 63 w 130"/>
                  <a:gd name="T67" fmla="*/ 32 h 95"/>
                  <a:gd name="T68" fmla="*/ 49 w 130"/>
                  <a:gd name="T69" fmla="*/ 30 h 95"/>
                  <a:gd name="T70" fmla="*/ 40 w 130"/>
                  <a:gd name="T71" fmla="*/ 23 h 95"/>
                  <a:gd name="T72" fmla="*/ 32 w 130"/>
                  <a:gd name="T73" fmla="*/ 18 h 95"/>
                  <a:gd name="T74" fmla="*/ 24 w 130"/>
                  <a:gd name="T75" fmla="*/ 12 h 95"/>
                  <a:gd name="T76" fmla="*/ 17 w 130"/>
                  <a:gd name="T77" fmla="*/ 18 h 95"/>
                  <a:gd name="T78" fmla="*/ 14 w 130"/>
                  <a:gd name="T79" fmla="*/ 23 h 95"/>
                  <a:gd name="T80" fmla="*/ 12 w 130"/>
                  <a:gd name="T81" fmla="*/ 27 h 95"/>
                  <a:gd name="T82" fmla="*/ 9 w 130"/>
                  <a:gd name="T83" fmla="*/ 35 h 95"/>
                  <a:gd name="T84" fmla="*/ 1 w 130"/>
                  <a:gd name="T85" fmla="*/ 39 h 95"/>
                  <a:gd name="T86" fmla="*/ 5 w 130"/>
                  <a:gd name="T87" fmla="*/ 44 h 95"/>
                  <a:gd name="T88" fmla="*/ 8 w 130"/>
                  <a:gd name="T89" fmla="*/ 48 h 95"/>
                  <a:gd name="T90" fmla="*/ 15 w 130"/>
                  <a:gd name="T91" fmla="*/ 53 h 95"/>
                  <a:gd name="T92" fmla="*/ 19 w 130"/>
                  <a:gd name="T93" fmla="*/ 63 h 95"/>
                  <a:gd name="T94" fmla="*/ 28 w 130"/>
                  <a:gd name="T95" fmla="*/ 66 h 95"/>
                  <a:gd name="T96" fmla="*/ 36 w 130"/>
                  <a:gd name="T97" fmla="*/ 71 h 95"/>
                  <a:gd name="T98" fmla="*/ 43 w 130"/>
                  <a:gd name="T99" fmla="*/ 71 h 95"/>
                  <a:gd name="T100" fmla="*/ 50 w 130"/>
                  <a:gd name="T101" fmla="*/ 71 h 95"/>
                  <a:gd name="T102" fmla="*/ 59 w 130"/>
                  <a:gd name="T103" fmla="*/ 69 h 95"/>
                  <a:gd name="T104" fmla="*/ 66 w 130"/>
                  <a:gd name="T105" fmla="*/ 72 h 95"/>
                  <a:gd name="T106" fmla="*/ 68 w 130"/>
                  <a:gd name="T107" fmla="*/ 83 h 95"/>
                  <a:gd name="T108" fmla="*/ 73 w 130"/>
                  <a:gd name="T109" fmla="*/ 89 h 95"/>
                  <a:gd name="T110" fmla="*/ 80 w 130"/>
                  <a:gd name="T111" fmla="*/ 91 h 95"/>
                  <a:gd name="T112" fmla="*/ 84 w 130"/>
                  <a:gd name="T113" fmla="*/ 88 h 95"/>
                  <a:gd name="T114" fmla="*/ 92 w 130"/>
                  <a:gd name="T115" fmla="*/ 8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 h="95">
                    <a:moveTo>
                      <a:pt x="96" y="91"/>
                    </a:moveTo>
                    <a:cubicBezTo>
                      <a:pt x="96" y="92"/>
                      <a:pt x="96" y="92"/>
                      <a:pt x="96" y="92"/>
                    </a:cubicBezTo>
                    <a:cubicBezTo>
                      <a:pt x="96" y="91"/>
                      <a:pt x="97" y="91"/>
                      <a:pt x="97" y="91"/>
                    </a:cubicBezTo>
                    <a:cubicBezTo>
                      <a:pt x="98" y="91"/>
                      <a:pt x="98" y="92"/>
                      <a:pt x="98" y="92"/>
                    </a:cubicBezTo>
                    <a:cubicBezTo>
                      <a:pt x="99" y="92"/>
                      <a:pt x="99" y="91"/>
                      <a:pt x="99" y="91"/>
                    </a:cubicBezTo>
                    <a:cubicBezTo>
                      <a:pt x="100" y="92"/>
                      <a:pt x="99" y="92"/>
                      <a:pt x="99" y="93"/>
                    </a:cubicBezTo>
                    <a:cubicBezTo>
                      <a:pt x="99" y="94"/>
                      <a:pt x="99" y="94"/>
                      <a:pt x="100" y="94"/>
                    </a:cubicBezTo>
                    <a:cubicBezTo>
                      <a:pt x="100" y="95"/>
                      <a:pt x="100" y="95"/>
                      <a:pt x="101" y="95"/>
                    </a:cubicBezTo>
                    <a:cubicBezTo>
                      <a:pt x="101" y="95"/>
                      <a:pt x="102" y="95"/>
                      <a:pt x="102" y="94"/>
                    </a:cubicBezTo>
                    <a:cubicBezTo>
                      <a:pt x="102" y="94"/>
                      <a:pt x="102" y="93"/>
                      <a:pt x="102" y="93"/>
                    </a:cubicBezTo>
                    <a:cubicBezTo>
                      <a:pt x="102" y="92"/>
                      <a:pt x="102" y="92"/>
                      <a:pt x="102" y="92"/>
                    </a:cubicBezTo>
                    <a:cubicBezTo>
                      <a:pt x="102" y="90"/>
                      <a:pt x="104" y="91"/>
                      <a:pt x="105" y="91"/>
                    </a:cubicBezTo>
                    <a:cubicBezTo>
                      <a:pt x="106" y="91"/>
                      <a:pt x="106" y="91"/>
                      <a:pt x="107" y="90"/>
                    </a:cubicBezTo>
                    <a:cubicBezTo>
                      <a:pt x="107" y="90"/>
                      <a:pt x="107" y="90"/>
                      <a:pt x="107" y="90"/>
                    </a:cubicBezTo>
                    <a:cubicBezTo>
                      <a:pt x="108" y="90"/>
                      <a:pt x="108" y="90"/>
                      <a:pt x="109" y="90"/>
                    </a:cubicBezTo>
                    <a:cubicBezTo>
                      <a:pt x="109" y="89"/>
                      <a:pt x="109" y="89"/>
                      <a:pt x="109" y="89"/>
                    </a:cubicBezTo>
                    <a:cubicBezTo>
                      <a:pt x="109" y="89"/>
                      <a:pt x="110" y="89"/>
                      <a:pt x="110" y="89"/>
                    </a:cubicBezTo>
                    <a:cubicBezTo>
                      <a:pt x="110" y="89"/>
                      <a:pt x="111" y="89"/>
                      <a:pt x="111" y="89"/>
                    </a:cubicBezTo>
                    <a:cubicBezTo>
                      <a:pt x="112" y="89"/>
                      <a:pt x="112" y="89"/>
                      <a:pt x="113" y="88"/>
                    </a:cubicBezTo>
                    <a:cubicBezTo>
                      <a:pt x="114" y="88"/>
                      <a:pt x="114" y="87"/>
                      <a:pt x="114" y="87"/>
                    </a:cubicBezTo>
                    <a:cubicBezTo>
                      <a:pt x="115" y="87"/>
                      <a:pt x="116" y="88"/>
                      <a:pt x="116" y="87"/>
                    </a:cubicBezTo>
                    <a:cubicBezTo>
                      <a:pt x="116" y="87"/>
                      <a:pt x="116" y="86"/>
                      <a:pt x="116" y="86"/>
                    </a:cubicBezTo>
                    <a:cubicBezTo>
                      <a:pt x="116" y="86"/>
                      <a:pt x="117" y="86"/>
                      <a:pt x="117" y="86"/>
                    </a:cubicBezTo>
                    <a:cubicBezTo>
                      <a:pt x="117" y="85"/>
                      <a:pt x="118" y="85"/>
                      <a:pt x="118" y="85"/>
                    </a:cubicBezTo>
                    <a:cubicBezTo>
                      <a:pt x="118" y="84"/>
                      <a:pt x="119" y="84"/>
                      <a:pt x="119" y="84"/>
                    </a:cubicBezTo>
                    <a:cubicBezTo>
                      <a:pt x="119" y="84"/>
                      <a:pt x="119" y="83"/>
                      <a:pt x="119" y="83"/>
                    </a:cubicBezTo>
                    <a:cubicBezTo>
                      <a:pt x="120" y="82"/>
                      <a:pt x="120" y="83"/>
                      <a:pt x="121" y="82"/>
                    </a:cubicBezTo>
                    <a:cubicBezTo>
                      <a:pt x="121" y="82"/>
                      <a:pt x="121" y="81"/>
                      <a:pt x="121" y="81"/>
                    </a:cubicBezTo>
                    <a:cubicBezTo>
                      <a:pt x="121" y="80"/>
                      <a:pt x="122" y="80"/>
                      <a:pt x="122" y="80"/>
                    </a:cubicBezTo>
                    <a:cubicBezTo>
                      <a:pt x="123" y="79"/>
                      <a:pt x="122" y="79"/>
                      <a:pt x="122" y="78"/>
                    </a:cubicBezTo>
                    <a:cubicBezTo>
                      <a:pt x="122" y="77"/>
                      <a:pt x="122" y="77"/>
                      <a:pt x="122" y="76"/>
                    </a:cubicBezTo>
                    <a:cubicBezTo>
                      <a:pt x="122" y="76"/>
                      <a:pt x="122" y="76"/>
                      <a:pt x="122" y="75"/>
                    </a:cubicBezTo>
                    <a:cubicBezTo>
                      <a:pt x="122" y="75"/>
                      <a:pt x="123" y="75"/>
                      <a:pt x="123" y="74"/>
                    </a:cubicBezTo>
                    <a:cubicBezTo>
                      <a:pt x="123" y="73"/>
                      <a:pt x="123" y="73"/>
                      <a:pt x="123" y="72"/>
                    </a:cubicBezTo>
                    <a:cubicBezTo>
                      <a:pt x="124" y="72"/>
                      <a:pt x="124" y="72"/>
                      <a:pt x="124" y="72"/>
                    </a:cubicBezTo>
                    <a:cubicBezTo>
                      <a:pt x="124" y="72"/>
                      <a:pt x="125" y="72"/>
                      <a:pt x="125" y="71"/>
                    </a:cubicBezTo>
                    <a:cubicBezTo>
                      <a:pt x="125" y="71"/>
                      <a:pt x="125" y="71"/>
                      <a:pt x="125" y="71"/>
                    </a:cubicBezTo>
                    <a:cubicBezTo>
                      <a:pt x="125" y="71"/>
                      <a:pt x="125" y="70"/>
                      <a:pt x="125" y="70"/>
                    </a:cubicBezTo>
                    <a:cubicBezTo>
                      <a:pt x="125" y="70"/>
                      <a:pt x="125" y="70"/>
                      <a:pt x="125" y="69"/>
                    </a:cubicBezTo>
                    <a:cubicBezTo>
                      <a:pt x="124" y="69"/>
                      <a:pt x="125" y="69"/>
                      <a:pt x="125" y="68"/>
                    </a:cubicBezTo>
                    <a:cubicBezTo>
                      <a:pt x="125" y="67"/>
                      <a:pt x="125" y="67"/>
                      <a:pt x="124" y="67"/>
                    </a:cubicBezTo>
                    <a:cubicBezTo>
                      <a:pt x="124" y="66"/>
                      <a:pt x="124" y="67"/>
                      <a:pt x="124" y="66"/>
                    </a:cubicBezTo>
                    <a:cubicBezTo>
                      <a:pt x="123" y="66"/>
                      <a:pt x="123" y="66"/>
                      <a:pt x="122" y="66"/>
                    </a:cubicBezTo>
                    <a:cubicBezTo>
                      <a:pt x="122" y="66"/>
                      <a:pt x="121" y="66"/>
                      <a:pt x="121" y="66"/>
                    </a:cubicBezTo>
                    <a:cubicBezTo>
                      <a:pt x="121" y="66"/>
                      <a:pt x="121" y="66"/>
                      <a:pt x="122" y="66"/>
                    </a:cubicBezTo>
                    <a:cubicBezTo>
                      <a:pt x="122" y="65"/>
                      <a:pt x="123" y="65"/>
                      <a:pt x="123" y="65"/>
                    </a:cubicBezTo>
                    <a:cubicBezTo>
                      <a:pt x="123" y="64"/>
                      <a:pt x="123" y="64"/>
                      <a:pt x="123" y="64"/>
                    </a:cubicBezTo>
                    <a:cubicBezTo>
                      <a:pt x="123" y="63"/>
                      <a:pt x="123" y="63"/>
                      <a:pt x="123" y="63"/>
                    </a:cubicBezTo>
                    <a:cubicBezTo>
                      <a:pt x="123" y="63"/>
                      <a:pt x="123" y="62"/>
                      <a:pt x="123" y="62"/>
                    </a:cubicBezTo>
                    <a:cubicBezTo>
                      <a:pt x="123" y="62"/>
                      <a:pt x="122" y="62"/>
                      <a:pt x="122" y="61"/>
                    </a:cubicBezTo>
                    <a:cubicBezTo>
                      <a:pt x="122" y="61"/>
                      <a:pt x="122" y="60"/>
                      <a:pt x="122" y="60"/>
                    </a:cubicBezTo>
                    <a:cubicBezTo>
                      <a:pt x="122" y="60"/>
                      <a:pt x="121" y="60"/>
                      <a:pt x="121" y="60"/>
                    </a:cubicBezTo>
                    <a:cubicBezTo>
                      <a:pt x="120" y="60"/>
                      <a:pt x="120" y="59"/>
                      <a:pt x="119" y="59"/>
                    </a:cubicBezTo>
                    <a:cubicBezTo>
                      <a:pt x="119" y="59"/>
                      <a:pt x="119" y="59"/>
                      <a:pt x="119" y="59"/>
                    </a:cubicBezTo>
                    <a:cubicBezTo>
                      <a:pt x="118" y="58"/>
                      <a:pt x="118" y="58"/>
                      <a:pt x="118" y="57"/>
                    </a:cubicBezTo>
                    <a:cubicBezTo>
                      <a:pt x="118" y="57"/>
                      <a:pt x="118" y="56"/>
                      <a:pt x="117" y="56"/>
                    </a:cubicBezTo>
                    <a:cubicBezTo>
                      <a:pt x="117" y="56"/>
                      <a:pt x="117" y="55"/>
                      <a:pt x="117" y="55"/>
                    </a:cubicBezTo>
                    <a:cubicBezTo>
                      <a:pt x="116" y="55"/>
                      <a:pt x="116" y="55"/>
                      <a:pt x="116" y="54"/>
                    </a:cubicBezTo>
                    <a:cubicBezTo>
                      <a:pt x="116" y="54"/>
                      <a:pt x="116" y="54"/>
                      <a:pt x="115" y="53"/>
                    </a:cubicBezTo>
                    <a:cubicBezTo>
                      <a:pt x="115" y="53"/>
                      <a:pt x="115" y="53"/>
                      <a:pt x="114" y="53"/>
                    </a:cubicBezTo>
                    <a:cubicBezTo>
                      <a:pt x="114" y="53"/>
                      <a:pt x="114" y="53"/>
                      <a:pt x="114" y="53"/>
                    </a:cubicBezTo>
                    <a:cubicBezTo>
                      <a:pt x="113" y="53"/>
                      <a:pt x="113" y="52"/>
                      <a:pt x="113" y="52"/>
                    </a:cubicBezTo>
                    <a:cubicBezTo>
                      <a:pt x="113" y="51"/>
                      <a:pt x="113" y="51"/>
                      <a:pt x="113" y="51"/>
                    </a:cubicBezTo>
                    <a:cubicBezTo>
                      <a:pt x="114" y="50"/>
                      <a:pt x="114" y="50"/>
                      <a:pt x="114" y="49"/>
                    </a:cubicBezTo>
                    <a:cubicBezTo>
                      <a:pt x="115" y="49"/>
                      <a:pt x="115" y="48"/>
                      <a:pt x="115" y="48"/>
                    </a:cubicBezTo>
                    <a:cubicBezTo>
                      <a:pt x="115" y="48"/>
                      <a:pt x="115" y="48"/>
                      <a:pt x="115" y="48"/>
                    </a:cubicBezTo>
                    <a:cubicBezTo>
                      <a:pt x="115" y="48"/>
                      <a:pt x="115" y="47"/>
                      <a:pt x="115" y="47"/>
                    </a:cubicBezTo>
                    <a:cubicBezTo>
                      <a:pt x="116" y="47"/>
                      <a:pt x="116" y="47"/>
                      <a:pt x="116" y="47"/>
                    </a:cubicBezTo>
                    <a:cubicBezTo>
                      <a:pt x="117" y="47"/>
                      <a:pt x="117" y="47"/>
                      <a:pt x="117" y="47"/>
                    </a:cubicBezTo>
                    <a:cubicBezTo>
                      <a:pt x="118" y="46"/>
                      <a:pt x="118" y="46"/>
                      <a:pt x="118" y="46"/>
                    </a:cubicBezTo>
                    <a:cubicBezTo>
                      <a:pt x="118" y="45"/>
                      <a:pt x="118" y="45"/>
                      <a:pt x="118" y="45"/>
                    </a:cubicBezTo>
                    <a:cubicBezTo>
                      <a:pt x="118" y="45"/>
                      <a:pt x="117" y="45"/>
                      <a:pt x="117" y="45"/>
                    </a:cubicBezTo>
                    <a:cubicBezTo>
                      <a:pt x="116" y="45"/>
                      <a:pt x="116" y="45"/>
                      <a:pt x="116" y="45"/>
                    </a:cubicBezTo>
                    <a:cubicBezTo>
                      <a:pt x="115" y="45"/>
                      <a:pt x="115" y="45"/>
                      <a:pt x="115" y="44"/>
                    </a:cubicBezTo>
                    <a:cubicBezTo>
                      <a:pt x="114" y="44"/>
                      <a:pt x="114" y="44"/>
                      <a:pt x="114" y="44"/>
                    </a:cubicBezTo>
                    <a:cubicBezTo>
                      <a:pt x="113" y="44"/>
                      <a:pt x="113" y="44"/>
                      <a:pt x="112" y="44"/>
                    </a:cubicBezTo>
                    <a:cubicBezTo>
                      <a:pt x="112" y="45"/>
                      <a:pt x="112" y="44"/>
                      <a:pt x="112" y="45"/>
                    </a:cubicBezTo>
                    <a:cubicBezTo>
                      <a:pt x="111" y="45"/>
                      <a:pt x="112" y="45"/>
                      <a:pt x="111" y="45"/>
                    </a:cubicBezTo>
                    <a:cubicBezTo>
                      <a:pt x="111" y="45"/>
                      <a:pt x="111" y="46"/>
                      <a:pt x="111" y="46"/>
                    </a:cubicBezTo>
                    <a:cubicBezTo>
                      <a:pt x="111" y="46"/>
                      <a:pt x="111" y="46"/>
                      <a:pt x="110" y="46"/>
                    </a:cubicBezTo>
                    <a:cubicBezTo>
                      <a:pt x="110" y="46"/>
                      <a:pt x="110" y="45"/>
                      <a:pt x="110" y="45"/>
                    </a:cubicBezTo>
                    <a:cubicBezTo>
                      <a:pt x="109" y="45"/>
                      <a:pt x="109" y="45"/>
                      <a:pt x="109" y="45"/>
                    </a:cubicBezTo>
                    <a:cubicBezTo>
                      <a:pt x="109" y="44"/>
                      <a:pt x="109" y="44"/>
                      <a:pt x="108" y="44"/>
                    </a:cubicBezTo>
                    <a:cubicBezTo>
                      <a:pt x="108" y="44"/>
                      <a:pt x="108" y="43"/>
                      <a:pt x="108" y="43"/>
                    </a:cubicBezTo>
                    <a:cubicBezTo>
                      <a:pt x="108" y="43"/>
                      <a:pt x="107" y="43"/>
                      <a:pt x="106" y="43"/>
                    </a:cubicBezTo>
                    <a:cubicBezTo>
                      <a:pt x="106" y="43"/>
                      <a:pt x="106" y="42"/>
                      <a:pt x="105" y="42"/>
                    </a:cubicBezTo>
                    <a:cubicBezTo>
                      <a:pt x="105" y="42"/>
                      <a:pt x="105" y="42"/>
                      <a:pt x="105" y="42"/>
                    </a:cubicBezTo>
                    <a:cubicBezTo>
                      <a:pt x="104" y="41"/>
                      <a:pt x="104" y="40"/>
                      <a:pt x="104" y="40"/>
                    </a:cubicBezTo>
                    <a:cubicBezTo>
                      <a:pt x="105" y="40"/>
                      <a:pt x="105" y="40"/>
                      <a:pt x="105" y="40"/>
                    </a:cubicBezTo>
                    <a:cubicBezTo>
                      <a:pt x="106" y="40"/>
                      <a:pt x="106" y="40"/>
                      <a:pt x="106" y="40"/>
                    </a:cubicBezTo>
                    <a:cubicBezTo>
                      <a:pt x="107" y="40"/>
                      <a:pt x="107" y="40"/>
                      <a:pt x="108" y="40"/>
                    </a:cubicBezTo>
                    <a:cubicBezTo>
                      <a:pt x="108" y="40"/>
                      <a:pt x="108" y="40"/>
                      <a:pt x="108" y="39"/>
                    </a:cubicBezTo>
                    <a:cubicBezTo>
                      <a:pt x="108" y="39"/>
                      <a:pt x="107" y="39"/>
                      <a:pt x="107" y="39"/>
                    </a:cubicBezTo>
                    <a:cubicBezTo>
                      <a:pt x="107" y="38"/>
                      <a:pt x="108" y="38"/>
                      <a:pt x="108" y="38"/>
                    </a:cubicBezTo>
                    <a:cubicBezTo>
                      <a:pt x="108" y="38"/>
                      <a:pt x="108" y="38"/>
                      <a:pt x="108" y="38"/>
                    </a:cubicBezTo>
                    <a:cubicBezTo>
                      <a:pt x="109" y="37"/>
                      <a:pt x="109" y="37"/>
                      <a:pt x="109" y="37"/>
                    </a:cubicBezTo>
                    <a:cubicBezTo>
                      <a:pt x="109" y="36"/>
                      <a:pt x="109" y="36"/>
                      <a:pt x="109" y="36"/>
                    </a:cubicBezTo>
                    <a:cubicBezTo>
                      <a:pt x="109" y="36"/>
                      <a:pt x="109" y="36"/>
                      <a:pt x="109" y="36"/>
                    </a:cubicBezTo>
                    <a:cubicBezTo>
                      <a:pt x="110" y="35"/>
                      <a:pt x="110" y="35"/>
                      <a:pt x="110" y="35"/>
                    </a:cubicBezTo>
                    <a:cubicBezTo>
                      <a:pt x="111" y="35"/>
                      <a:pt x="111" y="35"/>
                      <a:pt x="112" y="35"/>
                    </a:cubicBezTo>
                    <a:cubicBezTo>
                      <a:pt x="112" y="35"/>
                      <a:pt x="112" y="35"/>
                      <a:pt x="112" y="35"/>
                    </a:cubicBezTo>
                    <a:cubicBezTo>
                      <a:pt x="112" y="35"/>
                      <a:pt x="112" y="35"/>
                      <a:pt x="113" y="36"/>
                    </a:cubicBezTo>
                    <a:cubicBezTo>
                      <a:pt x="113" y="36"/>
                      <a:pt x="113" y="36"/>
                      <a:pt x="113" y="36"/>
                    </a:cubicBezTo>
                    <a:cubicBezTo>
                      <a:pt x="113" y="36"/>
                      <a:pt x="113" y="36"/>
                      <a:pt x="113" y="37"/>
                    </a:cubicBezTo>
                    <a:cubicBezTo>
                      <a:pt x="113" y="37"/>
                      <a:pt x="113" y="37"/>
                      <a:pt x="113" y="38"/>
                    </a:cubicBezTo>
                    <a:cubicBezTo>
                      <a:pt x="112" y="38"/>
                      <a:pt x="112" y="38"/>
                      <a:pt x="112" y="39"/>
                    </a:cubicBezTo>
                    <a:cubicBezTo>
                      <a:pt x="112" y="39"/>
                      <a:pt x="112" y="39"/>
                      <a:pt x="113" y="39"/>
                    </a:cubicBezTo>
                    <a:cubicBezTo>
                      <a:pt x="113" y="40"/>
                      <a:pt x="113" y="40"/>
                      <a:pt x="113" y="40"/>
                    </a:cubicBezTo>
                    <a:cubicBezTo>
                      <a:pt x="113" y="41"/>
                      <a:pt x="112" y="41"/>
                      <a:pt x="113" y="41"/>
                    </a:cubicBezTo>
                    <a:cubicBezTo>
                      <a:pt x="113" y="42"/>
                      <a:pt x="113" y="41"/>
                      <a:pt x="114" y="41"/>
                    </a:cubicBezTo>
                    <a:cubicBezTo>
                      <a:pt x="114" y="41"/>
                      <a:pt x="114" y="40"/>
                      <a:pt x="114" y="40"/>
                    </a:cubicBezTo>
                    <a:cubicBezTo>
                      <a:pt x="115" y="40"/>
                      <a:pt x="115" y="39"/>
                      <a:pt x="115" y="39"/>
                    </a:cubicBezTo>
                    <a:cubicBezTo>
                      <a:pt x="116" y="39"/>
                      <a:pt x="116" y="39"/>
                      <a:pt x="116" y="39"/>
                    </a:cubicBezTo>
                    <a:cubicBezTo>
                      <a:pt x="117" y="39"/>
                      <a:pt x="117" y="38"/>
                      <a:pt x="118" y="38"/>
                    </a:cubicBezTo>
                    <a:cubicBezTo>
                      <a:pt x="118" y="38"/>
                      <a:pt x="118" y="38"/>
                      <a:pt x="118" y="38"/>
                    </a:cubicBezTo>
                    <a:cubicBezTo>
                      <a:pt x="118" y="38"/>
                      <a:pt x="118" y="38"/>
                      <a:pt x="118" y="38"/>
                    </a:cubicBezTo>
                    <a:cubicBezTo>
                      <a:pt x="118" y="38"/>
                      <a:pt x="118" y="38"/>
                      <a:pt x="119" y="38"/>
                    </a:cubicBezTo>
                    <a:cubicBezTo>
                      <a:pt x="119" y="37"/>
                      <a:pt x="119" y="37"/>
                      <a:pt x="119" y="37"/>
                    </a:cubicBezTo>
                    <a:cubicBezTo>
                      <a:pt x="119" y="37"/>
                      <a:pt x="120" y="37"/>
                      <a:pt x="120" y="37"/>
                    </a:cubicBezTo>
                    <a:cubicBezTo>
                      <a:pt x="120" y="37"/>
                      <a:pt x="121" y="37"/>
                      <a:pt x="121" y="36"/>
                    </a:cubicBezTo>
                    <a:cubicBezTo>
                      <a:pt x="122" y="36"/>
                      <a:pt x="122" y="36"/>
                      <a:pt x="123" y="36"/>
                    </a:cubicBezTo>
                    <a:cubicBezTo>
                      <a:pt x="123" y="36"/>
                      <a:pt x="123" y="36"/>
                      <a:pt x="123" y="36"/>
                    </a:cubicBezTo>
                    <a:cubicBezTo>
                      <a:pt x="123" y="36"/>
                      <a:pt x="123" y="36"/>
                      <a:pt x="124" y="35"/>
                    </a:cubicBezTo>
                    <a:cubicBezTo>
                      <a:pt x="124" y="35"/>
                      <a:pt x="124" y="34"/>
                      <a:pt x="124" y="34"/>
                    </a:cubicBezTo>
                    <a:cubicBezTo>
                      <a:pt x="125" y="33"/>
                      <a:pt x="125" y="33"/>
                      <a:pt x="126" y="32"/>
                    </a:cubicBezTo>
                    <a:cubicBezTo>
                      <a:pt x="126" y="32"/>
                      <a:pt x="126" y="31"/>
                      <a:pt x="126" y="31"/>
                    </a:cubicBezTo>
                    <a:cubicBezTo>
                      <a:pt x="127" y="31"/>
                      <a:pt x="126" y="30"/>
                      <a:pt x="126" y="30"/>
                    </a:cubicBezTo>
                    <a:cubicBezTo>
                      <a:pt x="127" y="30"/>
                      <a:pt x="127" y="30"/>
                      <a:pt x="127" y="30"/>
                    </a:cubicBezTo>
                    <a:cubicBezTo>
                      <a:pt x="127" y="30"/>
                      <a:pt x="127" y="31"/>
                      <a:pt x="128" y="31"/>
                    </a:cubicBezTo>
                    <a:cubicBezTo>
                      <a:pt x="128" y="31"/>
                      <a:pt x="128" y="30"/>
                      <a:pt x="128" y="30"/>
                    </a:cubicBezTo>
                    <a:cubicBezTo>
                      <a:pt x="128" y="30"/>
                      <a:pt x="128" y="31"/>
                      <a:pt x="129" y="31"/>
                    </a:cubicBezTo>
                    <a:cubicBezTo>
                      <a:pt x="129" y="31"/>
                      <a:pt x="129" y="31"/>
                      <a:pt x="129" y="31"/>
                    </a:cubicBezTo>
                    <a:cubicBezTo>
                      <a:pt x="129" y="30"/>
                      <a:pt x="129" y="30"/>
                      <a:pt x="129" y="30"/>
                    </a:cubicBezTo>
                    <a:cubicBezTo>
                      <a:pt x="129" y="29"/>
                      <a:pt x="129" y="29"/>
                      <a:pt x="129" y="29"/>
                    </a:cubicBezTo>
                    <a:cubicBezTo>
                      <a:pt x="128" y="28"/>
                      <a:pt x="128" y="28"/>
                      <a:pt x="128" y="27"/>
                    </a:cubicBezTo>
                    <a:cubicBezTo>
                      <a:pt x="128" y="27"/>
                      <a:pt x="127" y="27"/>
                      <a:pt x="127" y="26"/>
                    </a:cubicBezTo>
                    <a:cubicBezTo>
                      <a:pt x="127" y="26"/>
                      <a:pt x="127" y="25"/>
                      <a:pt x="127" y="25"/>
                    </a:cubicBezTo>
                    <a:cubicBezTo>
                      <a:pt x="127" y="24"/>
                      <a:pt x="127" y="24"/>
                      <a:pt x="126" y="24"/>
                    </a:cubicBezTo>
                    <a:cubicBezTo>
                      <a:pt x="126" y="24"/>
                      <a:pt x="126" y="23"/>
                      <a:pt x="127" y="23"/>
                    </a:cubicBezTo>
                    <a:cubicBezTo>
                      <a:pt x="127" y="23"/>
                      <a:pt x="127" y="23"/>
                      <a:pt x="128" y="23"/>
                    </a:cubicBezTo>
                    <a:cubicBezTo>
                      <a:pt x="129" y="23"/>
                      <a:pt x="129" y="23"/>
                      <a:pt x="130" y="22"/>
                    </a:cubicBezTo>
                    <a:cubicBezTo>
                      <a:pt x="130" y="22"/>
                      <a:pt x="130" y="21"/>
                      <a:pt x="129" y="21"/>
                    </a:cubicBezTo>
                    <a:cubicBezTo>
                      <a:pt x="129" y="20"/>
                      <a:pt x="129" y="20"/>
                      <a:pt x="129" y="20"/>
                    </a:cubicBezTo>
                    <a:cubicBezTo>
                      <a:pt x="129" y="19"/>
                      <a:pt x="129" y="19"/>
                      <a:pt x="129" y="19"/>
                    </a:cubicBezTo>
                    <a:cubicBezTo>
                      <a:pt x="128" y="18"/>
                      <a:pt x="128" y="18"/>
                      <a:pt x="128" y="18"/>
                    </a:cubicBezTo>
                    <a:cubicBezTo>
                      <a:pt x="128" y="17"/>
                      <a:pt x="128" y="17"/>
                      <a:pt x="128" y="17"/>
                    </a:cubicBezTo>
                    <a:cubicBezTo>
                      <a:pt x="128" y="17"/>
                      <a:pt x="128" y="16"/>
                      <a:pt x="128" y="16"/>
                    </a:cubicBezTo>
                    <a:cubicBezTo>
                      <a:pt x="128" y="16"/>
                      <a:pt x="128" y="16"/>
                      <a:pt x="128" y="16"/>
                    </a:cubicBezTo>
                    <a:cubicBezTo>
                      <a:pt x="127" y="16"/>
                      <a:pt x="127" y="15"/>
                      <a:pt x="127" y="15"/>
                    </a:cubicBezTo>
                    <a:cubicBezTo>
                      <a:pt x="127" y="15"/>
                      <a:pt x="127" y="15"/>
                      <a:pt x="127" y="15"/>
                    </a:cubicBezTo>
                    <a:cubicBezTo>
                      <a:pt x="126" y="15"/>
                      <a:pt x="126" y="15"/>
                      <a:pt x="126" y="15"/>
                    </a:cubicBezTo>
                    <a:cubicBezTo>
                      <a:pt x="125" y="15"/>
                      <a:pt x="125" y="16"/>
                      <a:pt x="125" y="16"/>
                    </a:cubicBezTo>
                    <a:cubicBezTo>
                      <a:pt x="124" y="16"/>
                      <a:pt x="124" y="16"/>
                      <a:pt x="123" y="16"/>
                    </a:cubicBezTo>
                    <a:cubicBezTo>
                      <a:pt x="123" y="16"/>
                      <a:pt x="123" y="16"/>
                      <a:pt x="122" y="16"/>
                    </a:cubicBezTo>
                    <a:cubicBezTo>
                      <a:pt x="122" y="16"/>
                      <a:pt x="121" y="16"/>
                      <a:pt x="121" y="16"/>
                    </a:cubicBezTo>
                    <a:cubicBezTo>
                      <a:pt x="121" y="16"/>
                      <a:pt x="120" y="16"/>
                      <a:pt x="120" y="16"/>
                    </a:cubicBezTo>
                    <a:cubicBezTo>
                      <a:pt x="120" y="15"/>
                      <a:pt x="119" y="15"/>
                      <a:pt x="119" y="15"/>
                    </a:cubicBezTo>
                    <a:cubicBezTo>
                      <a:pt x="119" y="14"/>
                      <a:pt x="119" y="14"/>
                      <a:pt x="118" y="14"/>
                    </a:cubicBezTo>
                    <a:cubicBezTo>
                      <a:pt x="118" y="13"/>
                      <a:pt x="117" y="13"/>
                      <a:pt x="117" y="13"/>
                    </a:cubicBezTo>
                    <a:cubicBezTo>
                      <a:pt x="116" y="13"/>
                      <a:pt x="116" y="12"/>
                      <a:pt x="116" y="12"/>
                    </a:cubicBezTo>
                    <a:cubicBezTo>
                      <a:pt x="115" y="12"/>
                      <a:pt x="115" y="12"/>
                      <a:pt x="115" y="12"/>
                    </a:cubicBezTo>
                    <a:cubicBezTo>
                      <a:pt x="115" y="12"/>
                      <a:pt x="115" y="12"/>
                      <a:pt x="115" y="12"/>
                    </a:cubicBezTo>
                    <a:cubicBezTo>
                      <a:pt x="114" y="12"/>
                      <a:pt x="114" y="12"/>
                      <a:pt x="113" y="12"/>
                    </a:cubicBezTo>
                    <a:cubicBezTo>
                      <a:pt x="112" y="11"/>
                      <a:pt x="112" y="11"/>
                      <a:pt x="111" y="11"/>
                    </a:cubicBezTo>
                    <a:cubicBezTo>
                      <a:pt x="111" y="11"/>
                      <a:pt x="111" y="11"/>
                      <a:pt x="110" y="11"/>
                    </a:cubicBezTo>
                    <a:cubicBezTo>
                      <a:pt x="110" y="11"/>
                      <a:pt x="110" y="11"/>
                      <a:pt x="109" y="11"/>
                    </a:cubicBezTo>
                    <a:cubicBezTo>
                      <a:pt x="109" y="11"/>
                      <a:pt x="109" y="10"/>
                      <a:pt x="109" y="10"/>
                    </a:cubicBezTo>
                    <a:cubicBezTo>
                      <a:pt x="108" y="10"/>
                      <a:pt x="108" y="9"/>
                      <a:pt x="107" y="9"/>
                    </a:cubicBezTo>
                    <a:cubicBezTo>
                      <a:pt x="107" y="8"/>
                      <a:pt x="106" y="8"/>
                      <a:pt x="106" y="7"/>
                    </a:cubicBezTo>
                    <a:cubicBezTo>
                      <a:pt x="105" y="7"/>
                      <a:pt x="105" y="6"/>
                      <a:pt x="104" y="6"/>
                    </a:cubicBezTo>
                    <a:cubicBezTo>
                      <a:pt x="104" y="6"/>
                      <a:pt x="103" y="5"/>
                      <a:pt x="103" y="5"/>
                    </a:cubicBezTo>
                    <a:cubicBezTo>
                      <a:pt x="103" y="5"/>
                      <a:pt x="103" y="4"/>
                      <a:pt x="102" y="4"/>
                    </a:cubicBezTo>
                    <a:cubicBezTo>
                      <a:pt x="102" y="4"/>
                      <a:pt x="102" y="4"/>
                      <a:pt x="102" y="3"/>
                    </a:cubicBezTo>
                    <a:cubicBezTo>
                      <a:pt x="102" y="3"/>
                      <a:pt x="102" y="3"/>
                      <a:pt x="101" y="3"/>
                    </a:cubicBezTo>
                    <a:cubicBezTo>
                      <a:pt x="101" y="3"/>
                      <a:pt x="101" y="3"/>
                      <a:pt x="101" y="3"/>
                    </a:cubicBezTo>
                    <a:cubicBezTo>
                      <a:pt x="100" y="3"/>
                      <a:pt x="100" y="2"/>
                      <a:pt x="99" y="2"/>
                    </a:cubicBezTo>
                    <a:cubicBezTo>
                      <a:pt x="99" y="2"/>
                      <a:pt x="99" y="2"/>
                      <a:pt x="99" y="2"/>
                    </a:cubicBezTo>
                    <a:cubicBezTo>
                      <a:pt x="98" y="1"/>
                      <a:pt x="98" y="1"/>
                      <a:pt x="97" y="1"/>
                    </a:cubicBezTo>
                    <a:cubicBezTo>
                      <a:pt x="97" y="1"/>
                      <a:pt x="97" y="1"/>
                      <a:pt x="96" y="1"/>
                    </a:cubicBezTo>
                    <a:cubicBezTo>
                      <a:pt x="96" y="1"/>
                      <a:pt x="95" y="1"/>
                      <a:pt x="95" y="1"/>
                    </a:cubicBezTo>
                    <a:cubicBezTo>
                      <a:pt x="95" y="1"/>
                      <a:pt x="95" y="1"/>
                      <a:pt x="94" y="1"/>
                    </a:cubicBezTo>
                    <a:cubicBezTo>
                      <a:pt x="94" y="0"/>
                      <a:pt x="93" y="0"/>
                      <a:pt x="93" y="0"/>
                    </a:cubicBezTo>
                    <a:cubicBezTo>
                      <a:pt x="92" y="0"/>
                      <a:pt x="92" y="0"/>
                      <a:pt x="92" y="0"/>
                    </a:cubicBezTo>
                    <a:cubicBezTo>
                      <a:pt x="91" y="0"/>
                      <a:pt x="91" y="0"/>
                      <a:pt x="90" y="0"/>
                    </a:cubicBezTo>
                    <a:cubicBezTo>
                      <a:pt x="89" y="0"/>
                      <a:pt x="89" y="0"/>
                      <a:pt x="88" y="0"/>
                    </a:cubicBezTo>
                    <a:cubicBezTo>
                      <a:pt x="88" y="1"/>
                      <a:pt x="88" y="0"/>
                      <a:pt x="87" y="1"/>
                    </a:cubicBezTo>
                    <a:cubicBezTo>
                      <a:pt x="87" y="1"/>
                      <a:pt x="87" y="1"/>
                      <a:pt x="87" y="1"/>
                    </a:cubicBezTo>
                    <a:cubicBezTo>
                      <a:pt x="87" y="2"/>
                      <a:pt x="87" y="2"/>
                      <a:pt x="87" y="2"/>
                    </a:cubicBezTo>
                    <a:cubicBezTo>
                      <a:pt x="87" y="2"/>
                      <a:pt x="87" y="2"/>
                      <a:pt x="88" y="2"/>
                    </a:cubicBezTo>
                    <a:cubicBezTo>
                      <a:pt x="88" y="2"/>
                      <a:pt x="88" y="3"/>
                      <a:pt x="89" y="3"/>
                    </a:cubicBezTo>
                    <a:cubicBezTo>
                      <a:pt x="89" y="3"/>
                      <a:pt x="89" y="3"/>
                      <a:pt x="89" y="4"/>
                    </a:cubicBezTo>
                    <a:cubicBezTo>
                      <a:pt x="89" y="4"/>
                      <a:pt x="89" y="4"/>
                      <a:pt x="89" y="4"/>
                    </a:cubicBezTo>
                    <a:cubicBezTo>
                      <a:pt x="89" y="5"/>
                      <a:pt x="88" y="5"/>
                      <a:pt x="89" y="6"/>
                    </a:cubicBezTo>
                    <a:cubicBezTo>
                      <a:pt x="89" y="6"/>
                      <a:pt x="89" y="6"/>
                      <a:pt x="89" y="7"/>
                    </a:cubicBezTo>
                    <a:cubicBezTo>
                      <a:pt x="89" y="7"/>
                      <a:pt x="89" y="8"/>
                      <a:pt x="89" y="8"/>
                    </a:cubicBezTo>
                    <a:cubicBezTo>
                      <a:pt x="89" y="9"/>
                      <a:pt x="90" y="9"/>
                      <a:pt x="90" y="9"/>
                    </a:cubicBezTo>
                    <a:cubicBezTo>
                      <a:pt x="90" y="10"/>
                      <a:pt x="89" y="9"/>
                      <a:pt x="89" y="10"/>
                    </a:cubicBezTo>
                    <a:cubicBezTo>
                      <a:pt x="88" y="10"/>
                      <a:pt x="89" y="11"/>
                      <a:pt x="88" y="11"/>
                    </a:cubicBezTo>
                    <a:cubicBezTo>
                      <a:pt x="88" y="11"/>
                      <a:pt x="87" y="11"/>
                      <a:pt x="87" y="11"/>
                    </a:cubicBezTo>
                    <a:cubicBezTo>
                      <a:pt x="86" y="10"/>
                      <a:pt x="86" y="10"/>
                      <a:pt x="85" y="10"/>
                    </a:cubicBezTo>
                    <a:cubicBezTo>
                      <a:pt x="85" y="10"/>
                      <a:pt x="85" y="10"/>
                      <a:pt x="85" y="10"/>
                    </a:cubicBezTo>
                    <a:cubicBezTo>
                      <a:pt x="85" y="11"/>
                      <a:pt x="85" y="11"/>
                      <a:pt x="85" y="11"/>
                    </a:cubicBezTo>
                    <a:cubicBezTo>
                      <a:pt x="85" y="12"/>
                      <a:pt x="85" y="12"/>
                      <a:pt x="85" y="12"/>
                    </a:cubicBezTo>
                    <a:cubicBezTo>
                      <a:pt x="85" y="12"/>
                      <a:pt x="85" y="12"/>
                      <a:pt x="85" y="13"/>
                    </a:cubicBezTo>
                    <a:cubicBezTo>
                      <a:pt x="85" y="13"/>
                      <a:pt x="85" y="14"/>
                      <a:pt x="85" y="14"/>
                    </a:cubicBezTo>
                    <a:cubicBezTo>
                      <a:pt x="85" y="15"/>
                      <a:pt x="85" y="15"/>
                      <a:pt x="85" y="15"/>
                    </a:cubicBezTo>
                    <a:cubicBezTo>
                      <a:pt x="85" y="16"/>
                      <a:pt x="86" y="16"/>
                      <a:pt x="86" y="16"/>
                    </a:cubicBezTo>
                    <a:cubicBezTo>
                      <a:pt x="87" y="16"/>
                      <a:pt x="87" y="16"/>
                      <a:pt x="87" y="16"/>
                    </a:cubicBezTo>
                    <a:cubicBezTo>
                      <a:pt x="87" y="16"/>
                      <a:pt x="87" y="16"/>
                      <a:pt x="88" y="16"/>
                    </a:cubicBezTo>
                    <a:cubicBezTo>
                      <a:pt x="88" y="16"/>
                      <a:pt x="88" y="16"/>
                      <a:pt x="88" y="16"/>
                    </a:cubicBezTo>
                    <a:cubicBezTo>
                      <a:pt x="89" y="16"/>
                      <a:pt x="89" y="16"/>
                      <a:pt x="90" y="16"/>
                    </a:cubicBezTo>
                    <a:cubicBezTo>
                      <a:pt x="90" y="16"/>
                      <a:pt x="90" y="16"/>
                      <a:pt x="90" y="16"/>
                    </a:cubicBezTo>
                    <a:cubicBezTo>
                      <a:pt x="91" y="16"/>
                      <a:pt x="91" y="16"/>
                      <a:pt x="91" y="15"/>
                    </a:cubicBezTo>
                    <a:cubicBezTo>
                      <a:pt x="91" y="15"/>
                      <a:pt x="91" y="15"/>
                      <a:pt x="92" y="15"/>
                    </a:cubicBezTo>
                    <a:cubicBezTo>
                      <a:pt x="92" y="16"/>
                      <a:pt x="92" y="16"/>
                      <a:pt x="93" y="16"/>
                    </a:cubicBezTo>
                    <a:cubicBezTo>
                      <a:pt x="93" y="16"/>
                      <a:pt x="93" y="17"/>
                      <a:pt x="94" y="17"/>
                    </a:cubicBezTo>
                    <a:cubicBezTo>
                      <a:pt x="94" y="17"/>
                      <a:pt x="95" y="17"/>
                      <a:pt x="95" y="17"/>
                    </a:cubicBezTo>
                    <a:cubicBezTo>
                      <a:pt x="96" y="17"/>
                      <a:pt x="96" y="17"/>
                      <a:pt x="96" y="18"/>
                    </a:cubicBezTo>
                    <a:cubicBezTo>
                      <a:pt x="96" y="18"/>
                      <a:pt x="96" y="18"/>
                      <a:pt x="96" y="19"/>
                    </a:cubicBezTo>
                    <a:cubicBezTo>
                      <a:pt x="97" y="19"/>
                      <a:pt x="97" y="19"/>
                      <a:pt x="97" y="20"/>
                    </a:cubicBezTo>
                    <a:cubicBezTo>
                      <a:pt x="97" y="20"/>
                      <a:pt x="97" y="20"/>
                      <a:pt x="97" y="20"/>
                    </a:cubicBezTo>
                    <a:cubicBezTo>
                      <a:pt x="97" y="21"/>
                      <a:pt x="96" y="20"/>
                      <a:pt x="96" y="20"/>
                    </a:cubicBezTo>
                    <a:cubicBezTo>
                      <a:pt x="95" y="19"/>
                      <a:pt x="95" y="19"/>
                      <a:pt x="95" y="19"/>
                    </a:cubicBezTo>
                    <a:cubicBezTo>
                      <a:pt x="94" y="19"/>
                      <a:pt x="94" y="19"/>
                      <a:pt x="94" y="19"/>
                    </a:cubicBezTo>
                    <a:cubicBezTo>
                      <a:pt x="94" y="19"/>
                      <a:pt x="94" y="19"/>
                      <a:pt x="93" y="19"/>
                    </a:cubicBezTo>
                    <a:cubicBezTo>
                      <a:pt x="93" y="19"/>
                      <a:pt x="93" y="19"/>
                      <a:pt x="93" y="19"/>
                    </a:cubicBezTo>
                    <a:cubicBezTo>
                      <a:pt x="93" y="19"/>
                      <a:pt x="93" y="19"/>
                      <a:pt x="92" y="19"/>
                    </a:cubicBezTo>
                    <a:cubicBezTo>
                      <a:pt x="92" y="20"/>
                      <a:pt x="92" y="20"/>
                      <a:pt x="91" y="20"/>
                    </a:cubicBezTo>
                    <a:cubicBezTo>
                      <a:pt x="91" y="20"/>
                      <a:pt x="91" y="20"/>
                      <a:pt x="90" y="20"/>
                    </a:cubicBezTo>
                    <a:cubicBezTo>
                      <a:pt x="90" y="21"/>
                      <a:pt x="90" y="21"/>
                      <a:pt x="90" y="21"/>
                    </a:cubicBezTo>
                    <a:cubicBezTo>
                      <a:pt x="90" y="22"/>
                      <a:pt x="90" y="22"/>
                      <a:pt x="90" y="22"/>
                    </a:cubicBezTo>
                    <a:cubicBezTo>
                      <a:pt x="89" y="23"/>
                      <a:pt x="89" y="23"/>
                      <a:pt x="88" y="23"/>
                    </a:cubicBezTo>
                    <a:cubicBezTo>
                      <a:pt x="88" y="23"/>
                      <a:pt x="88" y="22"/>
                      <a:pt x="87" y="23"/>
                    </a:cubicBezTo>
                    <a:cubicBezTo>
                      <a:pt x="87" y="23"/>
                      <a:pt x="87" y="23"/>
                      <a:pt x="87" y="23"/>
                    </a:cubicBezTo>
                    <a:cubicBezTo>
                      <a:pt x="87" y="24"/>
                      <a:pt x="87" y="24"/>
                      <a:pt x="87" y="24"/>
                    </a:cubicBezTo>
                    <a:cubicBezTo>
                      <a:pt x="86" y="24"/>
                      <a:pt x="86" y="24"/>
                      <a:pt x="86" y="24"/>
                    </a:cubicBezTo>
                    <a:cubicBezTo>
                      <a:pt x="86" y="24"/>
                      <a:pt x="86" y="25"/>
                      <a:pt x="86" y="25"/>
                    </a:cubicBezTo>
                    <a:cubicBezTo>
                      <a:pt x="85" y="25"/>
                      <a:pt x="85" y="25"/>
                      <a:pt x="85" y="25"/>
                    </a:cubicBezTo>
                    <a:cubicBezTo>
                      <a:pt x="85" y="24"/>
                      <a:pt x="84" y="24"/>
                      <a:pt x="84" y="24"/>
                    </a:cubicBezTo>
                    <a:cubicBezTo>
                      <a:pt x="84" y="24"/>
                      <a:pt x="84" y="24"/>
                      <a:pt x="84" y="24"/>
                    </a:cubicBezTo>
                    <a:cubicBezTo>
                      <a:pt x="84" y="24"/>
                      <a:pt x="83" y="24"/>
                      <a:pt x="83" y="24"/>
                    </a:cubicBezTo>
                    <a:cubicBezTo>
                      <a:pt x="83" y="23"/>
                      <a:pt x="83" y="23"/>
                      <a:pt x="82" y="24"/>
                    </a:cubicBezTo>
                    <a:cubicBezTo>
                      <a:pt x="82" y="24"/>
                      <a:pt x="82" y="24"/>
                      <a:pt x="81" y="24"/>
                    </a:cubicBezTo>
                    <a:cubicBezTo>
                      <a:pt x="81" y="24"/>
                      <a:pt x="81" y="24"/>
                      <a:pt x="81" y="24"/>
                    </a:cubicBezTo>
                    <a:cubicBezTo>
                      <a:pt x="81" y="24"/>
                      <a:pt x="81" y="25"/>
                      <a:pt x="81" y="25"/>
                    </a:cubicBezTo>
                    <a:cubicBezTo>
                      <a:pt x="81" y="25"/>
                      <a:pt x="81" y="25"/>
                      <a:pt x="81" y="26"/>
                    </a:cubicBezTo>
                    <a:cubicBezTo>
                      <a:pt x="82" y="26"/>
                      <a:pt x="82" y="26"/>
                      <a:pt x="82" y="26"/>
                    </a:cubicBezTo>
                    <a:cubicBezTo>
                      <a:pt x="83" y="26"/>
                      <a:pt x="83" y="26"/>
                      <a:pt x="83" y="27"/>
                    </a:cubicBezTo>
                    <a:cubicBezTo>
                      <a:pt x="83" y="27"/>
                      <a:pt x="84" y="27"/>
                      <a:pt x="84" y="27"/>
                    </a:cubicBezTo>
                    <a:cubicBezTo>
                      <a:pt x="84" y="28"/>
                      <a:pt x="84" y="28"/>
                      <a:pt x="83" y="28"/>
                    </a:cubicBezTo>
                    <a:cubicBezTo>
                      <a:pt x="83" y="28"/>
                      <a:pt x="83" y="28"/>
                      <a:pt x="82" y="29"/>
                    </a:cubicBezTo>
                    <a:cubicBezTo>
                      <a:pt x="82" y="29"/>
                      <a:pt x="82" y="29"/>
                      <a:pt x="82" y="29"/>
                    </a:cubicBezTo>
                    <a:cubicBezTo>
                      <a:pt x="82" y="29"/>
                      <a:pt x="82" y="30"/>
                      <a:pt x="82" y="30"/>
                    </a:cubicBezTo>
                    <a:cubicBezTo>
                      <a:pt x="81" y="30"/>
                      <a:pt x="81" y="30"/>
                      <a:pt x="81" y="31"/>
                    </a:cubicBezTo>
                    <a:cubicBezTo>
                      <a:pt x="81" y="31"/>
                      <a:pt x="81" y="31"/>
                      <a:pt x="80" y="32"/>
                    </a:cubicBezTo>
                    <a:cubicBezTo>
                      <a:pt x="80" y="32"/>
                      <a:pt x="79" y="31"/>
                      <a:pt x="79" y="31"/>
                    </a:cubicBezTo>
                    <a:cubicBezTo>
                      <a:pt x="78" y="31"/>
                      <a:pt x="78" y="31"/>
                      <a:pt x="77" y="32"/>
                    </a:cubicBezTo>
                    <a:cubicBezTo>
                      <a:pt x="77" y="32"/>
                      <a:pt x="76" y="32"/>
                      <a:pt x="76" y="32"/>
                    </a:cubicBezTo>
                    <a:cubicBezTo>
                      <a:pt x="76" y="32"/>
                      <a:pt x="75" y="31"/>
                      <a:pt x="75" y="32"/>
                    </a:cubicBezTo>
                    <a:cubicBezTo>
                      <a:pt x="75" y="32"/>
                      <a:pt x="74" y="32"/>
                      <a:pt x="74" y="32"/>
                    </a:cubicBezTo>
                    <a:cubicBezTo>
                      <a:pt x="74" y="32"/>
                      <a:pt x="74" y="32"/>
                      <a:pt x="73" y="32"/>
                    </a:cubicBezTo>
                    <a:cubicBezTo>
                      <a:pt x="73" y="33"/>
                      <a:pt x="73" y="33"/>
                      <a:pt x="72" y="33"/>
                    </a:cubicBezTo>
                    <a:cubicBezTo>
                      <a:pt x="72" y="33"/>
                      <a:pt x="72" y="34"/>
                      <a:pt x="71" y="34"/>
                    </a:cubicBezTo>
                    <a:cubicBezTo>
                      <a:pt x="71" y="34"/>
                      <a:pt x="71" y="34"/>
                      <a:pt x="70" y="34"/>
                    </a:cubicBezTo>
                    <a:cubicBezTo>
                      <a:pt x="70" y="34"/>
                      <a:pt x="70" y="33"/>
                      <a:pt x="70" y="33"/>
                    </a:cubicBezTo>
                    <a:cubicBezTo>
                      <a:pt x="70" y="33"/>
                      <a:pt x="69" y="33"/>
                      <a:pt x="69" y="33"/>
                    </a:cubicBezTo>
                    <a:cubicBezTo>
                      <a:pt x="69" y="33"/>
                      <a:pt x="69" y="33"/>
                      <a:pt x="68" y="33"/>
                    </a:cubicBezTo>
                    <a:cubicBezTo>
                      <a:pt x="68" y="33"/>
                      <a:pt x="67" y="33"/>
                      <a:pt x="67" y="33"/>
                    </a:cubicBezTo>
                    <a:cubicBezTo>
                      <a:pt x="66" y="33"/>
                      <a:pt x="66" y="33"/>
                      <a:pt x="66" y="33"/>
                    </a:cubicBezTo>
                    <a:cubicBezTo>
                      <a:pt x="65" y="32"/>
                      <a:pt x="65" y="32"/>
                      <a:pt x="65" y="32"/>
                    </a:cubicBezTo>
                    <a:cubicBezTo>
                      <a:pt x="64" y="32"/>
                      <a:pt x="64" y="32"/>
                      <a:pt x="64" y="32"/>
                    </a:cubicBezTo>
                    <a:cubicBezTo>
                      <a:pt x="63" y="32"/>
                      <a:pt x="63" y="32"/>
                      <a:pt x="63" y="32"/>
                    </a:cubicBezTo>
                    <a:cubicBezTo>
                      <a:pt x="62" y="31"/>
                      <a:pt x="62" y="31"/>
                      <a:pt x="61" y="31"/>
                    </a:cubicBezTo>
                    <a:cubicBezTo>
                      <a:pt x="61" y="31"/>
                      <a:pt x="61" y="31"/>
                      <a:pt x="60" y="31"/>
                    </a:cubicBezTo>
                    <a:cubicBezTo>
                      <a:pt x="60" y="31"/>
                      <a:pt x="59" y="31"/>
                      <a:pt x="59" y="31"/>
                    </a:cubicBezTo>
                    <a:cubicBezTo>
                      <a:pt x="58" y="31"/>
                      <a:pt x="58" y="31"/>
                      <a:pt x="57" y="31"/>
                    </a:cubicBezTo>
                    <a:cubicBezTo>
                      <a:pt x="56" y="31"/>
                      <a:pt x="56" y="31"/>
                      <a:pt x="55" y="31"/>
                    </a:cubicBezTo>
                    <a:cubicBezTo>
                      <a:pt x="54" y="31"/>
                      <a:pt x="54" y="31"/>
                      <a:pt x="53" y="31"/>
                    </a:cubicBezTo>
                    <a:cubicBezTo>
                      <a:pt x="52" y="31"/>
                      <a:pt x="51" y="31"/>
                      <a:pt x="50" y="31"/>
                    </a:cubicBezTo>
                    <a:cubicBezTo>
                      <a:pt x="50" y="31"/>
                      <a:pt x="50" y="31"/>
                      <a:pt x="49" y="30"/>
                    </a:cubicBezTo>
                    <a:cubicBezTo>
                      <a:pt x="49" y="30"/>
                      <a:pt x="49" y="30"/>
                      <a:pt x="48" y="29"/>
                    </a:cubicBezTo>
                    <a:cubicBezTo>
                      <a:pt x="47" y="29"/>
                      <a:pt x="47" y="28"/>
                      <a:pt x="46" y="28"/>
                    </a:cubicBezTo>
                    <a:cubicBezTo>
                      <a:pt x="46" y="27"/>
                      <a:pt x="46" y="27"/>
                      <a:pt x="46" y="27"/>
                    </a:cubicBezTo>
                    <a:cubicBezTo>
                      <a:pt x="45" y="26"/>
                      <a:pt x="45" y="26"/>
                      <a:pt x="44" y="26"/>
                    </a:cubicBezTo>
                    <a:cubicBezTo>
                      <a:pt x="44" y="25"/>
                      <a:pt x="44" y="25"/>
                      <a:pt x="43" y="25"/>
                    </a:cubicBezTo>
                    <a:cubicBezTo>
                      <a:pt x="42" y="25"/>
                      <a:pt x="42" y="25"/>
                      <a:pt x="42" y="24"/>
                    </a:cubicBezTo>
                    <a:cubicBezTo>
                      <a:pt x="41" y="24"/>
                      <a:pt x="41" y="24"/>
                      <a:pt x="41" y="24"/>
                    </a:cubicBezTo>
                    <a:cubicBezTo>
                      <a:pt x="41" y="24"/>
                      <a:pt x="40" y="24"/>
                      <a:pt x="40" y="23"/>
                    </a:cubicBezTo>
                    <a:cubicBezTo>
                      <a:pt x="40" y="23"/>
                      <a:pt x="40" y="23"/>
                      <a:pt x="39" y="23"/>
                    </a:cubicBezTo>
                    <a:cubicBezTo>
                      <a:pt x="39" y="22"/>
                      <a:pt x="39" y="22"/>
                      <a:pt x="38" y="22"/>
                    </a:cubicBezTo>
                    <a:cubicBezTo>
                      <a:pt x="38" y="21"/>
                      <a:pt x="37" y="21"/>
                      <a:pt x="37" y="21"/>
                    </a:cubicBezTo>
                    <a:cubicBezTo>
                      <a:pt x="36" y="21"/>
                      <a:pt x="36" y="21"/>
                      <a:pt x="35" y="21"/>
                    </a:cubicBezTo>
                    <a:cubicBezTo>
                      <a:pt x="34" y="21"/>
                      <a:pt x="34" y="22"/>
                      <a:pt x="33" y="21"/>
                    </a:cubicBezTo>
                    <a:cubicBezTo>
                      <a:pt x="33" y="21"/>
                      <a:pt x="33" y="21"/>
                      <a:pt x="33" y="20"/>
                    </a:cubicBezTo>
                    <a:cubicBezTo>
                      <a:pt x="32" y="20"/>
                      <a:pt x="33" y="19"/>
                      <a:pt x="32" y="19"/>
                    </a:cubicBezTo>
                    <a:cubicBezTo>
                      <a:pt x="32" y="19"/>
                      <a:pt x="32" y="19"/>
                      <a:pt x="32" y="18"/>
                    </a:cubicBezTo>
                    <a:cubicBezTo>
                      <a:pt x="32" y="18"/>
                      <a:pt x="31" y="18"/>
                      <a:pt x="31" y="17"/>
                    </a:cubicBezTo>
                    <a:cubicBezTo>
                      <a:pt x="30" y="17"/>
                      <a:pt x="30" y="16"/>
                      <a:pt x="29" y="16"/>
                    </a:cubicBezTo>
                    <a:cubicBezTo>
                      <a:pt x="29" y="16"/>
                      <a:pt x="28" y="17"/>
                      <a:pt x="28" y="17"/>
                    </a:cubicBezTo>
                    <a:cubicBezTo>
                      <a:pt x="27" y="16"/>
                      <a:pt x="27" y="16"/>
                      <a:pt x="27" y="16"/>
                    </a:cubicBezTo>
                    <a:cubicBezTo>
                      <a:pt x="26" y="15"/>
                      <a:pt x="26" y="15"/>
                      <a:pt x="26" y="14"/>
                    </a:cubicBezTo>
                    <a:cubicBezTo>
                      <a:pt x="26" y="14"/>
                      <a:pt x="26" y="13"/>
                      <a:pt x="25" y="13"/>
                    </a:cubicBezTo>
                    <a:cubicBezTo>
                      <a:pt x="25" y="12"/>
                      <a:pt x="24" y="13"/>
                      <a:pt x="24" y="12"/>
                    </a:cubicBezTo>
                    <a:cubicBezTo>
                      <a:pt x="24" y="12"/>
                      <a:pt x="24" y="12"/>
                      <a:pt x="24" y="12"/>
                    </a:cubicBezTo>
                    <a:cubicBezTo>
                      <a:pt x="23" y="12"/>
                      <a:pt x="23" y="12"/>
                      <a:pt x="22" y="12"/>
                    </a:cubicBezTo>
                    <a:cubicBezTo>
                      <a:pt x="21" y="12"/>
                      <a:pt x="21" y="12"/>
                      <a:pt x="20" y="13"/>
                    </a:cubicBezTo>
                    <a:cubicBezTo>
                      <a:pt x="19" y="13"/>
                      <a:pt x="19" y="14"/>
                      <a:pt x="19" y="15"/>
                    </a:cubicBezTo>
                    <a:cubicBezTo>
                      <a:pt x="19" y="15"/>
                      <a:pt x="19" y="15"/>
                      <a:pt x="19" y="16"/>
                    </a:cubicBezTo>
                    <a:cubicBezTo>
                      <a:pt x="19" y="16"/>
                      <a:pt x="19" y="16"/>
                      <a:pt x="19" y="17"/>
                    </a:cubicBezTo>
                    <a:cubicBezTo>
                      <a:pt x="19" y="17"/>
                      <a:pt x="19" y="17"/>
                      <a:pt x="19" y="17"/>
                    </a:cubicBezTo>
                    <a:cubicBezTo>
                      <a:pt x="19" y="18"/>
                      <a:pt x="19" y="18"/>
                      <a:pt x="18" y="18"/>
                    </a:cubicBezTo>
                    <a:cubicBezTo>
                      <a:pt x="18" y="18"/>
                      <a:pt x="18" y="18"/>
                      <a:pt x="17" y="18"/>
                    </a:cubicBezTo>
                    <a:cubicBezTo>
                      <a:pt x="17" y="18"/>
                      <a:pt x="17" y="18"/>
                      <a:pt x="16" y="18"/>
                    </a:cubicBezTo>
                    <a:cubicBezTo>
                      <a:pt x="16" y="18"/>
                      <a:pt x="16" y="18"/>
                      <a:pt x="16" y="18"/>
                    </a:cubicBezTo>
                    <a:cubicBezTo>
                      <a:pt x="15" y="18"/>
                      <a:pt x="15" y="18"/>
                      <a:pt x="15" y="17"/>
                    </a:cubicBezTo>
                    <a:cubicBezTo>
                      <a:pt x="14" y="17"/>
                      <a:pt x="14" y="18"/>
                      <a:pt x="14" y="19"/>
                    </a:cubicBezTo>
                    <a:cubicBezTo>
                      <a:pt x="14" y="20"/>
                      <a:pt x="14" y="20"/>
                      <a:pt x="14" y="21"/>
                    </a:cubicBezTo>
                    <a:cubicBezTo>
                      <a:pt x="14" y="22"/>
                      <a:pt x="15" y="22"/>
                      <a:pt x="15" y="22"/>
                    </a:cubicBezTo>
                    <a:cubicBezTo>
                      <a:pt x="15" y="23"/>
                      <a:pt x="15" y="23"/>
                      <a:pt x="15" y="24"/>
                    </a:cubicBezTo>
                    <a:cubicBezTo>
                      <a:pt x="15" y="24"/>
                      <a:pt x="14" y="23"/>
                      <a:pt x="14" y="23"/>
                    </a:cubicBezTo>
                    <a:cubicBezTo>
                      <a:pt x="13" y="23"/>
                      <a:pt x="13" y="23"/>
                      <a:pt x="13" y="23"/>
                    </a:cubicBezTo>
                    <a:cubicBezTo>
                      <a:pt x="12" y="23"/>
                      <a:pt x="11" y="23"/>
                      <a:pt x="11" y="23"/>
                    </a:cubicBezTo>
                    <a:cubicBezTo>
                      <a:pt x="10" y="23"/>
                      <a:pt x="10" y="23"/>
                      <a:pt x="10" y="23"/>
                    </a:cubicBezTo>
                    <a:cubicBezTo>
                      <a:pt x="10" y="24"/>
                      <a:pt x="10" y="24"/>
                      <a:pt x="10" y="24"/>
                    </a:cubicBezTo>
                    <a:cubicBezTo>
                      <a:pt x="10" y="24"/>
                      <a:pt x="10" y="24"/>
                      <a:pt x="10" y="24"/>
                    </a:cubicBezTo>
                    <a:cubicBezTo>
                      <a:pt x="10" y="25"/>
                      <a:pt x="11" y="24"/>
                      <a:pt x="11" y="25"/>
                    </a:cubicBezTo>
                    <a:cubicBezTo>
                      <a:pt x="11" y="25"/>
                      <a:pt x="11" y="25"/>
                      <a:pt x="11" y="26"/>
                    </a:cubicBezTo>
                    <a:cubicBezTo>
                      <a:pt x="12" y="26"/>
                      <a:pt x="12" y="26"/>
                      <a:pt x="12" y="27"/>
                    </a:cubicBezTo>
                    <a:cubicBezTo>
                      <a:pt x="12" y="27"/>
                      <a:pt x="13" y="28"/>
                      <a:pt x="13" y="28"/>
                    </a:cubicBezTo>
                    <a:cubicBezTo>
                      <a:pt x="13" y="29"/>
                      <a:pt x="13" y="29"/>
                      <a:pt x="13" y="30"/>
                    </a:cubicBezTo>
                    <a:cubicBezTo>
                      <a:pt x="12" y="30"/>
                      <a:pt x="12" y="30"/>
                      <a:pt x="12" y="30"/>
                    </a:cubicBezTo>
                    <a:cubicBezTo>
                      <a:pt x="12" y="31"/>
                      <a:pt x="12" y="31"/>
                      <a:pt x="12" y="32"/>
                    </a:cubicBezTo>
                    <a:cubicBezTo>
                      <a:pt x="12" y="32"/>
                      <a:pt x="12" y="33"/>
                      <a:pt x="12" y="33"/>
                    </a:cubicBezTo>
                    <a:cubicBezTo>
                      <a:pt x="11" y="33"/>
                      <a:pt x="11" y="33"/>
                      <a:pt x="10" y="33"/>
                    </a:cubicBezTo>
                    <a:cubicBezTo>
                      <a:pt x="10" y="33"/>
                      <a:pt x="10" y="34"/>
                      <a:pt x="9" y="34"/>
                    </a:cubicBezTo>
                    <a:cubicBezTo>
                      <a:pt x="9" y="35"/>
                      <a:pt x="9" y="34"/>
                      <a:pt x="9" y="35"/>
                    </a:cubicBezTo>
                    <a:cubicBezTo>
                      <a:pt x="8" y="35"/>
                      <a:pt x="8" y="35"/>
                      <a:pt x="7" y="35"/>
                    </a:cubicBezTo>
                    <a:cubicBezTo>
                      <a:pt x="6" y="35"/>
                      <a:pt x="6" y="35"/>
                      <a:pt x="6" y="35"/>
                    </a:cubicBezTo>
                    <a:cubicBezTo>
                      <a:pt x="5" y="35"/>
                      <a:pt x="5" y="35"/>
                      <a:pt x="5" y="35"/>
                    </a:cubicBezTo>
                    <a:cubicBezTo>
                      <a:pt x="4" y="35"/>
                      <a:pt x="4" y="36"/>
                      <a:pt x="4" y="36"/>
                    </a:cubicBezTo>
                    <a:cubicBezTo>
                      <a:pt x="4" y="36"/>
                      <a:pt x="4" y="36"/>
                      <a:pt x="3" y="36"/>
                    </a:cubicBezTo>
                    <a:cubicBezTo>
                      <a:pt x="3" y="37"/>
                      <a:pt x="3" y="37"/>
                      <a:pt x="2" y="37"/>
                    </a:cubicBezTo>
                    <a:cubicBezTo>
                      <a:pt x="2" y="37"/>
                      <a:pt x="2" y="37"/>
                      <a:pt x="1" y="38"/>
                    </a:cubicBezTo>
                    <a:cubicBezTo>
                      <a:pt x="1" y="38"/>
                      <a:pt x="1" y="38"/>
                      <a:pt x="1" y="39"/>
                    </a:cubicBezTo>
                    <a:cubicBezTo>
                      <a:pt x="0" y="39"/>
                      <a:pt x="1" y="39"/>
                      <a:pt x="0" y="39"/>
                    </a:cubicBezTo>
                    <a:cubicBezTo>
                      <a:pt x="0" y="39"/>
                      <a:pt x="0" y="39"/>
                      <a:pt x="0" y="39"/>
                    </a:cubicBezTo>
                    <a:cubicBezTo>
                      <a:pt x="0" y="39"/>
                      <a:pt x="0" y="39"/>
                      <a:pt x="0" y="39"/>
                    </a:cubicBezTo>
                    <a:cubicBezTo>
                      <a:pt x="1" y="40"/>
                      <a:pt x="1" y="40"/>
                      <a:pt x="1" y="41"/>
                    </a:cubicBezTo>
                    <a:cubicBezTo>
                      <a:pt x="1" y="41"/>
                      <a:pt x="1" y="42"/>
                      <a:pt x="1" y="42"/>
                    </a:cubicBezTo>
                    <a:cubicBezTo>
                      <a:pt x="1" y="43"/>
                      <a:pt x="2" y="43"/>
                      <a:pt x="2" y="43"/>
                    </a:cubicBezTo>
                    <a:cubicBezTo>
                      <a:pt x="3" y="43"/>
                      <a:pt x="4" y="42"/>
                      <a:pt x="4" y="43"/>
                    </a:cubicBezTo>
                    <a:cubicBezTo>
                      <a:pt x="5" y="43"/>
                      <a:pt x="5" y="43"/>
                      <a:pt x="5" y="44"/>
                    </a:cubicBezTo>
                    <a:cubicBezTo>
                      <a:pt x="5" y="44"/>
                      <a:pt x="5" y="45"/>
                      <a:pt x="5" y="45"/>
                    </a:cubicBezTo>
                    <a:cubicBezTo>
                      <a:pt x="5" y="45"/>
                      <a:pt x="5" y="46"/>
                      <a:pt x="5" y="46"/>
                    </a:cubicBezTo>
                    <a:cubicBezTo>
                      <a:pt x="5" y="46"/>
                      <a:pt x="5" y="46"/>
                      <a:pt x="5" y="46"/>
                    </a:cubicBezTo>
                    <a:cubicBezTo>
                      <a:pt x="5" y="46"/>
                      <a:pt x="5" y="46"/>
                      <a:pt x="6" y="46"/>
                    </a:cubicBezTo>
                    <a:cubicBezTo>
                      <a:pt x="6" y="47"/>
                      <a:pt x="6" y="47"/>
                      <a:pt x="6" y="47"/>
                    </a:cubicBezTo>
                    <a:cubicBezTo>
                      <a:pt x="6" y="47"/>
                      <a:pt x="7" y="47"/>
                      <a:pt x="7" y="47"/>
                    </a:cubicBezTo>
                    <a:cubicBezTo>
                      <a:pt x="7" y="47"/>
                      <a:pt x="8" y="47"/>
                      <a:pt x="8" y="48"/>
                    </a:cubicBezTo>
                    <a:cubicBezTo>
                      <a:pt x="8" y="48"/>
                      <a:pt x="8" y="48"/>
                      <a:pt x="8" y="48"/>
                    </a:cubicBezTo>
                    <a:cubicBezTo>
                      <a:pt x="8" y="49"/>
                      <a:pt x="8" y="49"/>
                      <a:pt x="8" y="49"/>
                    </a:cubicBezTo>
                    <a:cubicBezTo>
                      <a:pt x="8" y="49"/>
                      <a:pt x="9" y="49"/>
                      <a:pt x="9" y="50"/>
                    </a:cubicBezTo>
                    <a:cubicBezTo>
                      <a:pt x="9" y="50"/>
                      <a:pt x="10" y="50"/>
                      <a:pt x="10" y="50"/>
                    </a:cubicBezTo>
                    <a:cubicBezTo>
                      <a:pt x="11" y="50"/>
                      <a:pt x="11" y="50"/>
                      <a:pt x="11" y="50"/>
                    </a:cubicBezTo>
                    <a:cubicBezTo>
                      <a:pt x="12" y="51"/>
                      <a:pt x="12" y="51"/>
                      <a:pt x="13" y="51"/>
                    </a:cubicBezTo>
                    <a:cubicBezTo>
                      <a:pt x="12" y="51"/>
                      <a:pt x="12" y="51"/>
                      <a:pt x="12" y="51"/>
                    </a:cubicBezTo>
                    <a:cubicBezTo>
                      <a:pt x="13" y="52"/>
                      <a:pt x="13" y="51"/>
                      <a:pt x="14" y="52"/>
                    </a:cubicBezTo>
                    <a:cubicBezTo>
                      <a:pt x="14" y="52"/>
                      <a:pt x="15" y="52"/>
                      <a:pt x="15" y="53"/>
                    </a:cubicBezTo>
                    <a:cubicBezTo>
                      <a:pt x="16" y="53"/>
                      <a:pt x="16" y="53"/>
                      <a:pt x="17" y="54"/>
                    </a:cubicBezTo>
                    <a:cubicBezTo>
                      <a:pt x="17" y="54"/>
                      <a:pt x="17" y="55"/>
                      <a:pt x="17" y="55"/>
                    </a:cubicBezTo>
                    <a:cubicBezTo>
                      <a:pt x="18" y="56"/>
                      <a:pt x="18" y="56"/>
                      <a:pt x="18" y="57"/>
                    </a:cubicBezTo>
                    <a:cubicBezTo>
                      <a:pt x="18" y="57"/>
                      <a:pt x="19" y="57"/>
                      <a:pt x="19" y="58"/>
                    </a:cubicBezTo>
                    <a:cubicBezTo>
                      <a:pt x="19" y="58"/>
                      <a:pt x="19" y="59"/>
                      <a:pt x="19" y="59"/>
                    </a:cubicBezTo>
                    <a:cubicBezTo>
                      <a:pt x="19" y="60"/>
                      <a:pt x="18" y="60"/>
                      <a:pt x="18" y="60"/>
                    </a:cubicBezTo>
                    <a:cubicBezTo>
                      <a:pt x="17" y="61"/>
                      <a:pt x="17" y="62"/>
                      <a:pt x="18" y="62"/>
                    </a:cubicBezTo>
                    <a:cubicBezTo>
                      <a:pt x="18" y="63"/>
                      <a:pt x="19" y="62"/>
                      <a:pt x="19" y="63"/>
                    </a:cubicBezTo>
                    <a:cubicBezTo>
                      <a:pt x="20" y="63"/>
                      <a:pt x="20" y="64"/>
                      <a:pt x="21" y="64"/>
                    </a:cubicBezTo>
                    <a:cubicBezTo>
                      <a:pt x="21" y="64"/>
                      <a:pt x="22" y="64"/>
                      <a:pt x="22" y="64"/>
                    </a:cubicBezTo>
                    <a:cubicBezTo>
                      <a:pt x="23" y="64"/>
                      <a:pt x="23" y="64"/>
                      <a:pt x="23" y="64"/>
                    </a:cubicBezTo>
                    <a:cubicBezTo>
                      <a:pt x="23" y="64"/>
                      <a:pt x="24" y="64"/>
                      <a:pt x="24" y="64"/>
                    </a:cubicBezTo>
                    <a:cubicBezTo>
                      <a:pt x="24" y="64"/>
                      <a:pt x="25" y="65"/>
                      <a:pt x="25" y="65"/>
                    </a:cubicBezTo>
                    <a:cubicBezTo>
                      <a:pt x="25" y="65"/>
                      <a:pt x="25" y="65"/>
                      <a:pt x="26" y="65"/>
                    </a:cubicBezTo>
                    <a:cubicBezTo>
                      <a:pt x="26" y="66"/>
                      <a:pt x="26" y="66"/>
                      <a:pt x="27" y="66"/>
                    </a:cubicBezTo>
                    <a:cubicBezTo>
                      <a:pt x="27" y="66"/>
                      <a:pt x="27" y="66"/>
                      <a:pt x="28" y="66"/>
                    </a:cubicBezTo>
                    <a:cubicBezTo>
                      <a:pt x="28" y="67"/>
                      <a:pt x="28" y="67"/>
                      <a:pt x="28" y="67"/>
                    </a:cubicBezTo>
                    <a:cubicBezTo>
                      <a:pt x="29" y="67"/>
                      <a:pt x="29" y="67"/>
                      <a:pt x="29" y="67"/>
                    </a:cubicBezTo>
                    <a:cubicBezTo>
                      <a:pt x="30" y="68"/>
                      <a:pt x="30" y="68"/>
                      <a:pt x="31" y="68"/>
                    </a:cubicBezTo>
                    <a:cubicBezTo>
                      <a:pt x="31" y="69"/>
                      <a:pt x="31" y="69"/>
                      <a:pt x="32" y="69"/>
                    </a:cubicBezTo>
                    <a:cubicBezTo>
                      <a:pt x="32" y="69"/>
                      <a:pt x="32" y="69"/>
                      <a:pt x="33" y="69"/>
                    </a:cubicBezTo>
                    <a:cubicBezTo>
                      <a:pt x="33" y="69"/>
                      <a:pt x="33" y="69"/>
                      <a:pt x="34" y="69"/>
                    </a:cubicBezTo>
                    <a:cubicBezTo>
                      <a:pt x="34" y="69"/>
                      <a:pt x="34" y="70"/>
                      <a:pt x="34" y="70"/>
                    </a:cubicBezTo>
                    <a:cubicBezTo>
                      <a:pt x="35" y="71"/>
                      <a:pt x="35" y="71"/>
                      <a:pt x="36" y="71"/>
                    </a:cubicBezTo>
                    <a:cubicBezTo>
                      <a:pt x="36" y="71"/>
                      <a:pt x="37" y="70"/>
                      <a:pt x="37" y="70"/>
                    </a:cubicBezTo>
                    <a:cubicBezTo>
                      <a:pt x="38" y="70"/>
                      <a:pt x="38" y="70"/>
                      <a:pt x="38" y="70"/>
                    </a:cubicBezTo>
                    <a:cubicBezTo>
                      <a:pt x="39" y="70"/>
                      <a:pt x="39" y="71"/>
                      <a:pt x="39" y="71"/>
                    </a:cubicBezTo>
                    <a:cubicBezTo>
                      <a:pt x="40" y="71"/>
                      <a:pt x="40" y="71"/>
                      <a:pt x="40" y="71"/>
                    </a:cubicBezTo>
                    <a:cubicBezTo>
                      <a:pt x="40" y="71"/>
                      <a:pt x="40" y="71"/>
                      <a:pt x="40" y="71"/>
                    </a:cubicBezTo>
                    <a:cubicBezTo>
                      <a:pt x="41" y="72"/>
                      <a:pt x="41" y="72"/>
                      <a:pt x="41" y="72"/>
                    </a:cubicBezTo>
                    <a:cubicBezTo>
                      <a:pt x="42" y="72"/>
                      <a:pt x="42" y="72"/>
                      <a:pt x="42" y="72"/>
                    </a:cubicBezTo>
                    <a:cubicBezTo>
                      <a:pt x="42" y="71"/>
                      <a:pt x="43" y="71"/>
                      <a:pt x="43" y="71"/>
                    </a:cubicBezTo>
                    <a:cubicBezTo>
                      <a:pt x="44" y="71"/>
                      <a:pt x="44" y="71"/>
                      <a:pt x="45" y="71"/>
                    </a:cubicBezTo>
                    <a:cubicBezTo>
                      <a:pt x="45" y="72"/>
                      <a:pt x="45" y="72"/>
                      <a:pt x="45" y="72"/>
                    </a:cubicBezTo>
                    <a:cubicBezTo>
                      <a:pt x="46" y="73"/>
                      <a:pt x="46" y="72"/>
                      <a:pt x="46" y="72"/>
                    </a:cubicBezTo>
                    <a:cubicBezTo>
                      <a:pt x="47" y="72"/>
                      <a:pt x="47" y="72"/>
                      <a:pt x="48" y="71"/>
                    </a:cubicBezTo>
                    <a:cubicBezTo>
                      <a:pt x="48" y="71"/>
                      <a:pt x="48" y="71"/>
                      <a:pt x="48" y="71"/>
                    </a:cubicBezTo>
                    <a:cubicBezTo>
                      <a:pt x="48" y="71"/>
                      <a:pt x="48" y="72"/>
                      <a:pt x="49" y="72"/>
                    </a:cubicBezTo>
                    <a:cubicBezTo>
                      <a:pt x="49" y="72"/>
                      <a:pt x="49" y="72"/>
                      <a:pt x="50" y="71"/>
                    </a:cubicBezTo>
                    <a:cubicBezTo>
                      <a:pt x="50" y="71"/>
                      <a:pt x="50" y="71"/>
                      <a:pt x="50" y="71"/>
                    </a:cubicBezTo>
                    <a:cubicBezTo>
                      <a:pt x="50" y="71"/>
                      <a:pt x="50" y="71"/>
                      <a:pt x="50" y="71"/>
                    </a:cubicBezTo>
                    <a:cubicBezTo>
                      <a:pt x="51" y="70"/>
                      <a:pt x="51" y="70"/>
                      <a:pt x="52" y="70"/>
                    </a:cubicBezTo>
                    <a:cubicBezTo>
                      <a:pt x="52" y="70"/>
                      <a:pt x="53" y="70"/>
                      <a:pt x="53" y="70"/>
                    </a:cubicBezTo>
                    <a:cubicBezTo>
                      <a:pt x="53" y="70"/>
                      <a:pt x="53" y="70"/>
                      <a:pt x="54" y="70"/>
                    </a:cubicBezTo>
                    <a:cubicBezTo>
                      <a:pt x="54" y="70"/>
                      <a:pt x="54" y="70"/>
                      <a:pt x="55" y="70"/>
                    </a:cubicBezTo>
                    <a:cubicBezTo>
                      <a:pt x="55" y="70"/>
                      <a:pt x="56" y="70"/>
                      <a:pt x="56" y="70"/>
                    </a:cubicBezTo>
                    <a:cubicBezTo>
                      <a:pt x="57" y="70"/>
                      <a:pt x="57" y="70"/>
                      <a:pt x="58" y="70"/>
                    </a:cubicBezTo>
                    <a:cubicBezTo>
                      <a:pt x="58" y="70"/>
                      <a:pt x="59" y="69"/>
                      <a:pt x="59" y="69"/>
                    </a:cubicBezTo>
                    <a:cubicBezTo>
                      <a:pt x="59" y="69"/>
                      <a:pt x="60" y="70"/>
                      <a:pt x="60" y="70"/>
                    </a:cubicBezTo>
                    <a:cubicBezTo>
                      <a:pt x="61" y="70"/>
                      <a:pt x="61" y="69"/>
                      <a:pt x="62" y="69"/>
                    </a:cubicBezTo>
                    <a:cubicBezTo>
                      <a:pt x="63" y="69"/>
                      <a:pt x="63" y="69"/>
                      <a:pt x="63" y="69"/>
                    </a:cubicBezTo>
                    <a:cubicBezTo>
                      <a:pt x="64" y="69"/>
                      <a:pt x="64" y="70"/>
                      <a:pt x="64" y="70"/>
                    </a:cubicBezTo>
                    <a:cubicBezTo>
                      <a:pt x="65" y="71"/>
                      <a:pt x="65" y="71"/>
                      <a:pt x="65" y="71"/>
                    </a:cubicBezTo>
                    <a:cubicBezTo>
                      <a:pt x="66" y="71"/>
                      <a:pt x="66" y="71"/>
                      <a:pt x="66" y="71"/>
                    </a:cubicBezTo>
                    <a:cubicBezTo>
                      <a:pt x="66" y="71"/>
                      <a:pt x="66" y="71"/>
                      <a:pt x="66" y="71"/>
                    </a:cubicBezTo>
                    <a:cubicBezTo>
                      <a:pt x="66" y="71"/>
                      <a:pt x="66" y="71"/>
                      <a:pt x="66" y="72"/>
                    </a:cubicBezTo>
                    <a:cubicBezTo>
                      <a:pt x="67" y="72"/>
                      <a:pt x="67" y="72"/>
                      <a:pt x="67" y="73"/>
                    </a:cubicBezTo>
                    <a:cubicBezTo>
                      <a:pt x="68" y="73"/>
                      <a:pt x="68" y="74"/>
                      <a:pt x="69" y="74"/>
                    </a:cubicBezTo>
                    <a:cubicBezTo>
                      <a:pt x="69" y="75"/>
                      <a:pt x="69" y="75"/>
                      <a:pt x="69" y="75"/>
                    </a:cubicBezTo>
                    <a:cubicBezTo>
                      <a:pt x="70" y="76"/>
                      <a:pt x="69" y="76"/>
                      <a:pt x="70" y="77"/>
                    </a:cubicBezTo>
                    <a:cubicBezTo>
                      <a:pt x="70" y="78"/>
                      <a:pt x="70" y="78"/>
                      <a:pt x="70" y="78"/>
                    </a:cubicBezTo>
                    <a:cubicBezTo>
                      <a:pt x="70" y="79"/>
                      <a:pt x="69" y="79"/>
                      <a:pt x="69" y="80"/>
                    </a:cubicBezTo>
                    <a:cubicBezTo>
                      <a:pt x="68" y="80"/>
                      <a:pt x="68" y="81"/>
                      <a:pt x="68" y="81"/>
                    </a:cubicBezTo>
                    <a:cubicBezTo>
                      <a:pt x="67" y="82"/>
                      <a:pt x="68" y="82"/>
                      <a:pt x="68" y="83"/>
                    </a:cubicBezTo>
                    <a:cubicBezTo>
                      <a:pt x="68" y="83"/>
                      <a:pt x="68" y="84"/>
                      <a:pt x="69" y="84"/>
                    </a:cubicBezTo>
                    <a:cubicBezTo>
                      <a:pt x="69" y="84"/>
                      <a:pt x="70" y="84"/>
                      <a:pt x="70" y="84"/>
                    </a:cubicBezTo>
                    <a:cubicBezTo>
                      <a:pt x="71" y="84"/>
                      <a:pt x="71" y="83"/>
                      <a:pt x="71" y="84"/>
                    </a:cubicBezTo>
                    <a:cubicBezTo>
                      <a:pt x="72" y="84"/>
                      <a:pt x="71" y="85"/>
                      <a:pt x="72" y="85"/>
                    </a:cubicBezTo>
                    <a:cubicBezTo>
                      <a:pt x="72" y="86"/>
                      <a:pt x="72" y="86"/>
                      <a:pt x="72" y="87"/>
                    </a:cubicBezTo>
                    <a:cubicBezTo>
                      <a:pt x="73" y="87"/>
                      <a:pt x="73" y="87"/>
                      <a:pt x="73" y="87"/>
                    </a:cubicBezTo>
                    <a:cubicBezTo>
                      <a:pt x="74" y="87"/>
                      <a:pt x="74" y="87"/>
                      <a:pt x="74" y="88"/>
                    </a:cubicBezTo>
                    <a:cubicBezTo>
                      <a:pt x="74" y="88"/>
                      <a:pt x="73" y="88"/>
                      <a:pt x="73" y="89"/>
                    </a:cubicBezTo>
                    <a:cubicBezTo>
                      <a:pt x="73" y="89"/>
                      <a:pt x="73" y="89"/>
                      <a:pt x="73" y="90"/>
                    </a:cubicBezTo>
                    <a:cubicBezTo>
                      <a:pt x="74" y="90"/>
                      <a:pt x="74" y="90"/>
                      <a:pt x="75" y="90"/>
                    </a:cubicBezTo>
                    <a:cubicBezTo>
                      <a:pt x="75" y="90"/>
                      <a:pt x="75" y="91"/>
                      <a:pt x="76" y="91"/>
                    </a:cubicBezTo>
                    <a:cubicBezTo>
                      <a:pt x="76" y="92"/>
                      <a:pt x="77" y="92"/>
                      <a:pt x="77" y="92"/>
                    </a:cubicBezTo>
                    <a:cubicBezTo>
                      <a:pt x="77" y="92"/>
                      <a:pt x="77" y="92"/>
                      <a:pt x="77" y="92"/>
                    </a:cubicBezTo>
                    <a:cubicBezTo>
                      <a:pt x="78" y="92"/>
                      <a:pt x="78" y="92"/>
                      <a:pt x="79" y="92"/>
                    </a:cubicBezTo>
                    <a:cubicBezTo>
                      <a:pt x="79" y="92"/>
                      <a:pt x="79" y="93"/>
                      <a:pt x="80" y="92"/>
                    </a:cubicBezTo>
                    <a:cubicBezTo>
                      <a:pt x="80" y="92"/>
                      <a:pt x="80" y="92"/>
                      <a:pt x="80" y="91"/>
                    </a:cubicBezTo>
                    <a:cubicBezTo>
                      <a:pt x="80" y="91"/>
                      <a:pt x="79" y="91"/>
                      <a:pt x="79" y="90"/>
                    </a:cubicBezTo>
                    <a:cubicBezTo>
                      <a:pt x="79" y="90"/>
                      <a:pt x="79" y="89"/>
                      <a:pt x="79" y="89"/>
                    </a:cubicBezTo>
                    <a:cubicBezTo>
                      <a:pt x="80" y="89"/>
                      <a:pt x="80" y="89"/>
                      <a:pt x="80" y="89"/>
                    </a:cubicBezTo>
                    <a:cubicBezTo>
                      <a:pt x="81" y="89"/>
                      <a:pt x="81" y="89"/>
                      <a:pt x="81" y="89"/>
                    </a:cubicBezTo>
                    <a:cubicBezTo>
                      <a:pt x="81" y="88"/>
                      <a:pt x="81" y="88"/>
                      <a:pt x="81" y="88"/>
                    </a:cubicBezTo>
                    <a:cubicBezTo>
                      <a:pt x="81" y="88"/>
                      <a:pt x="82" y="88"/>
                      <a:pt x="82" y="88"/>
                    </a:cubicBezTo>
                    <a:cubicBezTo>
                      <a:pt x="83" y="88"/>
                      <a:pt x="83" y="88"/>
                      <a:pt x="83" y="88"/>
                    </a:cubicBezTo>
                    <a:cubicBezTo>
                      <a:pt x="84" y="88"/>
                      <a:pt x="84" y="88"/>
                      <a:pt x="84" y="88"/>
                    </a:cubicBezTo>
                    <a:cubicBezTo>
                      <a:pt x="85" y="88"/>
                      <a:pt x="85" y="88"/>
                      <a:pt x="85" y="88"/>
                    </a:cubicBezTo>
                    <a:cubicBezTo>
                      <a:pt x="86" y="88"/>
                      <a:pt x="86" y="88"/>
                      <a:pt x="86" y="87"/>
                    </a:cubicBezTo>
                    <a:cubicBezTo>
                      <a:pt x="87" y="87"/>
                      <a:pt x="87" y="87"/>
                      <a:pt x="87" y="87"/>
                    </a:cubicBezTo>
                    <a:cubicBezTo>
                      <a:pt x="87" y="86"/>
                      <a:pt x="87" y="86"/>
                      <a:pt x="88" y="86"/>
                    </a:cubicBezTo>
                    <a:cubicBezTo>
                      <a:pt x="88" y="86"/>
                      <a:pt x="88" y="87"/>
                      <a:pt x="89" y="87"/>
                    </a:cubicBezTo>
                    <a:cubicBezTo>
                      <a:pt x="89" y="87"/>
                      <a:pt x="90" y="87"/>
                      <a:pt x="90" y="87"/>
                    </a:cubicBezTo>
                    <a:cubicBezTo>
                      <a:pt x="91" y="87"/>
                      <a:pt x="91" y="87"/>
                      <a:pt x="91" y="87"/>
                    </a:cubicBezTo>
                    <a:cubicBezTo>
                      <a:pt x="92" y="88"/>
                      <a:pt x="92" y="88"/>
                      <a:pt x="92" y="88"/>
                    </a:cubicBezTo>
                    <a:cubicBezTo>
                      <a:pt x="91" y="88"/>
                      <a:pt x="91" y="88"/>
                      <a:pt x="91" y="89"/>
                    </a:cubicBezTo>
                    <a:cubicBezTo>
                      <a:pt x="91" y="89"/>
                      <a:pt x="91" y="89"/>
                      <a:pt x="92" y="89"/>
                    </a:cubicBezTo>
                    <a:cubicBezTo>
                      <a:pt x="92" y="90"/>
                      <a:pt x="92" y="90"/>
                      <a:pt x="93" y="90"/>
                    </a:cubicBezTo>
                    <a:cubicBezTo>
                      <a:pt x="93" y="91"/>
                      <a:pt x="93" y="91"/>
                      <a:pt x="94" y="91"/>
                    </a:cubicBezTo>
                    <a:cubicBezTo>
                      <a:pt x="94" y="91"/>
                      <a:pt x="95" y="91"/>
                      <a:pt x="95" y="91"/>
                    </a:cubicBezTo>
                    <a:cubicBezTo>
                      <a:pt x="95" y="91"/>
                      <a:pt x="95" y="91"/>
                      <a:pt x="96" y="9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4" name="Freeform 43"/>
              <p:cNvSpPr>
                <a:spLocks/>
              </p:cNvSpPr>
              <p:nvPr/>
            </p:nvSpPr>
            <p:spPr bwMode="auto">
              <a:xfrm>
                <a:off x="6978652" y="2632076"/>
                <a:ext cx="152400" cy="130175"/>
              </a:xfrm>
              <a:custGeom>
                <a:avLst/>
                <a:gdLst>
                  <a:gd name="T0" fmla="*/ 6 w 14"/>
                  <a:gd name="T1" fmla="*/ 12 h 12"/>
                  <a:gd name="T2" fmla="*/ 6 w 14"/>
                  <a:gd name="T3" fmla="*/ 12 h 12"/>
                  <a:gd name="T4" fmla="*/ 7 w 14"/>
                  <a:gd name="T5" fmla="*/ 11 h 12"/>
                  <a:gd name="T6" fmla="*/ 8 w 14"/>
                  <a:gd name="T7" fmla="*/ 11 h 12"/>
                  <a:gd name="T8" fmla="*/ 8 w 14"/>
                  <a:gd name="T9" fmla="*/ 11 h 12"/>
                  <a:gd name="T10" fmla="*/ 9 w 14"/>
                  <a:gd name="T11" fmla="*/ 10 h 12"/>
                  <a:gd name="T12" fmla="*/ 10 w 14"/>
                  <a:gd name="T13" fmla="*/ 10 h 12"/>
                  <a:gd name="T14" fmla="*/ 10 w 14"/>
                  <a:gd name="T15" fmla="*/ 9 h 12"/>
                  <a:gd name="T16" fmla="*/ 10 w 14"/>
                  <a:gd name="T17" fmla="*/ 8 h 12"/>
                  <a:gd name="T18" fmla="*/ 11 w 14"/>
                  <a:gd name="T19" fmla="*/ 8 h 12"/>
                  <a:gd name="T20" fmla="*/ 11 w 14"/>
                  <a:gd name="T21" fmla="*/ 7 h 12"/>
                  <a:gd name="T22" fmla="*/ 12 w 14"/>
                  <a:gd name="T23" fmla="*/ 7 h 12"/>
                  <a:gd name="T24" fmla="*/ 13 w 14"/>
                  <a:gd name="T25" fmla="*/ 6 h 12"/>
                  <a:gd name="T26" fmla="*/ 13 w 14"/>
                  <a:gd name="T27" fmla="*/ 7 h 12"/>
                  <a:gd name="T28" fmla="*/ 14 w 14"/>
                  <a:gd name="T29" fmla="*/ 6 h 12"/>
                  <a:gd name="T30" fmla="*/ 14 w 14"/>
                  <a:gd name="T31" fmla="*/ 5 h 12"/>
                  <a:gd name="T32" fmla="*/ 13 w 14"/>
                  <a:gd name="T33" fmla="*/ 4 h 12"/>
                  <a:gd name="T34" fmla="*/ 14 w 14"/>
                  <a:gd name="T35" fmla="*/ 3 h 12"/>
                  <a:gd name="T36" fmla="*/ 13 w 14"/>
                  <a:gd name="T37" fmla="*/ 2 h 12"/>
                  <a:gd name="T38" fmla="*/ 13 w 14"/>
                  <a:gd name="T39" fmla="*/ 2 h 12"/>
                  <a:gd name="T40" fmla="*/ 12 w 14"/>
                  <a:gd name="T41" fmla="*/ 1 h 12"/>
                  <a:gd name="T42" fmla="*/ 12 w 14"/>
                  <a:gd name="T43" fmla="*/ 1 h 12"/>
                  <a:gd name="T44" fmla="*/ 11 w 14"/>
                  <a:gd name="T45" fmla="*/ 1 h 12"/>
                  <a:gd name="T46" fmla="*/ 10 w 14"/>
                  <a:gd name="T47" fmla="*/ 0 h 12"/>
                  <a:gd name="T48" fmla="*/ 10 w 14"/>
                  <a:gd name="T49" fmla="*/ 1 h 12"/>
                  <a:gd name="T50" fmla="*/ 9 w 14"/>
                  <a:gd name="T51" fmla="*/ 2 h 12"/>
                  <a:gd name="T52" fmla="*/ 8 w 14"/>
                  <a:gd name="T53" fmla="*/ 1 h 12"/>
                  <a:gd name="T54" fmla="*/ 7 w 14"/>
                  <a:gd name="T55" fmla="*/ 1 h 12"/>
                  <a:gd name="T56" fmla="*/ 7 w 14"/>
                  <a:gd name="T57" fmla="*/ 1 h 12"/>
                  <a:gd name="T58" fmla="*/ 6 w 14"/>
                  <a:gd name="T59" fmla="*/ 1 h 12"/>
                  <a:gd name="T60" fmla="*/ 5 w 14"/>
                  <a:gd name="T61" fmla="*/ 1 h 12"/>
                  <a:gd name="T62" fmla="*/ 4 w 14"/>
                  <a:gd name="T63" fmla="*/ 1 h 12"/>
                  <a:gd name="T64" fmla="*/ 3 w 14"/>
                  <a:gd name="T65" fmla="*/ 1 h 12"/>
                  <a:gd name="T66" fmla="*/ 2 w 14"/>
                  <a:gd name="T67" fmla="*/ 1 h 12"/>
                  <a:gd name="T68" fmla="*/ 1 w 14"/>
                  <a:gd name="T69" fmla="*/ 2 h 12"/>
                  <a:gd name="T70" fmla="*/ 1 w 14"/>
                  <a:gd name="T71" fmla="*/ 3 h 12"/>
                  <a:gd name="T72" fmla="*/ 0 w 14"/>
                  <a:gd name="T73" fmla="*/ 3 h 12"/>
                  <a:gd name="T74" fmla="*/ 0 w 14"/>
                  <a:gd name="T75" fmla="*/ 5 h 12"/>
                  <a:gd name="T76" fmla="*/ 1 w 14"/>
                  <a:gd name="T77" fmla="*/ 5 h 12"/>
                  <a:gd name="T78" fmla="*/ 1 w 14"/>
                  <a:gd name="T79" fmla="*/ 6 h 12"/>
                  <a:gd name="T80" fmla="*/ 1 w 14"/>
                  <a:gd name="T81" fmla="*/ 7 h 12"/>
                  <a:gd name="T82" fmla="*/ 1 w 14"/>
                  <a:gd name="T83" fmla="*/ 7 h 12"/>
                  <a:gd name="T84" fmla="*/ 2 w 14"/>
                  <a:gd name="T85" fmla="*/ 7 h 12"/>
                  <a:gd name="T86" fmla="*/ 2 w 14"/>
                  <a:gd name="T87" fmla="*/ 8 h 12"/>
                  <a:gd name="T88" fmla="*/ 2 w 14"/>
                  <a:gd name="T89" fmla="*/ 8 h 12"/>
                  <a:gd name="T90" fmla="*/ 3 w 14"/>
                  <a:gd name="T91" fmla="*/ 9 h 12"/>
                  <a:gd name="T92" fmla="*/ 3 w 14"/>
                  <a:gd name="T93" fmla="*/ 11 h 12"/>
                  <a:gd name="T94" fmla="*/ 3 w 14"/>
                  <a:gd name="T95" fmla="*/ 10 h 12"/>
                  <a:gd name="T96" fmla="*/ 4 w 14"/>
                  <a:gd name="T97" fmla="*/ 11 h 12"/>
                  <a:gd name="T98" fmla="*/ 5 w 14"/>
                  <a:gd name="T99" fmla="*/ 12 h 12"/>
                  <a:gd name="T100" fmla="*/ 6 w 14"/>
                  <a:gd name="T101" fmla="*/ 12 h 12"/>
                  <a:gd name="T102" fmla="*/ 6 w 14"/>
                  <a:gd name="T10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 h="12">
                    <a:moveTo>
                      <a:pt x="6" y="12"/>
                    </a:moveTo>
                    <a:cubicBezTo>
                      <a:pt x="6" y="12"/>
                      <a:pt x="6" y="12"/>
                      <a:pt x="6" y="12"/>
                    </a:cubicBezTo>
                    <a:cubicBezTo>
                      <a:pt x="7" y="12"/>
                      <a:pt x="7" y="11"/>
                      <a:pt x="7" y="11"/>
                    </a:cubicBezTo>
                    <a:cubicBezTo>
                      <a:pt x="7" y="11"/>
                      <a:pt x="8" y="11"/>
                      <a:pt x="8" y="11"/>
                    </a:cubicBezTo>
                    <a:cubicBezTo>
                      <a:pt x="8" y="11"/>
                      <a:pt x="8" y="11"/>
                      <a:pt x="8" y="11"/>
                    </a:cubicBezTo>
                    <a:cubicBezTo>
                      <a:pt x="8" y="10"/>
                      <a:pt x="8" y="10"/>
                      <a:pt x="9" y="10"/>
                    </a:cubicBezTo>
                    <a:cubicBezTo>
                      <a:pt x="9" y="10"/>
                      <a:pt x="10" y="10"/>
                      <a:pt x="10" y="10"/>
                    </a:cubicBezTo>
                    <a:cubicBezTo>
                      <a:pt x="10" y="10"/>
                      <a:pt x="10" y="9"/>
                      <a:pt x="10" y="9"/>
                    </a:cubicBezTo>
                    <a:cubicBezTo>
                      <a:pt x="10" y="9"/>
                      <a:pt x="10" y="8"/>
                      <a:pt x="10" y="8"/>
                    </a:cubicBezTo>
                    <a:cubicBezTo>
                      <a:pt x="10" y="8"/>
                      <a:pt x="11" y="8"/>
                      <a:pt x="11" y="8"/>
                    </a:cubicBezTo>
                    <a:cubicBezTo>
                      <a:pt x="11" y="8"/>
                      <a:pt x="11" y="7"/>
                      <a:pt x="11" y="7"/>
                    </a:cubicBezTo>
                    <a:cubicBezTo>
                      <a:pt x="12" y="7"/>
                      <a:pt x="12" y="7"/>
                      <a:pt x="12" y="7"/>
                    </a:cubicBezTo>
                    <a:cubicBezTo>
                      <a:pt x="12" y="7"/>
                      <a:pt x="12" y="6"/>
                      <a:pt x="13" y="6"/>
                    </a:cubicBezTo>
                    <a:cubicBezTo>
                      <a:pt x="13" y="6"/>
                      <a:pt x="13" y="7"/>
                      <a:pt x="13" y="7"/>
                    </a:cubicBezTo>
                    <a:cubicBezTo>
                      <a:pt x="13" y="7"/>
                      <a:pt x="13" y="6"/>
                      <a:pt x="14" y="6"/>
                    </a:cubicBezTo>
                    <a:cubicBezTo>
                      <a:pt x="14" y="6"/>
                      <a:pt x="14" y="5"/>
                      <a:pt x="14" y="5"/>
                    </a:cubicBezTo>
                    <a:cubicBezTo>
                      <a:pt x="13" y="4"/>
                      <a:pt x="13" y="4"/>
                      <a:pt x="13" y="4"/>
                    </a:cubicBezTo>
                    <a:cubicBezTo>
                      <a:pt x="13" y="3"/>
                      <a:pt x="14" y="3"/>
                      <a:pt x="14" y="3"/>
                    </a:cubicBezTo>
                    <a:cubicBezTo>
                      <a:pt x="13" y="2"/>
                      <a:pt x="13" y="3"/>
                      <a:pt x="13" y="2"/>
                    </a:cubicBezTo>
                    <a:cubicBezTo>
                      <a:pt x="13" y="2"/>
                      <a:pt x="13" y="2"/>
                      <a:pt x="13" y="2"/>
                    </a:cubicBezTo>
                    <a:cubicBezTo>
                      <a:pt x="13" y="1"/>
                      <a:pt x="13" y="1"/>
                      <a:pt x="12" y="1"/>
                    </a:cubicBezTo>
                    <a:cubicBezTo>
                      <a:pt x="12" y="1"/>
                      <a:pt x="12" y="1"/>
                      <a:pt x="12" y="1"/>
                    </a:cubicBezTo>
                    <a:cubicBezTo>
                      <a:pt x="12" y="1"/>
                      <a:pt x="12" y="1"/>
                      <a:pt x="11" y="1"/>
                    </a:cubicBezTo>
                    <a:cubicBezTo>
                      <a:pt x="11" y="0"/>
                      <a:pt x="10" y="0"/>
                      <a:pt x="10" y="0"/>
                    </a:cubicBezTo>
                    <a:cubicBezTo>
                      <a:pt x="10" y="0"/>
                      <a:pt x="10" y="1"/>
                      <a:pt x="10" y="1"/>
                    </a:cubicBezTo>
                    <a:cubicBezTo>
                      <a:pt x="9" y="1"/>
                      <a:pt x="9" y="2"/>
                      <a:pt x="9" y="2"/>
                    </a:cubicBezTo>
                    <a:cubicBezTo>
                      <a:pt x="9" y="2"/>
                      <a:pt x="9" y="1"/>
                      <a:pt x="8" y="1"/>
                    </a:cubicBezTo>
                    <a:cubicBezTo>
                      <a:pt x="8" y="1"/>
                      <a:pt x="8" y="2"/>
                      <a:pt x="7" y="1"/>
                    </a:cubicBezTo>
                    <a:cubicBezTo>
                      <a:pt x="7" y="1"/>
                      <a:pt x="7" y="1"/>
                      <a:pt x="7" y="1"/>
                    </a:cubicBezTo>
                    <a:cubicBezTo>
                      <a:pt x="7" y="1"/>
                      <a:pt x="6" y="1"/>
                      <a:pt x="6" y="1"/>
                    </a:cubicBezTo>
                    <a:cubicBezTo>
                      <a:pt x="6" y="1"/>
                      <a:pt x="5" y="1"/>
                      <a:pt x="5" y="1"/>
                    </a:cubicBezTo>
                    <a:cubicBezTo>
                      <a:pt x="5" y="1"/>
                      <a:pt x="4" y="1"/>
                      <a:pt x="4" y="1"/>
                    </a:cubicBezTo>
                    <a:cubicBezTo>
                      <a:pt x="3" y="1"/>
                      <a:pt x="3" y="0"/>
                      <a:pt x="3" y="1"/>
                    </a:cubicBezTo>
                    <a:cubicBezTo>
                      <a:pt x="2" y="1"/>
                      <a:pt x="2" y="1"/>
                      <a:pt x="2" y="1"/>
                    </a:cubicBezTo>
                    <a:cubicBezTo>
                      <a:pt x="2" y="1"/>
                      <a:pt x="1" y="1"/>
                      <a:pt x="1" y="2"/>
                    </a:cubicBezTo>
                    <a:cubicBezTo>
                      <a:pt x="1" y="2"/>
                      <a:pt x="1" y="3"/>
                      <a:pt x="1" y="3"/>
                    </a:cubicBezTo>
                    <a:cubicBezTo>
                      <a:pt x="1" y="3"/>
                      <a:pt x="0" y="3"/>
                      <a:pt x="0" y="3"/>
                    </a:cubicBezTo>
                    <a:cubicBezTo>
                      <a:pt x="0" y="4"/>
                      <a:pt x="0" y="4"/>
                      <a:pt x="0" y="5"/>
                    </a:cubicBezTo>
                    <a:cubicBezTo>
                      <a:pt x="0" y="5"/>
                      <a:pt x="0" y="5"/>
                      <a:pt x="1" y="5"/>
                    </a:cubicBezTo>
                    <a:cubicBezTo>
                      <a:pt x="1" y="6"/>
                      <a:pt x="1" y="6"/>
                      <a:pt x="1" y="6"/>
                    </a:cubicBezTo>
                    <a:cubicBezTo>
                      <a:pt x="2" y="6"/>
                      <a:pt x="1" y="7"/>
                      <a:pt x="1" y="7"/>
                    </a:cubicBezTo>
                    <a:cubicBezTo>
                      <a:pt x="1" y="7"/>
                      <a:pt x="1" y="7"/>
                      <a:pt x="1" y="7"/>
                    </a:cubicBezTo>
                    <a:cubicBezTo>
                      <a:pt x="1" y="7"/>
                      <a:pt x="2" y="7"/>
                      <a:pt x="2" y="7"/>
                    </a:cubicBezTo>
                    <a:cubicBezTo>
                      <a:pt x="2" y="8"/>
                      <a:pt x="2" y="8"/>
                      <a:pt x="2" y="8"/>
                    </a:cubicBezTo>
                    <a:cubicBezTo>
                      <a:pt x="2" y="8"/>
                      <a:pt x="2" y="8"/>
                      <a:pt x="2" y="8"/>
                    </a:cubicBezTo>
                    <a:cubicBezTo>
                      <a:pt x="3" y="9"/>
                      <a:pt x="3" y="9"/>
                      <a:pt x="3" y="9"/>
                    </a:cubicBezTo>
                    <a:cubicBezTo>
                      <a:pt x="3" y="10"/>
                      <a:pt x="2" y="10"/>
                      <a:pt x="3" y="11"/>
                    </a:cubicBezTo>
                    <a:cubicBezTo>
                      <a:pt x="3" y="11"/>
                      <a:pt x="3" y="10"/>
                      <a:pt x="3" y="10"/>
                    </a:cubicBezTo>
                    <a:cubicBezTo>
                      <a:pt x="4" y="10"/>
                      <a:pt x="4" y="11"/>
                      <a:pt x="4" y="11"/>
                    </a:cubicBezTo>
                    <a:cubicBezTo>
                      <a:pt x="4" y="11"/>
                      <a:pt x="4" y="12"/>
                      <a:pt x="5" y="12"/>
                    </a:cubicBezTo>
                    <a:cubicBezTo>
                      <a:pt x="5" y="12"/>
                      <a:pt x="5" y="12"/>
                      <a:pt x="6" y="12"/>
                    </a:cubicBezTo>
                    <a:cubicBezTo>
                      <a:pt x="6" y="12"/>
                      <a:pt x="6" y="12"/>
                      <a:pt x="6" y="1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5" name="Freeform 44"/>
              <p:cNvSpPr>
                <a:spLocks/>
              </p:cNvSpPr>
              <p:nvPr/>
            </p:nvSpPr>
            <p:spPr bwMode="auto">
              <a:xfrm>
                <a:off x="1936752" y="2362201"/>
                <a:ext cx="269875" cy="107950"/>
              </a:xfrm>
              <a:custGeom>
                <a:avLst/>
                <a:gdLst>
                  <a:gd name="T0" fmla="*/ 25 w 25"/>
                  <a:gd name="T1" fmla="*/ 7 h 10"/>
                  <a:gd name="T2" fmla="*/ 23 w 25"/>
                  <a:gd name="T3" fmla="*/ 7 h 10"/>
                  <a:gd name="T4" fmla="*/ 22 w 25"/>
                  <a:gd name="T5" fmla="*/ 7 h 10"/>
                  <a:gd name="T6" fmla="*/ 22 w 25"/>
                  <a:gd name="T7" fmla="*/ 6 h 10"/>
                  <a:gd name="T8" fmla="*/ 22 w 25"/>
                  <a:gd name="T9" fmla="*/ 6 h 10"/>
                  <a:gd name="T10" fmla="*/ 21 w 25"/>
                  <a:gd name="T11" fmla="*/ 5 h 10"/>
                  <a:gd name="T12" fmla="*/ 20 w 25"/>
                  <a:gd name="T13" fmla="*/ 6 h 10"/>
                  <a:gd name="T14" fmla="*/ 19 w 25"/>
                  <a:gd name="T15" fmla="*/ 5 h 10"/>
                  <a:gd name="T16" fmla="*/ 18 w 25"/>
                  <a:gd name="T17" fmla="*/ 5 h 10"/>
                  <a:gd name="T18" fmla="*/ 17 w 25"/>
                  <a:gd name="T19" fmla="*/ 4 h 10"/>
                  <a:gd name="T20" fmla="*/ 16 w 25"/>
                  <a:gd name="T21" fmla="*/ 3 h 10"/>
                  <a:gd name="T22" fmla="*/ 15 w 25"/>
                  <a:gd name="T23" fmla="*/ 2 h 10"/>
                  <a:gd name="T24" fmla="*/ 14 w 25"/>
                  <a:gd name="T25" fmla="*/ 2 h 10"/>
                  <a:gd name="T26" fmla="*/ 13 w 25"/>
                  <a:gd name="T27" fmla="*/ 2 h 10"/>
                  <a:gd name="T28" fmla="*/ 13 w 25"/>
                  <a:gd name="T29" fmla="*/ 1 h 10"/>
                  <a:gd name="T30" fmla="*/ 12 w 25"/>
                  <a:gd name="T31" fmla="*/ 0 h 10"/>
                  <a:gd name="T32" fmla="*/ 10 w 25"/>
                  <a:gd name="T33" fmla="*/ 0 h 10"/>
                  <a:gd name="T34" fmla="*/ 8 w 25"/>
                  <a:gd name="T35" fmla="*/ 0 h 10"/>
                  <a:gd name="T36" fmla="*/ 7 w 25"/>
                  <a:gd name="T37" fmla="*/ 0 h 10"/>
                  <a:gd name="T38" fmla="*/ 6 w 25"/>
                  <a:gd name="T39" fmla="*/ 0 h 10"/>
                  <a:gd name="T40" fmla="*/ 4 w 25"/>
                  <a:gd name="T41" fmla="*/ 0 h 10"/>
                  <a:gd name="T42" fmla="*/ 2 w 25"/>
                  <a:gd name="T43" fmla="*/ 1 h 10"/>
                  <a:gd name="T44" fmla="*/ 1 w 25"/>
                  <a:gd name="T45" fmla="*/ 2 h 10"/>
                  <a:gd name="T46" fmla="*/ 1 w 25"/>
                  <a:gd name="T47" fmla="*/ 3 h 10"/>
                  <a:gd name="T48" fmla="*/ 0 w 25"/>
                  <a:gd name="T49" fmla="*/ 4 h 10"/>
                  <a:gd name="T50" fmla="*/ 1 w 25"/>
                  <a:gd name="T51" fmla="*/ 4 h 10"/>
                  <a:gd name="T52" fmla="*/ 2 w 25"/>
                  <a:gd name="T53" fmla="*/ 4 h 10"/>
                  <a:gd name="T54" fmla="*/ 2 w 25"/>
                  <a:gd name="T55" fmla="*/ 3 h 10"/>
                  <a:gd name="T56" fmla="*/ 3 w 25"/>
                  <a:gd name="T57" fmla="*/ 3 h 10"/>
                  <a:gd name="T58" fmla="*/ 4 w 25"/>
                  <a:gd name="T59" fmla="*/ 3 h 10"/>
                  <a:gd name="T60" fmla="*/ 5 w 25"/>
                  <a:gd name="T61" fmla="*/ 2 h 10"/>
                  <a:gd name="T62" fmla="*/ 6 w 25"/>
                  <a:gd name="T63" fmla="*/ 2 h 10"/>
                  <a:gd name="T64" fmla="*/ 7 w 25"/>
                  <a:gd name="T65" fmla="*/ 1 h 10"/>
                  <a:gd name="T66" fmla="*/ 8 w 25"/>
                  <a:gd name="T67" fmla="*/ 2 h 10"/>
                  <a:gd name="T68" fmla="*/ 7 w 25"/>
                  <a:gd name="T69" fmla="*/ 2 h 10"/>
                  <a:gd name="T70" fmla="*/ 8 w 25"/>
                  <a:gd name="T71" fmla="*/ 3 h 10"/>
                  <a:gd name="T72" fmla="*/ 9 w 25"/>
                  <a:gd name="T73" fmla="*/ 3 h 10"/>
                  <a:gd name="T74" fmla="*/ 9 w 25"/>
                  <a:gd name="T75" fmla="*/ 3 h 10"/>
                  <a:gd name="T76" fmla="*/ 11 w 25"/>
                  <a:gd name="T77" fmla="*/ 3 h 10"/>
                  <a:gd name="T78" fmla="*/ 12 w 25"/>
                  <a:gd name="T79" fmla="*/ 3 h 10"/>
                  <a:gd name="T80" fmla="*/ 11 w 25"/>
                  <a:gd name="T81" fmla="*/ 4 h 10"/>
                  <a:gd name="T82" fmla="*/ 12 w 25"/>
                  <a:gd name="T83" fmla="*/ 5 h 10"/>
                  <a:gd name="T84" fmla="*/ 14 w 25"/>
                  <a:gd name="T85" fmla="*/ 5 h 10"/>
                  <a:gd name="T86" fmla="*/ 15 w 25"/>
                  <a:gd name="T87" fmla="*/ 5 h 10"/>
                  <a:gd name="T88" fmla="*/ 15 w 25"/>
                  <a:gd name="T89" fmla="*/ 6 h 10"/>
                  <a:gd name="T90" fmla="*/ 16 w 25"/>
                  <a:gd name="T91" fmla="*/ 7 h 10"/>
                  <a:gd name="T92" fmla="*/ 17 w 25"/>
                  <a:gd name="T93" fmla="*/ 8 h 10"/>
                  <a:gd name="T94" fmla="*/ 17 w 25"/>
                  <a:gd name="T95" fmla="*/ 9 h 10"/>
                  <a:gd name="T96" fmla="*/ 18 w 25"/>
                  <a:gd name="T97" fmla="*/ 9 h 10"/>
                  <a:gd name="T98" fmla="*/ 19 w 25"/>
                  <a:gd name="T99" fmla="*/ 9 h 10"/>
                  <a:gd name="T100" fmla="*/ 21 w 25"/>
                  <a:gd name="T101" fmla="*/ 9 h 10"/>
                  <a:gd name="T102" fmla="*/ 22 w 25"/>
                  <a:gd name="T103" fmla="*/ 9 h 10"/>
                  <a:gd name="T104" fmla="*/ 24 w 25"/>
                  <a:gd name="T105" fmla="*/ 9 h 10"/>
                  <a:gd name="T106" fmla="*/ 25 w 25"/>
                  <a:gd name="T107" fmla="*/ 9 h 10"/>
                  <a:gd name="T108" fmla="*/ 25 w 25"/>
                  <a:gd name="T109" fmla="*/ 8 h 10"/>
                  <a:gd name="T110" fmla="*/ 25 w 25"/>
                  <a:gd name="T111"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 h="10">
                    <a:moveTo>
                      <a:pt x="25" y="7"/>
                    </a:moveTo>
                    <a:cubicBezTo>
                      <a:pt x="24" y="7"/>
                      <a:pt x="24" y="7"/>
                      <a:pt x="23" y="7"/>
                    </a:cubicBezTo>
                    <a:cubicBezTo>
                      <a:pt x="23" y="7"/>
                      <a:pt x="23" y="7"/>
                      <a:pt x="22" y="7"/>
                    </a:cubicBezTo>
                    <a:cubicBezTo>
                      <a:pt x="22" y="7"/>
                      <a:pt x="22" y="6"/>
                      <a:pt x="22" y="6"/>
                    </a:cubicBezTo>
                    <a:cubicBezTo>
                      <a:pt x="22" y="6"/>
                      <a:pt x="22" y="6"/>
                      <a:pt x="22" y="6"/>
                    </a:cubicBezTo>
                    <a:cubicBezTo>
                      <a:pt x="21" y="6"/>
                      <a:pt x="21" y="5"/>
                      <a:pt x="21" y="5"/>
                    </a:cubicBezTo>
                    <a:cubicBezTo>
                      <a:pt x="21" y="5"/>
                      <a:pt x="20" y="6"/>
                      <a:pt x="20" y="6"/>
                    </a:cubicBezTo>
                    <a:cubicBezTo>
                      <a:pt x="20" y="6"/>
                      <a:pt x="20" y="5"/>
                      <a:pt x="19" y="5"/>
                    </a:cubicBezTo>
                    <a:cubicBezTo>
                      <a:pt x="19" y="5"/>
                      <a:pt x="19" y="5"/>
                      <a:pt x="18" y="5"/>
                    </a:cubicBezTo>
                    <a:cubicBezTo>
                      <a:pt x="18" y="4"/>
                      <a:pt x="18" y="4"/>
                      <a:pt x="17" y="4"/>
                    </a:cubicBezTo>
                    <a:cubicBezTo>
                      <a:pt x="17" y="3"/>
                      <a:pt x="17" y="3"/>
                      <a:pt x="16" y="3"/>
                    </a:cubicBezTo>
                    <a:cubicBezTo>
                      <a:pt x="16" y="3"/>
                      <a:pt x="16" y="2"/>
                      <a:pt x="15" y="2"/>
                    </a:cubicBezTo>
                    <a:cubicBezTo>
                      <a:pt x="15" y="2"/>
                      <a:pt x="14" y="2"/>
                      <a:pt x="14" y="2"/>
                    </a:cubicBezTo>
                    <a:cubicBezTo>
                      <a:pt x="14" y="2"/>
                      <a:pt x="13" y="2"/>
                      <a:pt x="13" y="2"/>
                    </a:cubicBezTo>
                    <a:cubicBezTo>
                      <a:pt x="13" y="2"/>
                      <a:pt x="13" y="1"/>
                      <a:pt x="13" y="1"/>
                    </a:cubicBezTo>
                    <a:cubicBezTo>
                      <a:pt x="13" y="0"/>
                      <a:pt x="12" y="0"/>
                      <a:pt x="12" y="0"/>
                    </a:cubicBezTo>
                    <a:cubicBezTo>
                      <a:pt x="11" y="0"/>
                      <a:pt x="11" y="0"/>
                      <a:pt x="10" y="0"/>
                    </a:cubicBezTo>
                    <a:cubicBezTo>
                      <a:pt x="9" y="0"/>
                      <a:pt x="9" y="0"/>
                      <a:pt x="8" y="0"/>
                    </a:cubicBezTo>
                    <a:cubicBezTo>
                      <a:pt x="8" y="0"/>
                      <a:pt x="7" y="0"/>
                      <a:pt x="7" y="0"/>
                    </a:cubicBezTo>
                    <a:cubicBezTo>
                      <a:pt x="6" y="0"/>
                      <a:pt x="6" y="0"/>
                      <a:pt x="6" y="0"/>
                    </a:cubicBezTo>
                    <a:cubicBezTo>
                      <a:pt x="5" y="0"/>
                      <a:pt x="5" y="0"/>
                      <a:pt x="4" y="0"/>
                    </a:cubicBezTo>
                    <a:cubicBezTo>
                      <a:pt x="3" y="0"/>
                      <a:pt x="3" y="1"/>
                      <a:pt x="2" y="1"/>
                    </a:cubicBezTo>
                    <a:cubicBezTo>
                      <a:pt x="2" y="2"/>
                      <a:pt x="1" y="2"/>
                      <a:pt x="1" y="2"/>
                    </a:cubicBezTo>
                    <a:cubicBezTo>
                      <a:pt x="1" y="2"/>
                      <a:pt x="1" y="3"/>
                      <a:pt x="1" y="3"/>
                    </a:cubicBezTo>
                    <a:cubicBezTo>
                      <a:pt x="1" y="3"/>
                      <a:pt x="0" y="4"/>
                      <a:pt x="0" y="4"/>
                    </a:cubicBezTo>
                    <a:cubicBezTo>
                      <a:pt x="1" y="4"/>
                      <a:pt x="1" y="4"/>
                      <a:pt x="1" y="4"/>
                    </a:cubicBezTo>
                    <a:cubicBezTo>
                      <a:pt x="2" y="4"/>
                      <a:pt x="2" y="4"/>
                      <a:pt x="2" y="4"/>
                    </a:cubicBezTo>
                    <a:cubicBezTo>
                      <a:pt x="2" y="4"/>
                      <a:pt x="2" y="3"/>
                      <a:pt x="2" y="3"/>
                    </a:cubicBezTo>
                    <a:cubicBezTo>
                      <a:pt x="2" y="3"/>
                      <a:pt x="3" y="3"/>
                      <a:pt x="3" y="3"/>
                    </a:cubicBezTo>
                    <a:cubicBezTo>
                      <a:pt x="4" y="3"/>
                      <a:pt x="4" y="3"/>
                      <a:pt x="4" y="3"/>
                    </a:cubicBezTo>
                    <a:cubicBezTo>
                      <a:pt x="5" y="2"/>
                      <a:pt x="5" y="2"/>
                      <a:pt x="5" y="2"/>
                    </a:cubicBezTo>
                    <a:cubicBezTo>
                      <a:pt x="5" y="2"/>
                      <a:pt x="5" y="2"/>
                      <a:pt x="6" y="2"/>
                    </a:cubicBezTo>
                    <a:cubicBezTo>
                      <a:pt x="6" y="1"/>
                      <a:pt x="6" y="1"/>
                      <a:pt x="7" y="1"/>
                    </a:cubicBezTo>
                    <a:cubicBezTo>
                      <a:pt x="7" y="1"/>
                      <a:pt x="8" y="1"/>
                      <a:pt x="8" y="2"/>
                    </a:cubicBezTo>
                    <a:cubicBezTo>
                      <a:pt x="8" y="2"/>
                      <a:pt x="7" y="2"/>
                      <a:pt x="7" y="2"/>
                    </a:cubicBezTo>
                    <a:cubicBezTo>
                      <a:pt x="7" y="2"/>
                      <a:pt x="7" y="3"/>
                      <a:pt x="8" y="3"/>
                    </a:cubicBezTo>
                    <a:cubicBezTo>
                      <a:pt x="8" y="3"/>
                      <a:pt x="8" y="3"/>
                      <a:pt x="9" y="3"/>
                    </a:cubicBezTo>
                    <a:cubicBezTo>
                      <a:pt x="9" y="3"/>
                      <a:pt x="9" y="3"/>
                      <a:pt x="9" y="3"/>
                    </a:cubicBezTo>
                    <a:cubicBezTo>
                      <a:pt x="10" y="3"/>
                      <a:pt x="10" y="3"/>
                      <a:pt x="11" y="3"/>
                    </a:cubicBezTo>
                    <a:cubicBezTo>
                      <a:pt x="11" y="3"/>
                      <a:pt x="12" y="3"/>
                      <a:pt x="12" y="3"/>
                    </a:cubicBezTo>
                    <a:cubicBezTo>
                      <a:pt x="12" y="4"/>
                      <a:pt x="11" y="4"/>
                      <a:pt x="11" y="4"/>
                    </a:cubicBezTo>
                    <a:cubicBezTo>
                      <a:pt x="11" y="5"/>
                      <a:pt x="12" y="4"/>
                      <a:pt x="12" y="5"/>
                    </a:cubicBezTo>
                    <a:cubicBezTo>
                      <a:pt x="13" y="5"/>
                      <a:pt x="13" y="5"/>
                      <a:pt x="14" y="5"/>
                    </a:cubicBezTo>
                    <a:cubicBezTo>
                      <a:pt x="14" y="5"/>
                      <a:pt x="15" y="5"/>
                      <a:pt x="15" y="5"/>
                    </a:cubicBezTo>
                    <a:cubicBezTo>
                      <a:pt x="15" y="6"/>
                      <a:pt x="15" y="6"/>
                      <a:pt x="15" y="6"/>
                    </a:cubicBezTo>
                    <a:cubicBezTo>
                      <a:pt x="15" y="7"/>
                      <a:pt x="15" y="7"/>
                      <a:pt x="16" y="7"/>
                    </a:cubicBezTo>
                    <a:cubicBezTo>
                      <a:pt x="16" y="7"/>
                      <a:pt x="16" y="7"/>
                      <a:pt x="17" y="8"/>
                    </a:cubicBezTo>
                    <a:cubicBezTo>
                      <a:pt x="17" y="8"/>
                      <a:pt x="17" y="8"/>
                      <a:pt x="17" y="9"/>
                    </a:cubicBezTo>
                    <a:cubicBezTo>
                      <a:pt x="17" y="9"/>
                      <a:pt x="17" y="9"/>
                      <a:pt x="18" y="9"/>
                    </a:cubicBezTo>
                    <a:cubicBezTo>
                      <a:pt x="18" y="9"/>
                      <a:pt x="18" y="9"/>
                      <a:pt x="19" y="9"/>
                    </a:cubicBezTo>
                    <a:cubicBezTo>
                      <a:pt x="20" y="9"/>
                      <a:pt x="20" y="9"/>
                      <a:pt x="21" y="9"/>
                    </a:cubicBezTo>
                    <a:cubicBezTo>
                      <a:pt x="21" y="9"/>
                      <a:pt x="22" y="9"/>
                      <a:pt x="22" y="9"/>
                    </a:cubicBezTo>
                    <a:cubicBezTo>
                      <a:pt x="23" y="9"/>
                      <a:pt x="23" y="9"/>
                      <a:pt x="24" y="9"/>
                    </a:cubicBezTo>
                    <a:cubicBezTo>
                      <a:pt x="24" y="9"/>
                      <a:pt x="25" y="10"/>
                      <a:pt x="25" y="9"/>
                    </a:cubicBezTo>
                    <a:cubicBezTo>
                      <a:pt x="25" y="9"/>
                      <a:pt x="25" y="8"/>
                      <a:pt x="25" y="8"/>
                    </a:cubicBezTo>
                    <a:cubicBezTo>
                      <a:pt x="25" y="8"/>
                      <a:pt x="25" y="8"/>
                      <a:pt x="25"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6" name="Freeform 45"/>
              <p:cNvSpPr>
                <a:spLocks/>
              </p:cNvSpPr>
              <p:nvPr/>
            </p:nvSpPr>
            <p:spPr bwMode="auto">
              <a:xfrm>
                <a:off x="1970089" y="2395539"/>
                <a:ext cx="31750" cy="20638"/>
              </a:xfrm>
              <a:custGeom>
                <a:avLst/>
                <a:gdLst>
                  <a:gd name="T0" fmla="*/ 2 w 3"/>
                  <a:gd name="T1" fmla="*/ 0 h 2"/>
                  <a:gd name="T2" fmla="*/ 1 w 3"/>
                  <a:gd name="T3" fmla="*/ 1 h 2"/>
                  <a:gd name="T4" fmla="*/ 1 w 3"/>
                  <a:gd name="T5" fmla="*/ 1 h 2"/>
                  <a:gd name="T6" fmla="*/ 0 w 3"/>
                  <a:gd name="T7" fmla="*/ 2 h 2"/>
                  <a:gd name="T8" fmla="*/ 1 w 3"/>
                  <a:gd name="T9" fmla="*/ 2 h 2"/>
                  <a:gd name="T10" fmla="*/ 2 w 3"/>
                  <a:gd name="T11" fmla="*/ 2 h 2"/>
                  <a:gd name="T12" fmla="*/ 3 w 3"/>
                  <a:gd name="T13" fmla="*/ 2 h 2"/>
                  <a:gd name="T14" fmla="*/ 3 w 3"/>
                  <a:gd name="T15" fmla="*/ 1 h 2"/>
                  <a:gd name="T16" fmla="*/ 2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2" y="0"/>
                    </a:moveTo>
                    <a:cubicBezTo>
                      <a:pt x="2" y="0"/>
                      <a:pt x="2" y="0"/>
                      <a:pt x="1" y="1"/>
                    </a:cubicBezTo>
                    <a:cubicBezTo>
                      <a:pt x="1" y="1"/>
                      <a:pt x="1" y="1"/>
                      <a:pt x="1" y="1"/>
                    </a:cubicBezTo>
                    <a:cubicBezTo>
                      <a:pt x="0" y="1"/>
                      <a:pt x="0" y="1"/>
                      <a:pt x="0" y="2"/>
                    </a:cubicBezTo>
                    <a:cubicBezTo>
                      <a:pt x="0" y="2"/>
                      <a:pt x="1" y="2"/>
                      <a:pt x="1" y="2"/>
                    </a:cubicBezTo>
                    <a:cubicBezTo>
                      <a:pt x="1" y="2"/>
                      <a:pt x="2" y="2"/>
                      <a:pt x="2" y="2"/>
                    </a:cubicBezTo>
                    <a:cubicBezTo>
                      <a:pt x="2" y="2"/>
                      <a:pt x="3" y="2"/>
                      <a:pt x="3" y="2"/>
                    </a:cubicBezTo>
                    <a:cubicBezTo>
                      <a:pt x="3" y="2"/>
                      <a:pt x="3" y="1"/>
                      <a:pt x="3" y="1"/>
                    </a:cubicBezTo>
                    <a:cubicBezTo>
                      <a:pt x="3" y="1"/>
                      <a:pt x="3" y="1"/>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7" name="Freeform 46"/>
              <p:cNvSpPr>
                <a:spLocks/>
              </p:cNvSpPr>
              <p:nvPr/>
            </p:nvSpPr>
            <p:spPr bwMode="auto">
              <a:xfrm>
                <a:off x="1754189" y="2632076"/>
                <a:ext cx="74613" cy="53975"/>
              </a:xfrm>
              <a:custGeom>
                <a:avLst/>
                <a:gdLst>
                  <a:gd name="T0" fmla="*/ 6 w 7"/>
                  <a:gd name="T1" fmla="*/ 3 h 5"/>
                  <a:gd name="T2" fmla="*/ 6 w 7"/>
                  <a:gd name="T3" fmla="*/ 2 h 5"/>
                  <a:gd name="T4" fmla="*/ 6 w 7"/>
                  <a:gd name="T5" fmla="*/ 2 h 5"/>
                  <a:gd name="T6" fmla="*/ 5 w 7"/>
                  <a:gd name="T7" fmla="*/ 2 h 5"/>
                  <a:gd name="T8" fmla="*/ 5 w 7"/>
                  <a:gd name="T9" fmla="*/ 2 h 5"/>
                  <a:gd name="T10" fmla="*/ 4 w 7"/>
                  <a:gd name="T11" fmla="*/ 1 h 5"/>
                  <a:gd name="T12" fmla="*/ 3 w 7"/>
                  <a:gd name="T13" fmla="*/ 0 h 5"/>
                  <a:gd name="T14" fmla="*/ 3 w 7"/>
                  <a:gd name="T15" fmla="*/ 0 h 5"/>
                  <a:gd name="T16" fmla="*/ 2 w 7"/>
                  <a:gd name="T17" fmla="*/ 0 h 5"/>
                  <a:gd name="T18" fmla="*/ 1 w 7"/>
                  <a:gd name="T19" fmla="*/ 1 h 5"/>
                  <a:gd name="T20" fmla="*/ 0 w 7"/>
                  <a:gd name="T21" fmla="*/ 2 h 5"/>
                  <a:gd name="T22" fmla="*/ 0 w 7"/>
                  <a:gd name="T23" fmla="*/ 3 h 5"/>
                  <a:gd name="T24" fmla="*/ 1 w 7"/>
                  <a:gd name="T25" fmla="*/ 3 h 5"/>
                  <a:gd name="T26" fmla="*/ 2 w 7"/>
                  <a:gd name="T27" fmla="*/ 4 h 5"/>
                  <a:gd name="T28" fmla="*/ 3 w 7"/>
                  <a:gd name="T29" fmla="*/ 4 h 5"/>
                  <a:gd name="T30" fmla="*/ 4 w 7"/>
                  <a:gd name="T31" fmla="*/ 4 h 5"/>
                  <a:gd name="T32" fmla="*/ 5 w 7"/>
                  <a:gd name="T33" fmla="*/ 5 h 5"/>
                  <a:gd name="T34" fmla="*/ 6 w 7"/>
                  <a:gd name="T35" fmla="*/ 4 h 5"/>
                  <a:gd name="T36" fmla="*/ 6 w 7"/>
                  <a:gd name="T37" fmla="*/ 4 h 5"/>
                  <a:gd name="T38" fmla="*/ 6 w 7"/>
                  <a:gd name="T39" fmla="*/ 4 h 5"/>
                  <a:gd name="T40" fmla="*/ 6 w 7"/>
                  <a:gd name="T41"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5">
                    <a:moveTo>
                      <a:pt x="6" y="3"/>
                    </a:moveTo>
                    <a:cubicBezTo>
                      <a:pt x="6" y="3"/>
                      <a:pt x="7" y="2"/>
                      <a:pt x="6" y="2"/>
                    </a:cubicBezTo>
                    <a:cubicBezTo>
                      <a:pt x="6" y="2"/>
                      <a:pt x="6" y="2"/>
                      <a:pt x="6" y="2"/>
                    </a:cubicBezTo>
                    <a:cubicBezTo>
                      <a:pt x="5" y="2"/>
                      <a:pt x="5" y="2"/>
                      <a:pt x="5" y="2"/>
                    </a:cubicBezTo>
                    <a:cubicBezTo>
                      <a:pt x="5" y="2"/>
                      <a:pt x="5" y="2"/>
                      <a:pt x="5" y="2"/>
                    </a:cubicBezTo>
                    <a:cubicBezTo>
                      <a:pt x="4" y="1"/>
                      <a:pt x="4" y="1"/>
                      <a:pt x="4" y="1"/>
                    </a:cubicBezTo>
                    <a:cubicBezTo>
                      <a:pt x="3" y="1"/>
                      <a:pt x="3" y="1"/>
                      <a:pt x="3" y="0"/>
                    </a:cubicBezTo>
                    <a:cubicBezTo>
                      <a:pt x="3" y="0"/>
                      <a:pt x="3" y="0"/>
                      <a:pt x="3" y="0"/>
                    </a:cubicBezTo>
                    <a:cubicBezTo>
                      <a:pt x="3" y="0"/>
                      <a:pt x="3" y="0"/>
                      <a:pt x="2" y="0"/>
                    </a:cubicBezTo>
                    <a:cubicBezTo>
                      <a:pt x="2" y="1"/>
                      <a:pt x="2" y="1"/>
                      <a:pt x="1" y="1"/>
                    </a:cubicBezTo>
                    <a:cubicBezTo>
                      <a:pt x="1" y="1"/>
                      <a:pt x="1" y="2"/>
                      <a:pt x="0" y="2"/>
                    </a:cubicBezTo>
                    <a:cubicBezTo>
                      <a:pt x="0" y="3"/>
                      <a:pt x="0" y="3"/>
                      <a:pt x="0" y="3"/>
                    </a:cubicBezTo>
                    <a:cubicBezTo>
                      <a:pt x="0" y="3"/>
                      <a:pt x="1" y="3"/>
                      <a:pt x="1" y="3"/>
                    </a:cubicBezTo>
                    <a:cubicBezTo>
                      <a:pt x="1" y="3"/>
                      <a:pt x="1" y="3"/>
                      <a:pt x="2" y="4"/>
                    </a:cubicBezTo>
                    <a:cubicBezTo>
                      <a:pt x="2" y="4"/>
                      <a:pt x="3" y="4"/>
                      <a:pt x="3" y="4"/>
                    </a:cubicBezTo>
                    <a:cubicBezTo>
                      <a:pt x="4" y="4"/>
                      <a:pt x="4" y="4"/>
                      <a:pt x="4" y="4"/>
                    </a:cubicBezTo>
                    <a:cubicBezTo>
                      <a:pt x="5" y="4"/>
                      <a:pt x="5" y="5"/>
                      <a:pt x="5" y="5"/>
                    </a:cubicBezTo>
                    <a:cubicBezTo>
                      <a:pt x="6" y="4"/>
                      <a:pt x="6" y="4"/>
                      <a:pt x="6" y="4"/>
                    </a:cubicBezTo>
                    <a:cubicBezTo>
                      <a:pt x="6" y="4"/>
                      <a:pt x="6" y="4"/>
                      <a:pt x="6" y="4"/>
                    </a:cubicBezTo>
                    <a:cubicBezTo>
                      <a:pt x="6" y="4"/>
                      <a:pt x="6" y="4"/>
                      <a:pt x="6" y="4"/>
                    </a:cubicBezTo>
                    <a:cubicBezTo>
                      <a:pt x="6" y="4"/>
                      <a:pt x="6" y="3"/>
                      <a:pt x="6"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8" name="Freeform 47"/>
              <p:cNvSpPr>
                <a:spLocks/>
              </p:cNvSpPr>
              <p:nvPr/>
            </p:nvSpPr>
            <p:spPr bwMode="auto">
              <a:xfrm>
                <a:off x="1873252" y="2730501"/>
                <a:ext cx="85725" cy="96838"/>
              </a:xfrm>
              <a:custGeom>
                <a:avLst/>
                <a:gdLst>
                  <a:gd name="T0" fmla="*/ 7 w 8"/>
                  <a:gd name="T1" fmla="*/ 3 h 9"/>
                  <a:gd name="T2" fmla="*/ 7 w 8"/>
                  <a:gd name="T3" fmla="*/ 3 h 9"/>
                  <a:gd name="T4" fmla="*/ 6 w 8"/>
                  <a:gd name="T5" fmla="*/ 2 h 9"/>
                  <a:gd name="T6" fmla="*/ 6 w 8"/>
                  <a:gd name="T7" fmla="*/ 1 h 9"/>
                  <a:gd name="T8" fmla="*/ 5 w 8"/>
                  <a:gd name="T9" fmla="*/ 1 h 9"/>
                  <a:gd name="T10" fmla="*/ 5 w 8"/>
                  <a:gd name="T11" fmla="*/ 1 h 9"/>
                  <a:gd name="T12" fmla="*/ 4 w 8"/>
                  <a:gd name="T13" fmla="*/ 1 h 9"/>
                  <a:gd name="T14" fmla="*/ 3 w 8"/>
                  <a:gd name="T15" fmla="*/ 1 h 9"/>
                  <a:gd name="T16" fmla="*/ 2 w 8"/>
                  <a:gd name="T17" fmla="*/ 1 h 9"/>
                  <a:gd name="T18" fmla="*/ 2 w 8"/>
                  <a:gd name="T19" fmla="*/ 1 h 9"/>
                  <a:gd name="T20" fmla="*/ 1 w 8"/>
                  <a:gd name="T21" fmla="*/ 0 h 9"/>
                  <a:gd name="T22" fmla="*/ 0 w 8"/>
                  <a:gd name="T23" fmla="*/ 0 h 9"/>
                  <a:gd name="T24" fmla="*/ 0 w 8"/>
                  <a:gd name="T25" fmla="*/ 0 h 9"/>
                  <a:gd name="T26" fmla="*/ 0 w 8"/>
                  <a:gd name="T27" fmla="*/ 1 h 9"/>
                  <a:gd name="T28" fmla="*/ 0 w 8"/>
                  <a:gd name="T29" fmla="*/ 2 h 9"/>
                  <a:gd name="T30" fmla="*/ 0 w 8"/>
                  <a:gd name="T31" fmla="*/ 2 h 9"/>
                  <a:gd name="T32" fmla="*/ 0 w 8"/>
                  <a:gd name="T33" fmla="*/ 4 h 9"/>
                  <a:gd name="T34" fmla="*/ 1 w 8"/>
                  <a:gd name="T35" fmla="*/ 4 h 9"/>
                  <a:gd name="T36" fmla="*/ 2 w 8"/>
                  <a:gd name="T37" fmla="*/ 5 h 9"/>
                  <a:gd name="T38" fmla="*/ 2 w 8"/>
                  <a:gd name="T39" fmla="*/ 5 h 9"/>
                  <a:gd name="T40" fmla="*/ 2 w 8"/>
                  <a:gd name="T41" fmla="*/ 4 h 9"/>
                  <a:gd name="T42" fmla="*/ 3 w 8"/>
                  <a:gd name="T43" fmla="*/ 5 h 9"/>
                  <a:gd name="T44" fmla="*/ 4 w 8"/>
                  <a:gd name="T45" fmla="*/ 6 h 9"/>
                  <a:gd name="T46" fmla="*/ 5 w 8"/>
                  <a:gd name="T47" fmla="*/ 6 h 9"/>
                  <a:gd name="T48" fmla="*/ 5 w 8"/>
                  <a:gd name="T49" fmla="*/ 7 h 9"/>
                  <a:gd name="T50" fmla="*/ 5 w 8"/>
                  <a:gd name="T51" fmla="*/ 9 h 9"/>
                  <a:gd name="T52" fmla="*/ 6 w 8"/>
                  <a:gd name="T53" fmla="*/ 9 h 9"/>
                  <a:gd name="T54" fmla="*/ 6 w 8"/>
                  <a:gd name="T55" fmla="*/ 8 h 9"/>
                  <a:gd name="T56" fmla="*/ 7 w 8"/>
                  <a:gd name="T57" fmla="*/ 7 h 9"/>
                  <a:gd name="T58" fmla="*/ 7 w 8"/>
                  <a:gd name="T59" fmla="*/ 6 h 9"/>
                  <a:gd name="T60" fmla="*/ 6 w 8"/>
                  <a:gd name="T61" fmla="*/ 6 h 9"/>
                  <a:gd name="T62" fmla="*/ 7 w 8"/>
                  <a:gd name="T63" fmla="*/ 5 h 9"/>
                  <a:gd name="T64" fmla="*/ 8 w 8"/>
                  <a:gd name="T65" fmla="*/ 5 h 9"/>
                  <a:gd name="T66" fmla="*/ 8 w 8"/>
                  <a:gd name="T67" fmla="*/ 5 h 9"/>
                  <a:gd name="T68" fmla="*/ 8 w 8"/>
                  <a:gd name="T69" fmla="*/ 4 h 9"/>
                  <a:gd name="T70" fmla="*/ 7 w 8"/>
                  <a:gd name="T71"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 h="9">
                    <a:moveTo>
                      <a:pt x="7" y="3"/>
                    </a:moveTo>
                    <a:cubicBezTo>
                      <a:pt x="7" y="3"/>
                      <a:pt x="7" y="4"/>
                      <a:pt x="7" y="3"/>
                    </a:cubicBezTo>
                    <a:cubicBezTo>
                      <a:pt x="6" y="3"/>
                      <a:pt x="6" y="3"/>
                      <a:pt x="6" y="2"/>
                    </a:cubicBezTo>
                    <a:cubicBezTo>
                      <a:pt x="6" y="2"/>
                      <a:pt x="6" y="1"/>
                      <a:pt x="6" y="1"/>
                    </a:cubicBezTo>
                    <a:cubicBezTo>
                      <a:pt x="5" y="1"/>
                      <a:pt x="5" y="1"/>
                      <a:pt x="5" y="1"/>
                    </a:cubicBezTo>
                    <a:cubicBezTo>
                      <a:pt x="5" y="1"/>
                      <a:pt x="5" y="1"/>
                      <a:pt x="5" y="1"/>
                    </a:cubicBezTo>
                    <a:cubicBezTo>
                      <a:pt x="4" y="1"/>
                      <a:pt x="4" y="1"/>
                      <a:pt x="4" y="1"/>
                    </a:cubicBezTo>
                    <a:cubicBezTo>
                      <a:pt x="4" y="1"/>
                      <a:pt x="4" y="1"/>
                      <a:pt x="3" y="1"/>
                    </a:cubicBezTo>
                    <a:cubicBezTo>
                      <a:pt x="3" y="0"/>
                      <a:pt x="3" y="1"/>
                      <a:pt x="2" y="1"/>
                    </a:cubicBezTo>
                    <a:cubicBezTo>
                      <a:pt x="2" y="1"/>
                      <a:pt x="2" y="1"/>
                      <a:pt x="2" y="1"/>
                    </a:cubicBezTo>
                    <a:cubicBezTo>
                      <a:pt x="1" y="0"/>
                      <a:pt x="1" y="0"/>
                      <a:pt x="1" y="0"/>
                    </a:cubicBezTo>
                    <a:cubicBezTo>
                      <a:pt x="0" y="0"/>
                      <a:pt x="0" y="0"/>
                      <a:pt x="0" y="0"/>
                    </a:cubicBezTo>
                    <a:cubicBezTo>
                      <a:pt x="0" y="0"/>
                      <a:pt x="0" y="0"/>
                      <a:pt x="0" y="0"/>
                    </a:cubicBezTo>
                    <a:cubicBezTo>
                      <a:pt x="0" y="1"/>
                      <a:pt x="0" y="1"/>
                      <a:pt x="0" y="1"/>
                    </a:cubicBezTo>
                    <a:cubicBezTo>
                      <a:pt x="0" y="1"/>
                      <a:pt x="0" y="1"/>
                      <a:pt x="0" y="2"/>
                    </a:cubicBezTo>
                    <a:cubicBezTo>
                      <a:pt x="0" y="2"/>
                      <a:pt x="0" y="2"/>
                      <a:pt x="0" y="2"/>
                    </a:cubicBezTo>
                    <a:cubicBezTo>
                      <a:pt x="0" y="3"/>
                      <a:pt x="0" y="3"/>
                      <a:pt x="0" y="4"/>
                    </a:cubicBezTo>
                    <a:cubicBezTo>
                      <a:pt x="0" y="4"/>
                      <a:pt x="1" y="4"/>
                      <a:pt x="1" y="4"/>
                    </a:cubicBezTo>
                    <a:cubicBezTo>
                      <a:pt x="1" y="4"/>
                      <a:pt x="1" y="5"/>
                      <a:pt x="2" y="5"/>
                    </a:cubicBezTo>
                    <a:cubicBezTo>
                      <a:pt x="2" y="5"/>
                      <a:pt x="2" y="5"/>
                      <a:pt x="2" y="5"/>
                    </a:cubicBezTo>
                    <a:cubicBezTo>
                      <a:pt x="3" y="4"/>
                      <a:pt x="2" y="4"/>
                      <a:pt x="2" y="4"/>
                    </a:cubicBezTo>
                    <a:cubicBezTo>
                      <a:pt x="3" y="3"/>
                      <a:pt x="3" y="4"/>
                      <a:pt x="3" y="5"/>
                    </a:cubicBezTo>
                    <a:cubicBezTo>
                      <a:pt x="3" y="5"/>
                      <a:pt x="3" y="6"/>
                      <a:pt x="4" y="6"/>
                    </a:cubicBezTo>
                    <a:cubicBezTo>
                      <a:pt x="4" y="6"/>
                      <a:pt x="4" y="6"/>
                      <a:pt x="5" y="6"/>
                    </a:cubicBezTo>
                    <a:cubicBezTo>
                      <a:pt x="5" y="6"/>
                      <a:pt x="5" y="7"/>
                      <a:pt x="5" y="7"/>
                    </a:cubicBezTo>
                    <a:cubicBezTo>
                      <a:pt x="5" y="8"/>
                      <a:pt x="5" y="8"/>
                      <a:pt x="5" y="9"/>
                    </a:cubicBezTo>
                    <a:cubicBezTo>
                      <a:pt x="5" y="9"/>
                      <a:pt x="6" y="9"/>
                      <a:pt x="6" y="9"/>
                    </a:cubicBezTo>
                    <a:cubicBezTo>
                      <a:pt x="6" y="9"/>
                      <a:pt x="6" y="9"/>
                      <a:pt x="6" y="8"/>
                    </a:cubicBezTo>
                    <a:cubicBezTo>
                      <a:pt x="6" y="8"/>
                      <a:pt x="7" y="8"/>
                      <a:pt x="7" y="7"/>
                    </a:cubicBezTo>
                    <a:cubicBezTo>
                      <a:pt x="7" y="7"/>
                      <a:pt x="7" y="7"/>
                      <a:pt x="7" y="6"/>
                    </a:cubicBezTo>
                    <a:cubicBezTo>
                      <a:pt x="7" y="6"/>
                      <a:pt x="6" y="6"/>
                      <a:pt x="6" y="6"/>
                    </a:cubicBezTo>
                    <a:cubicBezTo>
                      <a:pt x="6" y="5"/>
                      <a:pt x="6" y="5"/>
                      <a:pt x="7" y="5"/>
                    </a:cubicBezTo>
                    <a:cubicBezTo>
                      <a:pt x="7" y="5"/>
                      <a:pt x="7" y="5"/>
                      <a:pt x="8" y="5"/>
                    </a:cubicBezTo>
                    <a:cubicBezTo>
                      <a:pt x="8" y="5"/>
                      <a:pt x="8" y="5"/>
                      <a:pt x="8" y="5"/>
                    </a:cubicBezTo>
                    <a:cubicBezTo>
                      <a:pt x="8" y="5"/>
                      <a:pt x="8" y="5"/>
                      <a:pt x="8" y="4"/>
                    </a:cubicBezTo>
                    <a:cubicBezTo>
                      <a:pt x="7" y="4"/>
                      <a:pt x="8" y="4"/>
                      <a:pt x="7"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9" name="Freeform 48"/>
              <p:cNvSpPr>
                <a:spLocks/>
              </p:cNvSpPr>
              <p:nvPr/>
            </p:nvSpPr>
            <p:spPr bwMode="auto">
              <a:xfrm>
                <a:off x="1936752" y="2827339"/>
                <a:ext cx="1111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0" name="Freeform 49"/>
              <p:cNvSpPr>
                <a:spLocks/>
              </p:cNvSpPr>
              <p:nvPr/>
            </p:nvSpPr>
            <p:spPr bwMode="auto">
              <a:xfrm>
                <a:off x="2314577" y="342106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1" name="Freeform 50"/>
              <p:cNvSpPr>
                <a:spLocks/>
              </p:cNvSpPr>
              <p:nvPr/>
            </p:nvSpPr>
            <p:spPr bwMode="auto">
              <a:xfrm>
                <a:off x="2314577" y="3389314"/>
                <a:ext cx="346075" cy="400050"/>
              </a:xfrm>
              <a:custGeom>
                <a:avLst/>
                <a:gdLst>
                  <a:gd name="T0" fmla="*/ 31 w 32"/>
                  <a:gd name="T1" fmla="*/ 22 h 37"/>
                  <a:gd name="T2" fmla="*/ 29 w 32"/>
                  <a:gd name="T3" fmla="*/ 20 h 37"/>
                  <a:gd name="T4" fmla="*/ 29 w 32"/>
                  <a:gd name="T5" fmla="*/ 19 h 37"/>
                  <a:gd name="T6" fmla="*/ 25 w 32"/>
                  <a:gd name="T7" fmla="*/ 18 h 37"/>
                  <a:gd name="T8" fmla="*/ 25 w 32"/>
                  <a:gd name="T9" fmla="*/ 18 h 37"/>
                  <a:gd name="T10" fmla="*/ 24 w 32"/>
                  <a:gd name="T11" fmla="*/ 16 h 37"/>
                  <a:gd name="T12" fmla="*/ 24 w 32"/>
                  <a:gd name="T13" fmla="*/ 13 h 37"/>
                  <a:gd name="T14" fmla="*/ 23 w 32"/>
                  <a:gd name="T15" fmla="*/ 11 h 37"/>
                  <a:gd name="T16" fmla="*/ 20 w 32"/>
                  <a:gd name="T17" fmla="*/ 11 h 37"/>
                  <a:gd name="T18" fmla="*/ 19 w 32"/>
                  <a:gd name="T19" fmla="*/ 9 h 37"/>
                  <a:gd name="T20" fmla="*/ 16 w 32"/>
                  <a:gd name="T21" fmla="*/ 8 h 37"/>
                  <a:gd name="T22" fmla="*/ 14 w 32"/>
                  <a:gd name="T23" fmla="*/ 8 h 37"/>
                  <a:gd name="T24" fmla="*/ 13 w 32"/>
                  <a:gd name="T25" fmla="*/ 7 h 37"/>
                  <a:gd name="T26" fmla="*/ 11 w 32"/>
                  <a:gd name="T27" fmla="*/ 5 h 37"/>
                  <a:gd name="T28" fmla="*/ 11 w 32"/>
                  <a:gd name="T29" fmla="*/ 2 h 37"/>
                  <a:gd name="T30" fmla="*/ 11 w 32"/>
                  <a:gd name="T31" fmla="*/ 0 h 37"/>
                  <a:gd name="T32" fmla="*/ 9 w 32"/>
                  <a:gd name="T33" fmla="*/ 0 h 37"/>
                  <a:gd name="T34" fmla="*/ 7 w 32"/>
                  <a:gd name="T35" fmla="*/ 1 h 37"/>
                  <a:gd name="T36" fmla="*/ 6 w 32"/>
                  <a:gd name="T37" fmla="*/ 2 h 37"/>
                  <a:gd name="T38" fmla="*/ 4 w 32"/>
                  <a:gd name="T39" fmla="*/ 3 h 37"/>
                  <a:gd name="T40" fmla="*/ 2 w 32"/>
                  <a:gd name="T41" fmla="*/ 4 h 37"/>
                  <a:gd name="T42" fmla="*/ 1 w 32"/>
                  <a:gd name="T43" fmla="*/ 5 h 37"/>
                  <a:gd name="T44" fmla="*/ 2 w 32"/>
                  <a:gd name="T45" fmla="*/ 7 h 37"/>
                  <a:gd name="T46" fmla="*/ 3 w 32"/>
                  <a:gd name="T47" fmla="*/ 10 h 37"/>
                  <a:gd name="T48" fmla="*/ 3 w 32"/>
                  <a:gd name="T49" fmla="*/ 13 h 37"/>
                  <a:gd name="T50" fmla="*/ 2 w 32"/>
                  <a:gd name="T51" fmla="*/ 14 h 37"/>
                  <a:gd name="T52" fmla="*/ 2 w 32"/>
                  <a:gd name="T53" fmla="*/ 17 h 37"/>
                  <a:gd name="T54" fmla="*/ 3 w 32"/>
                  <a:gd name="T55" fmla="*/ 18 h 37"/>
                  <a:gd name="T56" fmla="*/ 3 w 32"/>
                  <a:gd name="T57" fmla="*/ 19 h 37"/>
                  <a:gd name="T58" fmla="*/ 3 w 32"/>
                  <a:gd name="T59" fmla="*/ 19 h 37"/>
                  <a:gd name="T60" fmla="*/ 3 w 32"/>
                  <a:gd name="T61" fmla="*/ 19 h 37"/>
                  <a:gd name="T62" fmla="*/ 2 w 32"/>
                  <a:gd name="T63" fmla="*/ 21 h 37"/>
                  <a:gd name="T64" fmla="*/ 3 w 32"/>
                  <a:gd name="T65" fmla="*/ 21 h 37"/>
                  <a:gd name="T66" fmla="*/ 5 w 32"/>
                  <a:gd name="T67" fmla="*/ 24 h 37"/>
                  <a:gd name="T68" fmla="*/ 8 w 32"/>
                  <a:gd name="T69" fmla="*/ 26 h 37"/>
                  <a:gd name="T70" fmla="*/ 8 w 32"/>
                  <a:gd name="T71" fmla="*/ 29 h 37"/>
                  <a:gd name="T72" fmla="*/ 10 w 32"/>
                  <a:gd name="T73" fmla="*/ 30 h 37"/>
                  <a:gd name="T74" fmla="*/ 10 w 32"/>
                  <a:gd name="T75" fmla="*/ 33 h 37"/>
                  <a:gd name="T76" fmla="*/ 9 w 32"/>
                  <a:gd name="T77" fmla="*/ 36 h 37"/>
                  <a:gd name="T78" fmla="*/ 10 w 32"/>
                  <a:gd name="T79" fmla="*/ 37 h 37"/>
                  <a:gd name="T80" fmla="*/ 11 w 32"/>
                  <a:gd name="T81" fmla="*/ 36 h 37"/>
                  <a:gd name="T82" fmla="*/ 14 w 32"/>
                  <a:gd name="T83" fmla="*/ 36 h 37"/>
                  <a:gd name="T84" fmla="*/ 16 w 32"/>
                  <a:gd name="T85" fmla="*/ 37 h 37"/>
                  <a:gd name="T86" fmla="*/ 17 w 32"/>
                  <a:gd name="T87" fmla="*/ 35 h 37"/>
                  <a:gd name="T88" fmla="*/ 19 w 32"/>
                  <a:gd name="T89" fmla="*/ 35 h 37"/>
                  <a:gd name="T90" fmla="*/ 20 w 32"/>
                  <a:gd name="T91" fmla="*/ 36 h 37"/>
                  <a:gd name="T92" fmla="*/ 20 w 32"/>
                  <a:gd name="T93" fmla="*/ 34 h 37"/>
                  <a:gd name="T94" fmla="*/ 21 w 32"/>
                  <a:gd name="T95" fmla="*/ 30 h 37"/>
                  <a:gd name="T96" fmla="*/ 23 w 32"/>
                  <a:gd name="T97" fmla="*/ 28 h 37"/>
                  <a:gd name="T98" fmla="*/ 26 w 32"/>
                  <a:gd name="T99" fmla="*/ 27 h 37"/>
                  <a:gd name="T100" fmla="*/ 30 w 32"/>
                  <a:gd name="T101" fmla="*/ 28 h 37"/>
                  <a:gd name="T102" fmla="*/ 31 w 32"/>
                  <a:gd name="T103" fmla="*/ 29 h 37"/>
                  <a:gd name="T104" fmla="*/ 31 w 32"/>
                  <a:gd name="T105" fmla="*/ 29 h 37"/>
                  <a:gd name="T106" fmla="*/ 32 w 32"/>
                  <a:gd name="T107" fmla="*/ 25 h 37"/>
                  <a:gd name="T108" fmla="*/ 31 w 32"/>
                  <a:gd name="T109"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 h="37">
                    <a:moveTo>
                      <a:pt x="31" y="23"/>
                    </a:moveTo>
                    <a:cubicBezTo>
                      <a:pt x="31" y="23"/>
                      <a:pt x="31" y="22"/>
                      <a:pt x="31" y="22"/>
                    </a:cubicBezTo>
                    <a:cubicBezTo>
                      <a:pt x="31" y="22"/>
                      <a:pt x="30" y="22"/>
                      <a:pt x="29" y="22"/>
                    </a:cubicBezTo>
                    <a:cubicBezTo>
                      <a:pt x="29" y="21"/>
                      <a:pt x="29" y="21"/>
                      <a:pt x="29" y="20"/>
                    </a:cubicBezTo>
                    <a:cubicBezTo>
                      <a:pt x="29" y="20"/>
                      <a:pt x="30" y="20"/>
                      <a:pt x="29" y="19"/>
                    </a:cubicBezTo>
                    <a:cubicBezTo>
                      <a:pt x="29" y="19"/>
                      <a:pt x="29" y="19"/>
                      <a:pt x="29" y="19"/>
                    </a:cubicBezTo>
                    <a:cubicBezTo>
                      <a:pt x="28" y="19"/>
                      <a:pt x="27" y="19"/>
                      <a:pt x="26" y="19"/>
                    </a:cubicBezTo>
                    <a:cubicBezTo>
                      <a:pt x="25" y="18"/>
                      <a:pt x="25" y="18"/>
                      <a:pt x="25" y="18"/>
                    </a:cubicBezTo>
                    <a:cubicBezTo>
                      <a:pt x="25" y="18"/>
                      <a:pt x="25" y="18"/>
                      <a:pt x="25" y="18"/>
                    </a:cubicBezTo>
                    <a:cubicBezTo>
                      <a:pt x="25" y="18"/>
                      <a:pt x="25" y="18"/>
                      <a:pt x="25" y="18"/>
                    </a:cubicBezTo>
                    <a:cubicBezTo>
                      <a:pt x="25" y="17"/>
                      <a:pt x="25" y="17"/>
                      <a:pt x="25" y="16"/>
                    </a:cubicBezTo>
                    <a:cubicBezTo>
                      <a:pt x="24" y="16"/>
                      <a:pt x="24" y="16"/>
                      <a:pt x="24" y="16"/>
                    </a:cubicBezTo>
                    <a:cubicBezTo>
                      <a:pt x="23" y="15"/>
                      <a:pt x="24" y="14"/>
                      <a:pt x="24" y="14"/>
                    </a:cubicBezTo>
                    <a:cubicBezTo>
                      <a:pt x="24" y="13"/>
                      <a:pt x="24" y="13"/>
                      <a:pt x="24" y="13"/>
                    </a:cubicBezTo>
                    <a:cubicBezTo>
                      <a:pt x="24" y="13"/>
                      <a:pt x="24" y="12"/>
                      <a:pt x="23" y="12"/>
                    </a:cubicBezTo>
                    <a:cubicBezTo>
                      <a:pt x="23" y="11"/>
                      <a:pt x="23" y="11"/>
                      <a:pt x="23" y="11"/>
                    </a:cubicBezTo>
                    <a:cubicBezTo>
                      <a:pt x="22" y="11"/>
                      <a:pt x="22" y="11"/>
                      <a:pt x="22" y="11"/>
                    </a:cubicBezTo>
                    <a:cubicBezTo>
                      <a:pt x="21" y="11"/>
                      <a:pt x="21" y="11"/>
                      <a:pt x="20" y="11"/>
                    </a:cubicBezTo>
                    <a:cubicBezTo>
                      <a:pt x="20" y="11"/>
                      <a:pt x="20" y="10"/>
                      <a:pt x="20" y="10"/>
                    </a:cubicBezTo>
                    <a:cubicBezTo>
                      <a:pt x="19" y="10"/>
                      <a:pt x="19" y="10"/>
                      <a:pt x="19" y="9"/>
                    </a:cubicBezTo>
                    <a:cubicBezTo>
                      <a:pt x="18" y="9"/>
                      <a:pt x="18" y="9"/>
                      <a:pt x="17" y="9"/>
                    </a:cubicBezTo>
                    <a:cubicBezTo>
                      <a:pt x="17" y="8"/>
                      <a:pt x="17" y="8"/>
                      <a:pt x="16" y="8"/>
                    </a:cubicBezTo>
                    <a:cubicBezTo>
                      <a:pt x="16" y="8"/>
                      <a:pt x="15" y="8"/>
                      <a:pt x="15" y="8"/>
                    </a:cubicBezTo>
                    <a:cubicBezTo>
                      <a:pt x="15" y="8"/>
                      <a:pt x="15" y="8"/>
                      <a:pt x="14" y="8"/>
                    </a:cubicBezTo>
                    <a:cubicBezTo>
                      <a:pt x="14" y="8"/>
                      <a:pt x="14" y="8"/>
                      <a:pt x="13" y="8"/>
                    </a:cubicBezTo>
                    <a:cubicBezTo>
                      <a:pt x="13" y="7"/>
                      <a:pt x="13" y="7"/>
                      <a:pt x="13" y="7"/>
                    </a:cubicBezTo>
                    <a:cubicBezTo>
                      <a:pt x="12" y="6"/>
                      <a:pt x="12" y="7"/>
                      <a:pt x="11" y="6"/>
                    </a:cubicBezTo>
                    <a:cubicBezTo>
                      <a:pt x="11" y="6"/>
                      <a:pt x="11" y="5"/>
                      <a:pt x="11" y="5"/>
                    </a:cubicBezTo>
                    <a:cubicBezTo>
                      <a:pt x="11" y="4"/>
                      <a:pt x="11" y="4"/>
                      <a:pt x="11" y="3"/>
                    </a:cubicBezTo>
                    <a:cubicBezTo>
                      <a:pt x="11" y="3"/>
                      <a:pt x="11" y="2"/>
                      <a:pt x="11" y="2"/>
                    </a:cubicBezTo>
                    <a:cubicBezTo>
                      <a:pt x="11" y="1"/>
                      <a:pt x="11" y="1"/>
                      <a:pt x="11" y="0"/>
                    </a:cubicBezTo>
                    <a:cubicBezTo>
                      <a:pt x="11" y="0"/>
                      <a:pt x="11" y="0"/>
                      <a:pt x="11" y="0"/>
                    </a:cubicBezTo>
                    <a:cubicBezTo>
                      <a:pt x="11" y="0"/>
                      <a:pt x="10" y="0"/>
                      <a:pt x="10" y="0"/>
                    </a:cubicBezTo>
                    <a:cubicBezTo>
                      <a:pt x="10" y="0"/>
                      <a:pt x="10" y="0"/>
                      <a:pt x="9" y="0"/>
                    </a:cubicBezTo>
                    <a:cubicBezTo>
                      <a:pt x="9" y="0"/>
                      <a:pt x="9" y="0"/>
                      <a:pt x="8" y="0"/>
                    </a:cubicBezTo>
                    <a:cubicBezTo>
                      <a:pt x="8" y="0"/>
                      <a:pt x="8" y="0"/>
                      <a:pt x="7" y="1"/>
                    </a:cubicBezTo>
                    <a:cubicBezTo>
                      <a:pt x="7" y="1"/>
                      <a:pt x="7" y="2"/>
                      <a:pt x="6" y="2"/>
                    </a:cubicBezTo>
                    <a:cubicBezTo>
                      <a:pt x="6" y="2"/>
                      <a:pt x="6" y="2"/>
                      <a:pt x="6" y="2"/>
                    </a:cubicBezTo>
                    <a:cubicBezTo>
                      <a:pt x="5" y="2"/>
                      <a:pt x="5" y="2"/>
                      <a:pt x="4" y="2"/>
                    </a:cubicBezTo>
                    <a:cubicBezTo>
                      <a:pt x="4" y="3"/>
                      <a:pt x="4" y="3"/>
                      <a:pt x="4" y="3"/>
                    </a:cubicBezTo>
                    <a:cubicBezTo>
                      <a:pt x="4" y="3"/>
                      <a:pt x="4" y="3"/>
                      <a:pt x="3" y="4"/>
                    </a:cubicBezTo>
                    <a:cubicBezTo>
                      <a:pt x="3" y="4"/>
                      <a:pt x="2" y="4"/>
                      <a:pt x="2" y="4"/>
                    </a:cubicBezTo>
                    <a:cubicBezTo>
                      <a:pt x="1" y="4"/>
                      <a:pt x="1" y="4"/>
                      <a:pt x="0" y="3"/>
                    </a:cubicBezTo>
                    <a:cubicBezTo>
                      <a:pt x="1" y="4"/>
                      <a:pt x="1" y="4"/>
                      <a:pt x="1" y="5"/>
                    </a:cubicBezTo>
                    <a:cubicBezTo>
                      <a:pt x="1" y="5"/>
                      <a:pt x="1" y="5"/>
                      <a:pt x="1" y="6"/>
                    </a:cubicBezTo>
                    <a:cubicBezTo>
                      <a:pt x="2" y="6"/>
                      <a:pt x="2" y="6"/>
                      <a:pt x="2" y="7"/>
                    </a:cubicBezTo>
                    <a:cubicBezTo>
                      <a:pt x="2" y="8"/>
                      <a:pt x="2" y="8"/>
                      <a:pt x="2" y="8"/>
                    </a:cubicBezTo>
                    <a:cubicBezTo>
                      <a:pt x="2" y="9"/>
                      <a:pt x="3" y="9"/>
                      <a:pt x="3" y="10"/>
                    </a:cubicBezTo>
                    <a:cubicBezTo>
                      <a:pt x="2" y="11"/>
                      <a:pt x="2" y="11"/>
                      <a:pt x="2" y="11"/>
                    </a:cubicBezTo>
                    <a:cubicBezTo>
                      <a:pt x="2" y="12"/>
                      <a:pt x="2" y="12"/>
                      <a:pt x="3" y="13"/>
                    </a:cubicBezTo>
                    <a:cubicBezTo>
                      <a:pt x="3" y="13"/>
                      <a:pt x="3" y="13"/>
                      <a:pt x="3" y="14"/>
                    </a:cubicBezTo>
                    <a:cubicBezTo>
                      <a:pt x="3" y="14"/>
                      <a:pt x="3" y="14"/>
                      <a:pt x="2" y="14"/>
                    </a:cubicBezTo>
                    <a:cubicBezTo>
                      <a:pt x="2" y="15"/>
                      <a:pt x="2" y="15"/>
                      <a:pt x="2" y="16"/>
                    </a:cubicBezTo>
                    <a:cubicBezTo>
                      <a:pt x="2" y="16"/>
                      <a:pt x="2" y="16"/>
                      <a:pt x="2" y="17"/>
                    </a:cubicBezTo>
                    <a:cubicBezTo>
                      <a:pt x="3" y="17"/>
                      <a:pt x="3" y="17"/>
                      <a:pt x="3" y="18"/>
                    </a:cubicBezTo>
                    <a:cubicBezTo>
                      <a:pt x="3" y="18"/>
                      <a:pt x="3" y="18"/>
                      <a:pt x="3" y="18"/>
                    </a:cubicBezTo>
                    <a:cubicBezTo>
                      <a:pt x="3" y="18"/>
                      <a:pt x="3" y="18"/>
                      <a:pt x="3" y="18"/>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20"/>
                    </a:cubicBezTo>
                    <a:cubicBezTo>
                      <a:pt x="3" y="20"/>
                      <a:pt x="2" y="20"/>
                      <a:pt x="2" y="21"/>
                    </a:cubicBezTo>
                    <a:cubicBezTo>
                      <a:pt x="2" y="21"/>
                      <a:pt x="2" y="21"/>
                      <a:pt x="2" y="21"/>
                    </a:cubicBezTo>
                    <a:cubicBezTo>
                      <a:pt x="3" y="21"/>
                      <a:pt x="3" y="21"/>
                      <a:pt x="3" y="21"/>
                    </a:cubicBezTo>
                    <a:cubicBezTo>
                      <a:pt x="4" y="22"/>
                      <a:pt x="4" y="22"/>
                      <a:pt x="4" y="22"/>
                    </a:cubicBezTo>
                    <a:cubicBezTo>
                      <a:pt x="4" y="23"/>
                      <a:pt x="5" y="23"/>
                      <a:pt x="5" y="24"/>
                    </a:cubicBezTo>
                    <a:cubicBezTo>
                      <a:pt x="6" y="24"/>
                      <a:pt x="6" y="25"/>
                      <a:pt x="7" y="25"/>
                    </a:cubicBezTo>
                    <a:cubicBezTo>
                      <a:pt x="8" y="25"/>
                      <a:pt x="7" y="25"/>
                      <a:pt x="8" y="26"/>
                    </a:cubicBezTo>
                    <a:cubicBezTo>
                      <a:pt x="8" y="27"/>
                      <a:pt x="8" y="26"/>
                      <a:pt x="8" y="27"/>
                    </a:cubicBezTo>
                    <a:cubicBezTo>
                      <a:pt x="8" y="28"/>
                      <a:pt x="8" y="28"/>
                      <a:pt x="8" y="29"/>
                    </a:cubicBezTo>
                    <a:cubicBezTo>
                      <a:pt x="9" y="29"/>
                      <a:pt x="9" y="29"/>
                      <a:pt x="9" y="29"/>
                    </a:cubicBezTo>
                    <a:cubicBezTo>
                      <a:pt x="10" y="30"/>
                      <a:pt x="10" y="30"/>
                      <a:pt x="10" y="30"/>
                    </a:cubicBezTo>
                    <a:cubicBezTo>
                      <a:pt x="10" y="31"/>
                      <a:pt x="10" y="31"/>
                      <a:pt x="10" y="32"/>
                    </a:cubicBezTo>
                    <a:cubicBezTo>
                      <a:pt x="10" y="32"/>
                      <a:pt x="10" y="32"/>
                      <a:pt x="10" y="33"/>
                    </a:cubicBezTo>
                    <a:cubicBezTo>
                      <a:pt x="9" y="33"/>
                      <a:pt x="9" y="34"/>
                      <a:pt x="9" y="34"/>
                    </a:cubicBezTo>
                    <a:cubicBezTo>
                      <a:pt x="9" y="35"/>
                      <a:pt x="9" y="35"/>
                      <a:pt x="9" y="36"/>
                    </a:cubicBezTo>
                    <a:cubicBezTo>
                      <a:pt x="10" y="36"/>
                      <a:pt x="10" y="36"/>
                      <a:pt x="10" y="37"/>
                    </a:cubicBezTo>
                    <a:cubicBezTo>
                      <a:pt x="10" y="37"/>
                      <a:pt x="10" y="37"/>
                      <a:pt x="10" y="37"/>
                    </a:cubicBezTo>
                    <a:cubicBezTo>
                      <a:pt x="10" y="36"/>
                      <a:pt x="10" y="36"/>
                      <a:pt x="11" y="36"/>
                    </a:cubicBezTo>
                    <a:cubicBezTo>
                      <a:pt x="11" y="36"/>
                      <a:pt x="11" y="36"/>
                      <a:pt x="11" y="36"/>
                    </a:cubicBezTo>
                    <a:cubicBezTo>
                      <a:pt x="11" y="35"/>
                      <a:pt x="12" y="35"/>
                      <a:pt x="12" y="35"/>
                    </a:cubicBezTo>
                    <a:cubicBezTo>
                      <a:pt x="13" y="35"/>
                      <a:pt x="13" y="36"/>
                      <a:pt x="14" y="36"/>
                    </a:cubicBezTo>
                    <a:cubicBezTo>
                      <a:pt x="14" y="36"/>
                      <a:pt x="14" y="36"/>
                      <a:pt x="15" y="36"/>
                    </a:cubicBezTo>
                    <a:cubicBezTo>
                      <a:pt x="15" y="36"/>
                      <a:pt x="15" y="37"/>
                      <a:pt x="16" y="37"/>
                    </a:cubicBezTo>
                    <a:cubicBezTo>
                      <a:pt x="16" y="37"/>
                      <a:pt x="16" y="36"/>
                      <a:pt x="16" y="36"/>
                    </a:cubicBezTo>
                    <a:cubicBezTo>
                      <a:pt x="16" y="36"/>
                      <a:pt x="17" y="36"/>
                      <a:pt x="17" y="35"/>
                    </a:cubicBezTo>
                    <a:cubicBezTo>
                      <a:pt x="18" y="35"/>
                      <a:pt x="18" y="35"/>
                      <a:pt x="18" y="35"/>
                    </a:cubicBezTo>
                    <a:cubicBezTo>
                      <a:pt x="19" y="35"/>
                      <a:pt x="19" y="35"/>
                      <a:pt x="19" y="35"/>
                    </a:cubicBezTo>
                    <a:cubicBezTo>
                      <a:pt x="20" y="36"/>
                      <a:pt x="20" y="36"/>
                      <a:pt x="20" y="36"/>
                    </a:cubicBezTo>
                    <a:cubicBezTo>
                      <a:pt x="20" y="36"/>
                      <a:pt x="20" y="36"/>
                      <a:pt x="20" y="36"/>
                    </a:cubicBezTo>
                    <a:cubicBezTo>
                      <a:pt x="20" y="35"/>
                      <a:pt x="20" y="35"/>
                      <a:pt x="20" y="35"/>
                    </a:cubicBezTo>
                    <a:cubicBezTo>
                      <a:pt x="20" y="35"/>
                      <a:pt x="20" y="34"/>
                      <a:pt x="20" y="34"/>
                    </a:cubicBezTo>
                    <a:cubicBezTo>
                      <a:pt x="20" y="33"/>
                      <a:pt x="20" y="33"/>
                      <a:pt x="20" y="32"/>
                    </a:cubicBezTo>
                    <a:cubicBezTo>
                      <a:pt x="20" y="31"/>
                      <a:pt x="20" y="31"/>
                      <a:pt x="21" y="30"/>
                    </a:cubicBezTo>
                    <a:cubicBezTo>
                      <a:pt x="21" y="29"/>
                      <a:pt x="21" y="29"/>
                      <a:pt x="22" y="29"/>
                    </a:cubicBezTo>
                    <a:cubicBezTo>
                      <a:pt x="22" y="28"/>
                      <a:pt x="23" y="28"/>
                      <a:pt x="23" y="28"/>
                    </a:cubicBezTo>
                    <a:cubicBezTo>
                      <a:pt x="24" y="28"/>
                      <a:pt x="24" y="28"/>
                      <a:pt x="25" y="28"/>
                    </a:cubicBezTo>
                    <a:cubicBezTo>
                      <a:pt x="25" y="28"/>
                      <a:pt x="26" y="27"/>
                      <a:pt x="26" y="27"/>
                    </a:cubicBezTo>
                    <a:cubicBezTo>
                      <a:pt x="27" y="27"/>
                      <a:pt x="28" y="27"/>
                      <a:pt x="28" y="28"/>
                    </a:cubicBezTo>
                    <a:cubicBezTo>
                      <a:pt x="29" y="28"/>
                      <a:pt x="29" y="28"/>
                      <a:pt x="30" y="28"/>
                    </a:cubicBezTo>
                    <a:cubicBezTo>
                      <a:pt x="30" y="29"/>
                      <a:pt x="30" y="29"/>
                      <a:pt x="31" y="29"/>
                    </a:cubicBezTo>
                    <a:cubicBezTo>
                      <a:pt x="31" y="29"/>
                      <a:pt x="31" y="29"/>
                      <a:pt x="31" y="29"/>
                    </a:cubicBezTo>
                    <a:cubicBezTo>
                      <a:pt x="31" y="29"/>
                      <a:pt x="31" y="30"/>
                      <a:pt x="32" y="29"/>
                    </a:cubicBezTo>
                    <a:cubicBezTo>
                      <a:pt x="32" y="29"/>
                      <a:pt x="31" y="29"/>
                      <a:pt x="31" y="29"/>
                    </a:cubicBezTo>
                    <a:cubicBezTo>
                      <a:pt x="31" y="28"/>
                      <a:pt x="31" y="28"/>
                      <a:pt x="32" y="27"/>
                    </a:cubicBezTo>
                    <a:cubicBezTo>
                      <a:pt x="32" y="26"/>
                      <a:pt x="32" y="26"/>
                      <a:pt x="32" y="25"/>
                    </a:cubicBezTo>
                    <a:cubicBezTo>
                      <a:pt x="32" y="24"/>
                      <a:pt x="32" y="24"/>
                      <a:pt x="32" y="24"/>
                    </a:cubicBezTo>
                    <a:cubicBezTo>
                      <a:pt x="32" y="23"/>
                      <a:pt x="32" y="23"/>
                      <a:pt x="31" y="2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2" name="Freeform 51"/>
              <p:cNvSpPr>
                <a:spLocks/>
              </p:cNvSpPr>
              <p:nvPr/>
            </p:nvSpPr>
            <p:spPr bwMode="auto">
              <a:xfrm>
                <a:off x="5348289" y="2492376"/>
                <a:ext cx="292100" cy="193675"/>
              </a:xfrm>
              <a:custGeom>
                <a:avLst/>
                <a:gdLst>
                  <a:gd name="T0" fmla="*/ 23 w 27"/>
                  <a:gd name="T1" fmla="*/ 2 h 18"/>
                  <a:gd name="T2" fmla="*/ 22 w 27"/>
                  <a:gd name="T3" fmla="*/ 0 h 18"/>
                  <a:gd name="T4" fmla="*/ 22 w 27"/>
                  <a:gd name="T5" fmla="*/ 0 h 18"/>
                  <a:gd name="T6" fmla="*/ 21 w 27"/>
                  <a:gd name="T7" fmla="*/ 1 h 18"/>
                  <a:gd name="T8" fmla="*/ 18 w 27"/>
                  <a:gd name="T9" fmla="*/ 2 h 18"/>
                  <a:gd name="T10" fmla="*/ 16 w 27"/>
                  <a:gd name="T11" fmla="*/ 2 h 18"/>
                  <a:gd name="T12" fmla="*/ 13 w 27"/>
                  <a:gd name="T13" fmla="*/ 3 h 18"/>
                  <a:gd name="T14" fmla="*/ 11 w 27"/>
                  <a:gd name="T15" fmla="*/ 4 h 18"/>
                  <a:gd name="T16" fmla="*/ 11 w 27"/>
                  <a:gd name="T17" fmla="*/ 5 h 18"/>
                  <a:gd name="T18" fmla="*/ 10 w 27"/>
                  <a:gd name="T19" fmla="*/ 7 h 18"/>
                  <a:gd name="T20" fmla="*/ 9 w 27"/>
                  <a:gd name="T21" fmla="*/ 8 h 18"/>
                  <a:gd name="T22" fmla="*/ 8 w 27"/>
                  <a:gd name="T23" fmla="*/ 9 h 18"/>
                  <a:gd name="T24" fmla="*/ 8 w 27"/>
                  <a:gd name="T25" fmla="*/ 9 h 18"/>
                  <a:gd name="T26" fmla="*/ 7 w 27"/>
                  <a:gd name="T27" fmla="*/ 7 h 18"/>
                  <a:gd name="T28" fmla="*/ 6 w 27"/>
                  <a:gd name="T29" fmla="*/ 6 h 18"/>
                  <a:gd name="T30" fmla="*/ 5 w 27"/>
                  <a:gd name="T31" fmla="*/ 6 h 18"/>
                  <a:gd name="T32" fmla="*/ 4 w 27"/>
                  <a:gd name="T33" fmla="*/ 5 h 18"/>
                  <a:gd name="T34" fmla="*/ 2 w 27"/>
                  <a:gd name="T35" fmla="*/ 5 h 18"/>
                  <a:gd name="T36" fmla="*/ 0 w 27"/>
                  <a:gd name="T37" fmla="*/ 5 h 18"/>
                  <a:gd name="T38" fmla="*/ 0 w 27"/>
                  <a:gd name="T39" fmla="*/ 5 h 18"/>
                  <a:gd name="T40" fmla="*/ 0 w 27"/>
                  <a:gd name="T41" fmla="*/ 6 h 18"/>
                  <a:gd name="T42" fmla="*/ 1 w 27"/>
                  <a:gd name="T43" fmla="*/ 6 h 18"/>
                  <a:gd name="T44" fmla="*/ 2 w 27"/>
                  <a:gd name="T45" fmla="*/ 8 h 18"/>
                  <a:gd name="T46" fmla="*/ 2 w 27"/>
                  <a:gd name="T47" fmla="*/ 8 h 18"/>
                  <a:gd name="T48" fmla="*/ 1 w 27"/>
                  <a:gd name="T49" fmla="*/ 9 h 18"/>
                  <a:gd name="T50" fmla="*/ 1 w 27"/>
                  <a:gd name="T51" fmla="*/ 10 h 18"/>
                  <a:gd name="T52" fmla="*/ 1 w 27"/>
                  <a:gd name="T53" fmla="*/ 11 h 18"/>
                  <a:gd name="T54" fmla="*/ 2 w 27"/>
                  <a:gd name="T55" fmla="*/ 12 h 18"/>
                  <a:gd name="T56" fmla="*/ 2 w 27"/>
                  <a:gd name="T57" fmla="*/ 13 h 18"/>
                  <a:gd name="T58" fmla="*/ 2 w 27"/>
                  <a:gd name="T59" fmla="*/ 15 h 18"/>
                  <a:gd name="T60" fmla="*/ 3 w 27"/>
                  <a:gd name="T61" fmla="*/ 16 h 18"/>
                  <a:gd name="T62" fmla="*/ 2 w 27"/>
                  <a:gd name="T63" fmla="*/ 17 h 18"/>
                  <a:gd name="T64" fmla="*/ 3 w 27"/>
                  <a:gd name="T65" fmla="*/ 18 h 18"/>
                  <a:gd name="T66" fmla="*/ 4 w 27"/>
                  <a:gd name="T67" fmla="*/ 18 h 18"/>
                  <a:gd name="T68" fmla="*/ 6 w 27"/>
                  <a:gd name="T69" fmla="*/ 18 h 18"/>
                  <a:gd name="T70" fmla="*/ 7 w 27"/>
                  <a:gd name="T71" fmla="*/ 18 h 18"/>
                  <a:gd name="T72" fmla="*/ 8 w 27"/>
                  <a:gd name="T73" fmla="*/ 17 h 18"/>
                  <a:gd name="T74" fmla="*/ 9 w 27"/>
                  <a:gd name="T75" fmla="*/ 16 h 18"/>
                  <a:gd name="T76" fmla="*/ 11 w 27"/>
                  <a:gd name="T77" fmla="*/ 16 h 18"/>
                  <a:gd name="T78" fmla="*/ 12 w 27"/>
                  <a:gd name="T79" fmla="*/ 16 h 18"/>
                  <a:gd name="T80" fmla="*/ 13 w 27"/>
                  <a:gd name="T81" fmla="*/ 15 h 18"/>
                  <a:gd name="T82" fmla="*/ 14 w 27"/>
                  <a:gd name="T83" fmla="*/ 15 h 18"/>
                  <a:gd name="T84" fmla="*/ 15 w 27"/>
                  <a:gd name="T85" fmla="*/ 15 h 18"/>
                  <a:gd name="T86" fmla="*/ 15 w 27"/>
                  <a:gd name="T87" fmla="*/ 15 h 18"/>
                  <a:gd name="T88" fmla="*/ 17 w 27"/>
                  <a:gd name="T89" fmla="*/ 14 h 18"/>
                  <a:gd name="T90" fmla="*/ 17 w 27"/>
                  <a:gd name="T91" fmla="*/ 13 h 18"/>
                  <a:gd name="T92" fmla="*/ 18 w 27"/>
                  <a:gd name="T93" fmla="*/ 13 h 18"/>
                  <a:gd name="T94" fmla="*/ 19 w 27"/>
                  <a:gd name="T95" fmla="*/ 12 h 18"/>
                  <a:gd name="T96" fmla="*/ 21 w 27"/>
                  <a:gd name="T97" fmla="*/ 12 h 18"/>
                  <a:gd name="T98" fmla="*/ 22 w 27"/>
                  <a:gd name="T99" fmla="*/ 11 h 18"/>
                  <a:gd name="T100" fmla="*/ 24 w 27"/>
                  <a:gd name="T101" fmla="*/ 11 h 18"/>
                  <a:gd name="T102" fmla="*/ 25 w 27"/>
                  <a:gd name="T103" fmla="*/ 10 h 18"/>
                  <a:gd name="T104" fmla="*/ 25 w 27"/>
                  <a:gd name="T105" fmla="*/ 10 h 18"/>
                  <a:gd name="T106" fmla="*/ 25 w 27"/>
                  <a:gd name="T107" fmla="*/ 8 h 18"/>
                  <a:gd name="T108" fmla="*/ 26 w 27"/>
                  <a:gd name="T109" fmla="*/ 7 h 18"/>
                  <a:gd name="T110" fmla="*/ 26 w 27"/>
                  <a:gd name="T111" fmla="*/ 7 h 18"/>
                  <a:gd name="T112" fmla="*/ 26 w 27"/>
                  <a:gd name="T113" fmla="*/ 7 h 18"/>
                  <a:gd name="T114" fmla="*/ 27 w 27"/>
                  <a:gd name="T115" fmla="*/ 7 h 18"/>
                  <a:gd name="T116" fmla="*/ 24 w 27"/>
                  <a:gd name="T117" fmla="*/ 4 h 18"/>
                  <a:gd name="T118" fmla="*/ 23 w 27"/>
                  <a:gd name="T11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 h="18">
                    <a:moveTo>
                      <a:pt x="23" y="2"/>
                    </a:moveTo>
                    <a:cubicBezTo>
                      <a:pt x="23" y="1"/>
                      <a:pt x="22" y="1"/>
                      <a:pt x="22" y="0"/>
                    </a:cubicBezTo>
                    <a:cubicBezTo>
                      <a:pt x="22" y="0"/>
                      <a:pt x="22" y="0"/>
                      <a:pt x="22" y="0"/>
                    </a:cubicBezTo>
                    <a:cubicBezTo>
                      <a:pt x="21" y="1"/>
                      <a:pt x="21" y="1"/>
                      <a:pt x="21" y="1"/>
                    </a:cubicBezTo>
                    <a:cubicBezTo>
                      <a:pt x="20" y="1"/>
                      <a:pt x="19" y="1"/>
                      <a:pt x="18" y="2"/>
                    </a:cubicBezTo>
                    <a:cubicBezTo>
                      <a:pt x="17" y="2"/>
                      <a:pt x="17" y="2"/>
                      <a:pt x="16" y="2"/>
                    </a:cubicBezTo>
                    <a:cubicBezTo>
                      <a:pt x="15" y="3"/>
                      <a:pt x="14" y="3"/>
                      <a:pt x="13" y="3"/>
                    </a:cubicBezTo>
                    <a:cubicBezTo>
                      <a:pt x="12" y="4"/>
                      <a:pt x="12" y="3"/>
                      <a:pt x="11" y="4"/>
                    </a:cubicBezTo>
                    <a:cubicBezTo>
                      <a:pt x="11" y="4"/>
                      <a:pt x="11" y="5"/>
                      <a:pt x="11" y="5"/>
                    </a:cubicBezTo>
                    <a:cubicBezTo>
                      <a:pt x="10" y="6"/>
                      <a:pt x="10" y="6"/>
                      <a:pt x="10" y="7"/>
                    </a:cubicBezTo>
                    <a:cubicBezTo>
                      <a:pt x="10" y="7"/>
                      <a:pt x="10" y="8"/>
                      <a:pt x="9" y="8"/>
                    </a:cubicBezTo>
                    <a:cubicBezTo>
                      <a:pt x="9" y="9"/>
                      <a:pt x="9" y="9"/>
                      <a:pt x="8" y="9"/>
                    </a:cubicBezTo>
                    <a:cubicBezTo>
                      <a:pt x="8" y="9"/>
                      <a:pt x="8" y="9"/>
                      <a:pt x="8" y="9"/>
                    </a:cubicBezTo>
                    <a:cubicBezTo>
                      <a:pt x="8" y="8"/>
                      <a:pt x="8" y="8"/>
                      <a:pt x="7" y="7"/>
                    </a:cubicBezTo>
                    <a:cubicBezTo>
                      <a:pt x="7" y="7"/>
                      <a:pt x="7" y="6"/>
                      <a:pt x="6" y="6"/>
                    </a:cubicBezTo>
                    <a:cubicBezTo>
                      <a:pt x="6" y="6"/>
                      <a:pt x="6" y="6"/>
                      <a:pt x="5" y="6"/>
                    </a:cubicBezTo>
                    <a:cubicBezTo>
                      <a:pt x="5" y="6"/>
                      <a:pt x="5" y="5"/>
                      <a:pt x="4" y="5"/>
                    </a:cubicBezTo>
                    <a:cubicBezTo>
                      <a:pt x="4" y="5"/>
                      <a:pt x="3" y="5"/>
                      <a:pt x="2" y="5"/>
                    </a:cubicBezTo>
                    <a:cubicBezTo>
                      <a:pt x="1" y="5"/>
                      <a:pt x="1" y="5"/>
                      <a:pt x="0" y="5"/>
                    </a:cubicBezTo>
                    <a:cubicBezTo>
                      <a:pt x="0" y="5"/>
                      <a:pt x="0" y="5"/>
                      <a:pt x="0" y="5"/>
                    </a:cubicBezTo>
                    <a:cubicBezTo>
                      <a:pt x="0" y="6"/>
                      <a:pt x="0" y="6"/>
                      <a:pt x="0" y="6"/>
                    </a:cubicBezTo>
                    <a:cubicBezTo>
                      <a:pt x="0" y="6"/>
                      <a:pt x="1" y="6"/>
                      <a:pt x="1" y="6"/>
                    </a:cubicBezTo>
                    <a:cubicBezTo>
                      <a:pt x="1" y="7"/>
                      <a:pt x="1" y="7"/>
                      <a:pt x="2" y="8"/>
                    </a:cubicBezTo>
                    <a:cubicBezTo>
                      <a:pt x="2" y="8"/>
                      <a:pt x="2" y="8"/>
                      <a:pt x="2" y="8"/>
                    </a:cubicBezTo>
                    <a:cubicBezTo>
                      <a:pt x="1" y="9"/>
                      <a:pt x="1" y="9"/>
                      <a:pt x="1" y="9"/>
                    </a:cubicBezTo>
                    <a:cubicBezTo>
                      <a:pt x="0" y="9"/>
                      <a:pt x="0" y="10"/>
                      <a:pt x="1" y="10"/>
                    </a:cubicBezTo>
                    <a:cubicBezTo>
                      <a:pt x="1" y="11"/>
                      <a:pt x="1" y="11"/>
                      <a:pt x="1" y="11"/>
                    </a:cubicBezTo>
                    <a:cubicBezTo>
                      <a:pt x="1" y="12"/>
                      <a:pt x="1" y="12"/>
                      <a:pt x="2" y="12"/>
                    </a:cubicBezTo>
                    <a:cubicBezTo>
                      <a:pt x="2" y="13"/>
                      <a:pt x="2" y="13"/>
                      <a:pt x="2" y="13"/>
                    </a:cubicBezTo>
                    <a:cubicBezTo>
                      <a:pt x="2" y="14"/>
                      <a:pt x="2" y="14"/>
                      <a:pt x="2" y="15"/>
                    </a:cubicBezTo>
                    <a:cubicBezTo>
                      <a:pt x="2" y="15"/>
                      <a:pt x="3" y="15"/>
                      <a:pt x="3" y="16"/>
                    </a:cubicBezTo>
                    <a:cubicBezTo>
                      <a:pt x="3" y="16"/>
                      <a:pt x="2" y="17"/>
                      <a:pt x="2" y="17"/>
                    </a:cubicBezTo>
                    <a:cubicBezTo>
                      <a:pt x="3" y="18"/>
                      <a:pt x="3" y="18"/>
                      <a:pt x="3" y="18"/>
                    </a:cubicBezTo>
                    <a:cubicBezTo>
                      <a:pt x="4" y="18"/>
                      <a:pt x="4" y="18"/>
                      <a:pt x="4" y="18"/>
                    </a:cubicBezTo>
                    <a:cubicBezTo>
                      <a:pt x="5" y="18"/>
                      <a:pt x="5" y="18"/>
                      <a:pt x="6" y="18"/>
                    </a:cubicBezTo>
                    <a:cubicBezTo>
                      <a:pt x="6" y="18"/>
                      <a:pt x="6" y="18"/>
                      <a:pt x="7" y="18"/>
                    </a:cubicBezTo>
                    <a:cubicBezTo>
                      <a:pt x="8" y="17"/>
                      <a:pt x="8" y="17"/>
                      <a:pt x="8" y="17"/>
                    </a:cubicBezTo>
                    <a:cubicBezTo>
                      <a:pt x="9" y="17"/>
                      <a:pt x="9" y="17"/>
                      <a:pt x="9" y="16"/>
                    </a:cubicBezTo>
                    <a:cubicBezTo>
                      <a:pt x="10" y="16"/>
                      <a:pt x="10" y="16"/>
                      <a:pt x="11" y="16"/>
                    </a:cubicBezTo>
                    <a:cubicBezTo>
                      <a:pt x="11" y="16"/>
                      <a:pt x="11" y="16"/>
                      <a:pt x="12" y="16"/>
                    </a:cubicBezTo>
                    <a:cubicBezTo>
                      <a:pt x="12" y="16"/>
                      <a:pt x="13" y="16"/>
                      <a:pt x="13" y="15"/>
                    </a:cubicBezTo>
                    <a:cubicBezTo>
                      <a:pt x="14" y="15"/>
                      <a:pt x="14" y="14"/>
                      <a:pt x="14" y="15"/>
                    </a:cubicBezTo>
                    <a:cubicBezTo>
                      <a:pt x="14" y="15"/>
                      <a:pt x="14" y="15"/>
                      <a:pt x="15" y="15"/>
                    </a:cubicBezTo>
                    <a:cubicBezTo>
                      <a:pt x="15" y="15"/>
                      <a:pt x="15" y="15"/>
                      <a:pt x="15" y="15"/>
                    </a:cubicBezTo>
                    <a:cubicBezTo>
                      <a:pt x="16" y="15"/>
                      <a:pt x="16" y="15"/>
                      <a:pt x="17" y="14"/>
                    </a:cubicBezTo>
                    <a:cubicBezTo>
                      <a:pt x="17" y="14"/>
                      <a:pt x="17" y="14"/>
                      <a:pt x="17" y="13"/>
                    </a:cubicBezTo>
                    <a:cubicBezTo>
                      <a:pt x="18" y="13"/>
                      <a:pt x="18" y="13"/>
                      <a:pt x="18" y="13"/>
                    </a:cubicBezTo>
                    <a:cubicBezTo>
                      <a:pt x="19" y="13"/>
                      <a:pt x="19" y="13"/>
                      <a:pt x="19" y="12"/>
                    </a:cubicBezTo>
                    <a:cubicBezTo>
                      <a:pt x="20" y="12"/>
                      <a:pt x="20" y="12"/>
                      <a:pt x="21" y="12"/>
                    </a:cubicBezTo>
                    <a:cubicBezTo>
                      <a:pt x="21" y="12"/>
                      <a:pt x="22" y="12"/>
                      <a:pt x="22" y="11"/>
                    </a:cubicBezTo>
                    <a:cubicBezTo>
                      <a:pt x="23" y="11"/>
                      <a:pt x="23" y="11"/>
                      <a:pt x="24" y="11"/>
                    </a:cubicBezTo>
                    <a:cubicBezTo>
                      <a:pt x="24" y="11"/>
                      <a:pt x="24" y="11"/>
                      <a:pt x="25" y="10"/>
                    </a:cubicBezTo>
                    <a:cubicBezTo>
                      <a:pt x="25" y="10"/>
                      <a:pt x="25" y="10"/>
                      <a:pt x="25" y="10"/>
                    </a:cubicBezTo>
                    <a:cubicBezTo>
                      <a:pt x="25" y="9"/>
                      <a:pt x="24" y="9"/>
                      <a:pt x="25" y="8"/>
                    </a:cubicBezTo>
                    <a:cubicBezTo>
                      <a:pt x="25" y="8"/>
                      <a:pt x="25" y="8"/>
                      <a:pt x="26" y="7"/>
                    </a:cubicBezTo>
                    <a:cubicBezTo>
                      <a:pt x="26" y="7"/>
                      <a:pt x="26" y="7"/>
                      <a:pt x="26" y="7"/>
                    </a:cubicBezTo>
                    <a:cubicBezTo>
                      <a:pt x="26" y="7"/>
                      <a:pt x="26" y="7"/>
                      <a:pt x="26" y="7"/>
                    </a:cubicBezTo>
                    <a:cubicBezTo>
                      <a:pt x="27" y="7"/>
                      <a:pt x="27" y="7"/>
                      <a:pt x="27" y="7"/>
                    </a:cubicBezTo>
                    <a:cubicBezTo>
                      <a:pt x="26" y="6"/>
                      <a:pt x="25" y="5"/>
                      <a:pt x="24" y="4"/>
                    </a:cubicBezTo>
                    <a:cubicBezTo>
                      <a:pt x="24" y="3"/>
                      <a:pt x="24" y="3"/>
                      <a:pt x="23"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3" name="Freeform 52"/>
              <p:cNvSpPr>
                <a:spLocks/>
              </p:cNvSpPr>
              <p:nvPr/>
            </p:nvSpPr>
            <p:spPr bwMode="auto">
              <a:xfrm>
                <a:off x="3729039" y="2557464"/>
                <a:ext cx="161925" cy="139700"/>
              </a:xfrm>
              <a:custGeom>
                <a:avLst/>
                <a:gdLst>
                  <a:gd name="T0" fmla="*/ 14 w 15"/>
                  <a:gd name="T1" fmla="*/ 10 h 13"/>
                  <a:gd name="T2" fmla="*/ 13 w 15"/>
                  <a:gd name="T3" fmla="*/ 10 h 13"/>
                  <a:gd name="T4" fmla="*/ 13 w 15"/>
                  <a:gd name="T5" fmla="*/ 9 h 13"/>
                  <a:gd name="T6" fmla="*/ 13 w 15"/>
                  <a:gd name="T7" fmla="*/ 8 h 13"/>
                  <a:gd name="T8" fmla="*/ 13 w 15"/>
                  <a:gd name="T9" fmla="*/ 7 h 13"/>
                  <a:gd name="T10" fmla="*/ 13 w 15"/>
                  <a:gd name="T11" fmla="*/ 6 h 13"/>
                  <a:gd name="T12" fmla="*/ 12 w 15"/>
                  <a:gd name="T13" fmla="*/ 5 h 13"/>
                  <a:gd name="T14" fmla="*/ 11 w 15"/>
                  <a:gd name="T15" fmla="*/ 4 h 13"/>
                  <a:gd name="T16" fmla="*/ 11 w 15"/>
                  <a:gd name="T17" fmla="*/ 4 h 13"/>
                  <a:gd name="T18" fmla="*/ 10 w 15"/>
                  <a:gd name="T19" fmla="*/ 3 h 13"/>
                  <a:gd name="T20" fmla="*/ 10 w 15"/>
                  <a:gd name="T21" fmla="*/ 2 h 13"/>
                  <a:gd name="T22" fmla="*/ 9 w 15"/>
                  <a:gd name="T23" fmla="*/ 2 h 13"/>
                  <a:gd name="T24" fmla="*/ 8 w 15"/>
                  <a:gd name="T25" fmla="*/ 2 h 13"/>
                  <a:gd name="T26" fmla="*/ 8 w 15"/>
                  <a:gd name="T27" fmla="*/ 1 h 13"/>
                  <a:gd name="T28" fmla="*/ 7 w 15"/>
                  <a:gd name="T29" fmla="*/ 1 h 13"/>
                  <a:gd name="T30" fmla="*/ 6 w 15"/>
                  <a:gd name="T31" fmla="*/ 0 h 13"/>
                  <a:gd name="T32" fmla="*/ 5 w 15"/>
                  <a:gd name="T33" fmla="*/ 1 h 13"/>
                  <a:gd name="T34" fmla="*/ 4 w 15"/>
                  <a:gd name="T35" fmla="*/ 1 h 13"/>
                  <a:gd name="T36" fmla="*/ 3 w 15"/>
                  <a:gd name="T37" fmla="*/ 1 h 13"/>
                  <a:gd name="T38" fmla="*/ 2 w 15"/>
                  <a:gd name="T39" fmla="*/ 2 h 13"/>
                  <a:gd name="T40" fmla="*/ 2 w 15"/>
                  <a:gd name="T41" fmla="*/ 2 h 13"/>
                  <a:gd name="T42" fmla="*/ 2 w 15"/>
                  <a:gd name="T43" fmla="*/ 3 h 13"/>
                  <a:gd name="T44" fmla="*/ 1 w 15"/>
                  <a:gd name="T45" fmla="*/ 4 h 13"/>
                  <a:gd name="T46" fmla="*/ 0 w 15"/>
                  <a:gd name="T47" fmla="*/ 5 h 13"/>
                  <a:gd name="T48" fmla="*/ 0 w 15"/>
                  <a:gd name="T49" fmla="*/ 7 h 13"/>
                  <a:gd name="T50" fmla="*/ 1 w 15"/>
                  <a:gd name="T51" fmla="*/ 8 h 13"/>
                  <a:gd name="T52" fmla="*/ 1 w 15"/>
                  <a:gd name="T53" fmla="*/ 9 h 13"/>
                  <a:gd name="T54" fmla="*/ 3 w 15"/>
                  <a:gd name="T55" fmla="*/ 9 h 13"/>
                  <a:gd name="T56" fmla="*/ 4 w 15"/>
                  <a:gd name="T57" fmla="*/ 9 h 13"/>
                  <a:gd name="T58" fmla="*/ 5 w 15"/>
                  <a:gd name="T59" fmla="*/ 9 h 13"/>
                  <a:gd name="T60" fmla="*/ 6 w 15"/>
                  <a:gd name="T61" fmla="*/ 9 h 13"/>
                  <a:gd name="T62" fmla="*/ 7 w 15"/>
                  <a:gd name="T63" fmla="*/ 9 h 13"/>
                  <a:gd name="T64" fmla="*/ 8 w 15"/>
                  <a:gd name="T65" fmla="*/ 9 h 13"/>
                  <a:gd name="T66" fmla="*/ 9 w 15"/>
                  <a:gd name="T67" fmla="*/ 10 h 13"/>
                  <a:gd name="T68" fmla="*/ 8 w 15"/>
                  <a:gd name="T69" fmla="*/ 10 h 13"/>
                  <a:gd name="T70" fmla="*/ 7 w 15"/>
                  <a:gd name="T71" fmla="*/ 10 h 13"/>
                  <a:gd name="T72" fmla="*/ 6 w 15"/>
                  <a:gd name="T73" fmla="*/ 10 h 13"/>
                  <a:gd name="T74" fmla="*/ 6 w 15"/>
                  <a:gd name="T75" fmla="*/ 10 h 13"/>
                  <a:gd name="T76" fmla="*/ 5 w 15"/>
                  <a:gd name="T77" fmla="*/ 10 h 13"/>
                  <a:gd name="T78" fmla="*/ 4 w 15"/>
                  <a:gd name="T79" fmla="*/ 10 h 13"/>
                  <a:gd name="T80" fmla="*/ 4 w 15"/>
                  <a:gd name="T81" fmla="*/ 10 h 13"/>
                  <a:gd name="T82" fmla="*/ 3 w 15"/>
                  <a:gd name="T83" fmla="*/ 10 h 13"/>
                  <a:gd name="T84" fmla="*/ 2 w 15"/>
                  <a:gd name="T85" fmla="*/ 10 h 13"/>
                  <a:gd name="T86" fmla="*/ 1 w 15"/>
                  <a:gd name="T87" fmla="*/ 11 h 13"/>
                  <a:gd name="T88" fmla="*/ 1 w 15"/>
                  <a:gd name="T89" fmla="*/ 12 h 13"/>
                  <a:gd name="T90" fmla="*/ 1 w 15"/>
                  <a:gd name="T91" fmla="*/ 13 h 13"/>
                  <a:gd name="T92" fmla="*/ 1 w 15"/>
                  <a:gd name="T93" fmla="*/ 13 h 13"/>
                  <a:gd name="T94" fmla="*/ 3 w 15"/>
                  <a:gd name="T95" fmla="*/ 13 h 13"/>
                  <a:gd name="T96" fmla="*/ 4 w 15"/>
                  <a:gd name="T97" fmla="*/ 13 h 13"/>
                  <a:gd name="T98" fmla="*/ 5 w 15"/>
                  <a:gd name="T99" fmla="*/ 12 h 13"/>
                  <a:gd name="T100" fmla="*/ 5 w 15"/>
                  <a:gd name="T101" fmla="*/ 12 h 13"/>
                  <a:gd name="T102" fmla="*/ 7 w 15"/>
                  <a:gd name="T103" fmla="*/ 12 h 13"/>
                  <a:gd name="T104" fmla="*/ 9 w 15"/>
                  <a:gd name="T105" fmla="*/ 12 h 13"/>
                  <a:gd name="T106" fmla="*/ 9 w 15"/>
                  <a:gd name="T107" fmla="*/ 12 h 13"/>
                  <a:gd name="T108" fmla="*/ 10 w 15"/>
                  <a:gd name="T109" fmla="*/ 12 h 13"/>
                  <a:gd name="T110" fmla="*/ 11 w 15"/>
                  <a:gd name="T111" fmla="*/ 13 h 13"/>
                  <a:gd name="T112" fmla="*/ 12 w 15"/>
                  <a:gd name="T113" fmla="*/ 13 h 13"/>
                  <a:gd name="T114" fmla="*/ 13 w 15"/>
                  <a:gd name="T115" fmla="*/ 13 h 13"/>
                  <a:gd name="T116" fmla="*/ 14 w 15"/>
                  <a:gd name="T117" fmla="*/ 13 h 13"/>
                  <a:gd name="T118" fmla="*/ 15 w 15"/>
                  <a:gd name="T119" fmla="*/ 12 h 13"/>
                  <a:gd name="T120" fmla="*/ 15 w 15"/>
                  <a:gd name="T121" fmla="*/ 11 h 13"/>
                  <a:gd name="T122" fmla="*/ 14 w 15"/>
                  <a:gd name="T123"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 h="13">
                    <a:moveTo>
                      <a:pt x="14" y="10"/>
                    </a:moveTo>
                    <a:cubicBezTo>
                      <a:pt x="14" y="10"/>
                      <a:pt x="14" y="10"/>
                      <a:pt x="13" y="10"/>
                    </a:cubicBezTo>
                    <a:cubicBezTo>
                      <a:pt x="13" y="9"/>
                      <a:pt x="13" y="9"/>
                      <a:pt x="13" y="9"/>
                    </a:cubicBezTo>
                    <a:cubicBezTo>
                      <a:pt x="13" y="8"/>
                      <a:pt x="13" y="8"/>
                      <a:pt x="13" y="8"/>
                    </a:cubicBezTo>
                    <a:cubicBezTo>
                      <a:pt x="13" y="7"/>
                      <a:pt x="13" y="7"/>
                      <a:pt x="13" y="7"/>
                    </a:cubicBezTo>
                    <a:cubicBezTo>
                      <a:pt x="13" y="6"/>
                      <a:pt x="13" y="6"/>
                      <a:pt x="13" y="6"/>
                    </a:cubicBezTo>
                    <a:cubicBezTo>
                      <a:pt x="12" y="6"/>
                      <a:pt x="12" y="5"/>
                      <a:pt x="12" y="5"/>
                    </a:cubicBezTo>
                    <a:cubicBezTo>
                      <a:pt x="12" y="5"/>
                      <a:pt x="11" y="5"/>
                      <a:pt x="11" y="4"/>
                    </a:cubicBezTo>
                    <a:cubicBezTo>
                      <a:pt x="11" y="4"/>
                      <a:pt x="11" y="4"/>
                      <a:pt x="11" y="4"/>
                    </a:cubicBezTo>
                    <a:cubicBezTo>
                      <a:pt x="11" y="3"/>
                      <a:pt x="10" y="4"/>
                      <a:pt x="10" y="3"/>
                    </a:cubicBezTo>
                    <a:cubicBezTo>
                      <a:pt x="10" y="3"/>
                      <a:pt x="10" y="3"/>
                      <a:pt x="10" y="2"/>
                    </a:cubicBezTo>
                    <a:cubicBezTo>
                      <a:pt x="10" y="2"/>
                      <a:pt x="10" y="2"/>
                      <a:pt x="9" y="2"/>
                    </a:cubicBezTo>
                    <a:cubicBezTo>
                      <a:pt x="9" y="2"/>
                      <a:pt x="9" y="2"/>
                      <a:pt x="8" y="2"/>
                    </a:cubicBezTo>
                    <a:cubicBezTo>
                      <a:pt x="8" y="1"/>
                      <a:pt x="8" y="1"/>
                      <a:pt x="8" y="1"/>
                    </a:cubicBezTo>
                    <a:cubicBezTo>
                      <a:pt x="8" y="0"/>
                      <a:pt x="7" y="1"/>
                      <a:pt x="7" y="1"/>
                    </a:cubicBezTo>
                    <a:cubicBezTo>
                      <a:pt x="6" y="0"/>
                      <a:pt x="6" y="0"/>
                      <a:pt x="6" y="0"/>
                    </a:cubicBezTo>
                    <a:cubicBezTo>
                      <a:pt x="5" y="0"/>
                      <a:pt x="5" y="0"/>
                      <a:pt x="5" y="1"/>
                    </a:cubicBezTo>
                    <a:cubicBezTo>
                      <a:pt x="5" y="1"/>
                      <a:pt x="4" y="1"/>
                      <a:pt x="4" y="1"/>
                    </a:cubicBezTo>
                    <a:cubicBezTo>
                      <a:pt x="4" y="1"/>
                      <a:pt x="3" y="1"/>
                      <a:pt x="3" y="1"/>
                    </a:cubicBezTo>
                    <a:cubicBezTo>
                      <a:pt x="3" y="1"/>
                      <a:pt x="3" y="1"/>
                      <a:pt x="2" y="2"/>
                    </a:cubicBezTo>
                    <a:cubicBezTo>
                      <a:pt x="2" y="2"/>
                      <a:pt x="2" y="2"/>
                      <a:pt x="2" y="2"/>
                    </a:cubicBezTo>
                    <a:cubicBezTo>
                      <a:pt x="2" y="2"/>
                      <a:pt x="3" y="3"/>
                      <a:pt x="2" y="3"/>
                    </a:cubicBezTo>
                    <a:cubicBezTo>
                      <a:pt x="2" y="4"/>
                      <a:pt x="2" y="4"/>
                      <a:pt x="1" y="4"/>
                    </a:cubicBezTo>
                    <a:cubicBezTo>
                      <a:pt x="1" y="5"/>
                      <a:pt x="0" y="5"/>
                      <a:pt x="0" y="5"/>
                    </a:cubicBezTo>
                    <a:cubicBezTo>
                      <a:pt x="0" y="6"/>
                      <a:pt x="0" y="6"/>
                      <a:pt x="0" y="7"/>
                    </a:cubicBezTo>
                    <a:cubicBezTo>
                      <a:pt x="1" y="7"/>
                      <a:pt x="1" y="7"/>
                      <a:pt x="1" y="8"/>
                    </a:cubicBezTo>
                    <a:cubicBezTo>
                      <a:pt x="2" y="8"/>
                      <a:pt x="1" y="9"/>
                      <a:pt x="1" y="9"/>
                    </a:cubicBezTo>
                    <a:cubicBezTo>
                      <a:pt x="2" y="9"/>
                      <a:pt x="2" y="9"/>
                      <a:pt x="3" y="9"/>
                    </a:cubicBezTo>
                    <a:cubicBezTo>
                      <a:pt x="3" y="9"/>
                      <a:pt x="4" y="9"/>
                      <a:pt x="4" y="9"/>
                    </a:cubicBezTo>
                    <a:cubicBezTo>
                      <a:pt x="5" y="9"/>
                      <a:pt x="5" y="9"/>
                      <a:pt x="5" y="9"/>
                    </a:cubicBezTo>
                    <a:cubicBezTo>
                      <a:pt x="6" y="8"/>
                      <a:pt x="6" y="8"/>
                      <a:pt x="6" y="9"/>
                    </a:cubicBezTo>
                    <a:cubicBezTo>
                      <a:pt x="7" y="9"/>
                      <a:pt x="7" y="9"/>
                      <a:pt x="7" y="9"/>
                    </a:cubicBezTo>
                    <a:cubicBezTo>
                      <a:pt x="8" y="9"/>
                      <a:pt x="8" y="9"/>
                      <a:pt x="8" y="9"/>
                    </a:cubicBezTo>
                    <a:cubicBezTo>
                      <a:pt x="9" y="9"/>
                      <a:pt x="9" y="9"/>
                      <a:pt x="9" y="10"/>
                    </a:cubicBezTo>
                    <a:cubicBezTo>
                      <a:pt x="9" y="10"/>
                      <a:pt x="8" y="10"/>
                      <a:pt x="8" y="10"/>
                    </a:cubicBezTo>
                    <a:cubicBezTo>
                      <a:pt x="8" y="10"/>
                      <a:pt x="7" y="10"/>
                      <a:pt x="7" y="10"/>
                    </a:cubicBezTo>
                    <a:cubicBezTo>
                      <a:pt x="7" y="10"/>
                      <a:pt x="7" y="10"/>
                      <a:pt x="6" y="10"/>
                    </a:cubicBezTo>
                    <a:cubicBezTo>
                      <a:pt x="6" y="9"/>
                      <a:pt x="6" y="9"/>
                      <a:pt x="6" y="10"/>
                    </a:cubicBezTo>
                    <a:cubicBezTo>
                      <a:pt x="5" y="10"/>
                      <a:pt x="5" y="10"/>
                      <a:pt x="5" y="10"/>
                    </a:cubicBezTo>
                    <a:cubicBezTo>
                      <a:pt x="5" y="10"/>
                      <a:pt x="5" y="10"/>
                      <a:pt x="4" y="10"/>
                    </a:cubicBezTo>
                    <a:cubicBezTo>
                      <a:pt x="4" y="10"/>
                      <a:pt x="4" y="10"/>
                      <a:pt x="4" y="10"/>
                    </a:cubicBezTo>
                    <a:cubicBezTo>
                      <a:pt x="4" y="11"/>
                      <a:pt x="3" y="10"/>
                      <a:pt x="3" y="10"/>
                    </a:cubicBezTo>
                    <a:cubicBezTo>
                      <a:pt x="3" y="10"/>
                      <a:pt x="3" y="10"/>
                      <a:pt x="2" y="10"/>
                    </a:cubicBezTo>
                    <a:cubicBezTo>
                      <a:pt x="1" y="11"/>
                      <a:pt x="1" y="11"/>
                      <a:pt x="1" y="11"/>
                    </a:cubicBezTo>
                    <a:cubicBezTo>
                      <a:pt x="1" y="11"/>
                      <a:pt x="1" y="11"/>
                      <a:pt x="1" y="12"/>
                    </a:cubicBezTo>
                    <a:cubicBezTo>
                      <a:pt x="1" y="12"/>
                      <a:pt x="1" y="12"/>
                      <a:pt x="1" y="13"/>
                    </a:cubicBezTo>
                    <a:cubicBezTo>
                      <a:pt x="1" y="13"/>
                      <a:pt x="1" y="13"/>
                      <a:pt x="1" y="13"/>
                    </a:cubicBezTo>
                    <a:cubicBezTo>
                      <a:pt x="2" y="13"/>
                      <a:pt x="2" y="13"/>
                      <a:pt x="3" y="13"/>
                    </a:cubicBezTo>
                    <a:cubicBezTo>
                      <a:pt x="3" y="13"/>
                      <a:pt x="3" y="13"/>
                      <a:pt x="4" y="13"/>
                    </a:cubicBezTo>
                    <a:cubicBezTo>
                      <a:pt x="4" y="13"/>
                      <a:pt x="4" y="12"/>
                      <a:pt x="5" y="12"/>
                    </a:cubicBezTo>
                    <a:cubicBezTo>
                      <a:pt x="5" y="12"/>
                      <a:pt x="5" y="12"/>
                      <a:pt x="5" y="12"/>
                    </a:cubicBezTo>
                    <a:cubicBezTo>
                      <a:pt x="6" y="12"/>
                      <a:pt x="7" y="12"/>
                      <a:pt x="7" y="12"/>
                    </a:cubicBezTo>
                    <a:cubicBezTo>
                      <a:pt x="8" y="12"/>
                      <a:pt x="8" y="12"/>
                      <a:pt x="9" y="12"/>
                    </a:cubicBezTo>
                    <a:cubicBezTo>
                      <a:pt x="9" y="12"/>
                      <a:pt x="9" y="12"/>
                      <a:pt x="9" y="12"/>
                    </a:cubicBezTo>
                    <a:cubicBezTo>
                      <a:pt x="9" y="12"/>
                      <a:pt x="9" y="12"/>
                      <a:pt x="10" y="12"/>
                    </a:cubicBezTo>
                    <a:cubicBezTo>
                      <a:pt x="10" y="12"/>
                      <a:pt x="10" y="12"/>
                      <a:pt x="11" y="13"/>
                    </a:cubicBezTo>
                    <a:cubicBezTo>
                      <a:pt x="11" y="13"/>
                      <a:pt x="12" y="13"/>
                      <a:pt x="12" y="13"/>
                    </a:cubicBezTo>
                    <a:cubicBezTo>
                      <a:pt x="13" y="13"/>
                      <a:pt x="13" y="12"/>
                      <a:pt x="13" y="13"/>
                    </a:cubicBezTo>
                    <a:cubicBezTo>
                      <a:pt x="14" y="13"/>
                      <a:pt x="14" y="13"/>
                      <a:pt x="14" y="13"/>
                    </a:cubicBezTo>
                    <a:cubicBezTo>
                      <a:pt x="14" y="13"/>
                      <a:pt x="14" y="13"/>
                      <a:pt x="15" y="12"/>
                    </a:cubicBezTo>
                    <a:cubicBezTo>
                      <a:pt x="15" y="12"/>
                      <a:pt x="15" y="12"/>
                      <a:pt x="15" y="11"/>
                    </a:cubicBezTo>
                    <a:cubicBezTo>
                      <a:pt x="15" y="11"/>
                      <a:pt x="15" y="11"/>
                      <a:pt x="14" y="1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4" name="Freeform 53"/>
              <p:cNvSpPr>
                <a:spLocks/>
              </p:cNvSpPr>
              <p:nvPr/>
            </p:nvSpPr>
            <p:spPr bwMode="auto">
              <a:xfrm>
                <a:off x="3740152" y="26543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5" name="Freeform 54"/>
              <p:cNvSpPr>
                <a:spLocks/>
              </p:cNvSpPr>
              <p:nvPr/>
            </p:nvSpPr>
            <p:spPr bwMode="auto">
              <a:xfrm>
                <a:off x="3751264" y="25781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6" name="Freeform 55"/>
              <p:cNvSpPr>
                <a:spLocks/>
              </p:cNvSpPr>
              <p:nvPr/>
            </p:nvSpPr>
            <p:spPr bwMode="auto">
              <a:xfrm>
                <a:off x="4268789" y="2643189"/>
                <a:ext cx="323850" cy="314325"/>
              </a:xfrm>
              <a:custGeom>
                <a:avLst/>
                <a:gdLst>
                  <a:gd name="T0" fmla="*/ 29 w 30"/>
                  <a:gd name="T1" fmla="*/ 5 h 29"/>
                  <a:gd name="T2" fmla="*/ 28 w 30"/>
                  <a:gd name="T3" fmla="*/ 3 h 29"/>
                  <a:gd name="T4" fmla="*/ 29 w 30"/>
                  <a:gd name="T5" fmla="*/ 2 h 29"/>
                  <a:gd name="T6" fmla="*/ 28 w 30"/>
                  <a:gd name="T7" fmla="*/ 1 h 29"/>
                  <a:gd name="T8" fmla="*/ 27 w 30"/>
                  <a:gd name="T9" fmla="*/ 1 h 29"/>
                  <a:gd name="T10" fmla="*/ 26 w 30"/>
                  <a:gd name="T11" fmla="*/ 2 h 29"/>
                  <a:gd name="T12" fmla="*/ 24 w 30"/>
                  <a:gd name="T13" fmla="*/ 3 h 29"/>
                  <a:gd name="T14" fmla="*/ 22 w 30"/>
                  <a:gd name="T15" fmla="*/ 2 h 29"/>
                  <a:gd name="T16" fmla="*/ 20 w 30"/>
                  <a:gd name="T17" fmla="*/ 2 h 29"/>
                  <a:gd name="T18" fmla="*/ 18 w 30"/>
                  <a:gd name="T19" fmla="*/ 3 h 29"/>
                  <a:gd name="T20" fmla="*/ 16 w 30"/>
                  <a:gd name="T21" fmla="*/ 4 h 29"/>
                  <a:gd name="T22" fmla="*/ 14 w 30"/>
                  <a:gd name="T23" fmla="*/ 2 h 29"/>
                  <a:gd name="T24" fmla="*/ 12 w 30"/>
                  <a:gd name="T25" fmla="*/ 3 h 29"/>
                  <a:gd name="T26" fmla="*/ 10 w 30"/>
                  <a:gd name="T27" fmla="*/ 2 h 29"/>
                  <a:gd name="T28" fmla="*/ 8 w 30"/>
                  <a:gd name="T29" fmla="*/ 1 h 29"/>
                  <a:gd name="T30" fmla="*/ 7 w 30"/>
                  <a:gd name="T31" fmla="*/ 1 h 29"/>
                  <a:gd name="T32" fmla="*/ 5 w 30"/>
                  <a:gd name="T33" fmla="*/ 1 h 29"/>
                  <a:gd name="T34" fmla="*/ 4 w 30"/>
                  <a:gd name="T35" fmla="*/ 3 h 29"/>
                  <a:gd name="T36" fmla="*/ 2 w 30"/>
                  <a:gd name="T37" fmla="*/ 5 h 29"/>
                  <a:gd name="T38" fmla="*/ 2 w 30"/>
                  <a:gd name="T39" fmla="*/ 6 h 29"/>
                  <a:gd name="T40" fmla="*/ 2 w 30"/>
                  <a:gd name="T41" fmla="*/ 9 h 29"/>
                  <a:gd name="T42" fmla="*/ 2 w 30"/>
                  <a:gd name="T43" fmla="*/ 11 h 29"/>
                  <a:gd name="T44" fmla="*/ 2 w 30"/>
                  <a:gd name="T45" fmla="*/ 12 h 29"/>
                  <a:gd name="T46" fmla="*/ 1 w 30"/>
                  <a:gd name="T47" fmla="*/ 14 h 29"/>
                  <a:gd name="T48" fmla="*/ 0 w 30"/>
                  <a:gd name="T49" fmla="*/ 15 h 29"/>
                  <a:gd name="T50" fmla="*/ 0 w 30"/>
                  <a:gd name="T51" fmla="*/ 19 h 29"/>
                  <a:gd name="T52" fmla="*/ 0 w 30"/>
                  <a:gd name="T53" fmla="*/ 22 h 29"/>
                  <a:gd name="T54" fmla="*/ 2 w 30"/>
                  <a:gd name="T55" fmla="*/ 22 h 29"/>
                  <a:gd name="T56" fmla="*/ 4 w 30"/>
                  <a:gd name="T57" fmla="*/ 22 h 29"/>
                  <a:gd name="T58" fmla="*/ 5 w 30"/>
                  <a:gd name="T59" fmla="*/ 23 h 29"/>
                  <a:gd name="T60" fmla="*/ 6 w 30"/>
                  <a:gd name="T61" fmla="*/ 24 h 29"/>
                  <a:gd name="T62" fmla="*/ 7 w 30"/>
                  <a:gd name="T63" fmla="*/ 26 h 29"/>
                  <a:gd name="T64" fmla="*/ 8 w 30"/>
                  <a:gd name="T65" fmla="*/ 28 h 29"/>
                  <a:gd name="T66" fmla="*/ 9 w 30"/>
                  <a:gd name="T67" fmla="*/ 28 h 29"/>
                  <a:gd name="T68" fmla="*/ 12 w 30"/>
                  <a:gd name="T69" fmla="*/ 27 h 29"/>
                  <a:gd name="T70" fmla="*/ 14 w 30"/>
                  <a:gd name="T71" fmla="*/ 27 h 29"/>
                  <a:gd name="T72" fmla="*/ 15 w 30"/>
                  <a:gd name="T73" fmla="*/ 26 h 29"/>
                  <a:gd name="T74" fmla="*/ 15 w 30"/>
                  <a:gd name="T75" fmla="*/ 25 h 29"/>
                  <a:gd name="T76" fmla="*/ 16 w 30"/>
                  <a:gd name="T77" fmla="*/ 23 h 29"/>
                  <a:gd name="T78" fmla="*/ 17 w 30"/>
                  <a:gd name="T79" fmla="*/ 22 h 29"/>
                  <a:gd name="T80" fmla="*/ 19 w 30"/>
                  <a:gd name="T81" fmla="*/ 20 h 29"/>
                  <a:gd name="T82" fmla="*/ 20 w 30"/>
                  <a:gd name="T83" fmla="*/ 20 h 29"/>
                  <a:gd name="T84" fmla="*/ 22 w 30"/>
                  <a:gd name="T85" fmla="*/ 21 h 29"/>
                  <a:gd name="T86" fmla="*/ 23 w 30"/>
                  <a:gd name="T87" fmla="*/ 19 h 29"/>
                  <a:gd name="T88" fmla="*/ 23 w 30"/>
                  <a:gd name="T89" fmla="*/ 18 h 29"/>
                  <a:gd name="T90" fmla="*/ 24 w 30"/>
                  <a:gd name="T91" fmla="*/ 16 h 29"/>
                  <a:gd name="T92" fmla="*/ 25 w 30"/>
                  <a:gd name="T93" fmla="*/ 14 h 29"/>
                  <a:gd name="T94" fmla="*/ 26 w 30"/>
                  <a:gd name="T95" fmla="*/ 13 h 29"/>
                  <a:gd name="T96" fmla="*/ 26 w 30"/>
                  <a:gd name="T97" fmla="*/ 11 h 29"/>
                  <a:gd name="T98" fmla="*/ 27 w 30"/>
                  <a:gd name="T99" fmla="*/ 10 h 29"/>
                  <a:gd name="T100" fmla="*/ 28 w 30"/>
                  <a:gd name="T101" fmla="*/ 8 h 29"/>
                  <a:gd name="T102" fmla="*/ 30 w 30"/>
                  <a:gd name="T103" fmla="*/ 7 h 29"/>
                  <a:gd name="T104" fmla="*/ 29 w 30"/>
                  <a:gd name="T105"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 h="29">
                    <a:moveTo>
                      <a:pt x="29" y="5"/>
                    </a:moveTo>
                    <a:cubicBezTo>
                      <a:pt x="29" y="5"/>
                      <a:pt x="29" y="5"/>
                      <a:pt x="29" y="5"/>
                    </a:cubicBezTo>
                    <a:cubicBezTo>
                      <a:pt x="28" y="5"/>
                      <a:pt x="28" y="4"/>
                      <a:pt x="28" y="4"/>
                    </a:cubicBezTo>
                    <a:cubicBezTo>
                      <a:pt x="28" y="4"/>
                      <a:pt x="28" y="4"/>
                      <a:pt x="28" y="3"/>
                    </a:cubicBezTo>
                    <a:cubicBezTo>
                      <a:pt x="29" y="3"/>
                      <a:pt x="29" y="3"/>
                      <a:pt x="29" y="3"/>
                    </a:cubicBezTo>
                    <a:cubicBezTo>
                      <a:pt x="29" y="2"/>
                      <a:pt x="29" y="2"/>
                      <a:pt x="29" y="2"/>
                    </a:cubicBezTo>
                    <a:cubicBezTo>
                      <a:pt x="28" y="2"/>
                      <a:pt x="29" y="1"/>
                      <a:pt x="28" y="1"/>
                    </a:cubicBezTo>
                    <a:cubicBezTo>
                      <a:pt x="28" y="1"/>
                      <a:pt x="28" y="1"/>
                      <a:pt x="28" y="1"/>
                    </a:cubicBezTo>
                    <a:cubicBezTo>
                      <a:pt x="28" y="1"/>
                      <a:pt x="28" y="1"/>
                      <a:pt x="28" y="1"/>
                    </a:cubicBezTo>
                    <a:cubicBezTo>
                      <a:pt x="27" y="1"/>
                      <a:pt x="27" y="1"/>
                      <a:pt x="27" y="1"/>
                    </a:cubicBezTo>
                    <a:cubicBezTo>
                      <a:pt x="27" y="2"/>
                      <a:pt x="27" y="2"/>
                      <a:pt x="27" y="2"/>
                    </a:cubicBezTo>
                    <a:cubicBezTo>
                      <a:pt x="26" y="2"/>
                      <a:pt x="26" y="2"/>
                      <a:pt x="26" y="2"/>
                    </a:cubicBezTo>
                    <a:cubicBezTo>
                      <a:pt x="25" y="2"/>
                      <a:pt x="25" y="2"/>
                      <a:pt x="25" y="3"/>
                    </a:cubicBezTo>
                    <a:cubicBezTo>
                      <a:pt x="24" y="3"/>
                      <a:pt x="24" y="3"/>
                      <a:pt x="24" y="3"/>
                    </a:cubicBezTo>
                    <a:cubicBezTo>
                      <a:pt x="23" y="3"/>
                      <a:pt x="23" y="3"/>
                      <a:pt x="23" y="3"/>
                    </a:cubicBezTo>
                    <a:cubicBezTo>
                      <a:pt x="22" y="3"/>
                      <a:pt x="22" y="3"/>
                      <a:pt x="22" y="2"/>
                    </a:cubicBezTo>
                    <a:cubicBezTo>
                      <a:pt x="22" y="2"/>
                      <a:pt x="21" y="2"/>
                      <a:pt x="21" y="2"/>
                    </a:cubicBezTo>
                    <a:cubicBezTo>
                      <a:pt x="21" y="2"/>
                      <a:pt x="20" y="2"/>
                      <a:pt x="20" y="2"/>
                    </a:cubicBezTo>
                    <a:cubicBezTo>
                      <a:pt x="19" y="2"/>
                      <a:pt x="19" y="2"/>
                      <a:pt x="19" y="3"/>
                    </a:cubicBezTo>
                    <a:cubicBezTo>
                      <a:pt x="18" y="3"/>
                      <a:pt x="18" y="3"/>
                      <a:pt x="18" y="3"/>
                    </a:cubicBezTo>
                    <a:cubicBezTo>
                      <a:pt x="17" y="4"/>
                      <a:pt x="17" y="4"/>
                      <a:pt x="17" y="4"/>
                    </a:cubicBezTo>
                    <a:cubicBezTo>
                      <a:pt x="16" y="4"/>
                      <a:pt x="16" y="4"/>
                      <a:pt x="16" y="4"/>
                    </a:cubicBezTo>
                    <a:cubicBezTo>
                      <a:pt x="15" y="3"/>
                      <a:pt x="15" y="3"/>
                      <a:pt x="15" y="3"/>
                    </a:cubicBezTo>
                    <a:cubicBezTo>
                      <a:pt x="14" y="3"/>
                      <a:pt x="14" y="2"/>
                      <a:pt x="14" y="2"/>
                    </a:cubicBezTo>
                    <a:cubicBezTo>
                      <a:pt x="13" y="2"/>
                      <a:pt x="13" y="2"/>
                      <a:pt x="13" y="2"/>
                    </a:cubicBezTo>
                    <a:cubicBezTo>
                      <a:pt x="12" y="2"/>
                      <a:pt x="12" y="3"/>
                      <a:pt x="12" y="3"/>
                    </a:cubicBezTo>
                    <a:cubicBezTo>
                      <a:pt x="11" y="3"/>
                      <a:pt x="11" y="3"/>
                      <a:pt x="10" y="3"/>
                    </a:cubicBezTo>
                    <a:cubicBezTo>
                      <a:pt x="10" y="3"/>
                      <a:pt x="10" y="2"/>
                      <a:pt x="10" y="2"/>
                    </a:cubicBezTo>
                    <a:cubicBezTo>
                      <a:pt x="9" y="2"/>
                      <a:pt x="9" y="2"/>
                      <a:pt x="9" y="2"/>
                    </a:cubicBezTo>
                    <a:cubicBezTo>
                      <a:pt x="8" y="2"/>
                      <a:pt x="8" y="1"/>
                      <a:pt x="8" y="1"/>
                    </a:cubicBezTo>
                    <a:cubicBezTo>
                      <a:pt x="8" y="1"/>
                      <a:pt x="8" y="1"/>
                      <a:pt x="7" y="1"/>
                    </a:cubicBezTo>
                    <a:cubicBezTo>
                      <a:pt x="7" y="0"/>
                      <a:pt x="7" y="1"/>
                      <a:pt x="7" y="1"/>
                    </a:cubicBezTo>
                    <a:cubicBezTo>
                      <a:pt x="6" y="1"/>
                      <a:pt x="6" y="1"/>
                      <a:pt x="6" y="1"/>
                    </a:cubicBezTo>
                    <a:cubicBezTo>
                      <a:pt x="6" y="1"/>
                      <a:pt x="5" y="1"/>
                      <a:pt x="5" y="1"/>
                    </a:cubicBezTo>
                    <a:cubicBezTo>
                      <a:pt x="5" y="1"/>
                      <a:pt x="4" y="2"/>
                      <a:pt x="4" y="2"/>
                    </a:cubicBezTo>
                    <a:cubicBezTo>
                      <a:pt x="4" y="2"/>
                      <a:pt x="4" y="2"/>
                      <a:pt x="4" y="3"/>
                    </a:cubicBezTo>
                    <a:cubicBezTo>
                      <a:pt x="3" y="3"/>
                      <a:pt x="4" y="4"/>
                      <a:pt x="3" y="4"/>
                    </a:cubicBezTo>
                    <a:cubicBezTo>
                      <a:pt x="3" y="4"/>
                      <a:pt x="2" y="4"/>
                      <a:pt x="2" y="5"/>
                    </a:cubicBezTo>
                    <a:cubicBezTo>
                      <a:pt x="2" y="5"/>
                      <a:pt x="2" y="5"/>
                      <a:pt x="2" y="6"/>
                    </a:cubicBezTo>
                    <a:cubicBezTo>
                      <a:pt x="2" y="6"/>
                      <a:pt x="2" y="6"/>
                      <a:pt x="2" y="6"/>
                    </a:cubicBezTo>
                    <a:cubicBezTo>
                      <a:pt x="2" y="7"/>
                      <a:pt x="2" y="7"/>
                      <a:pt x="2" y="7"/>
                    </a:cubicBezTo>
                    <a:cubicBezTo>
                      <a:pt x="2" y="8"/>
                      <a:pt x="2" y="8"/>
                      <a:pt x="2" y="9"/>
                    </a:cubicBezTo>
                    <a:cubicBezTo>
                      <a:pt x="3" y="9"/>
                      <a:pt x="3" y="9"/>
                      <a:pt x="3" y="10"/>
                    </a:cubicBezTo>
                    <a:cubicBezTo>
                      <a:pt x="3" y="10"/>
                      <a:pt x="3" y="10"/>
                      <a:pt x="2" y="11"/>
                    </a:cubicBezTo>
                    <a:cubicBezTo>
                      <a:pt x="2" y="11"/>
                      <a:pt x="2" y="11"/>
                      <a:pt x="2" y="12"/>
                    </a:cubicBezTo>
                    <a:cubicBezTo>
                      <a:pt x="2" y="12"/>
                      <a:pt x="2" y="12"/>
                      <a:pt x="2" y="12"/>
                    </a:cubicBezTo>
                    <a:cubicBezTo>
                      <a:pt x="1" y="13"/>
                      <a:pt x="1" y="13"/>
                      <a:pt x="1" y="13"/>
                    </a:cubicBezTo>
                    <a:cubicBezTo>
                      <a:pt x="1" y="14"/>
                      <a:pt x="1" y="14"/>
                      <a:pt x="1" y="14"/>
                    </a:cubicBezTo>
                    <a:cubicBezTo>
                      <a:pt x="1" y="14"/>
                      <a:pt x="1" y="14"/>
                      <a:pt x="1" y="14"/>
                    </a:cubicBezTo>
                    <a:cubicBezTo>
                      <a:pt x="0" y="15"/>
                      <a:pt x="0" y="15"/>
                      <a:pt x="0" y="15"/>
                    </a:cubicBezTo>
                    <a:cubicBezTo>
                      <a:pt x="0" y="15"/>
                      <a:pt x="0" y="16"/>
                      <a:pt x="0" y="17"/>
                    </a:cubicBezTo>
                    <a:cubicBezTo>
                      <a:pt x="0" y="17"/>
                      <a:pt x="0" y="18"/>
                      <a:pt x="0" y="19"/>
                    </a:cubicBezTo>
                    <a:cubicBezTo>
                      <a:pt x="0" y="19"/>
                      <a:pt x="0" y="20"/>
                      <a:pt x="0" y="20"/>
                    </a:cubicBezTo>
                    <a:cubicBezTo>
                      <a:pt x="0" y="21"/>
                      <a:pt x="0" y="21"/>
                      <a:pt x="0" y="22"/>
                    </a:cubicBezTo>
                    <a:cubicBezTo>
                      <a:pt x="0" y="22"/>
                      <a:pt x="0" y="22"/>
                      <a:pt x="0" y="22"/>
                    </a:cubicBezTo>
                    <a:cubicBezTo>
                      <a:pt x="1" y="22"/>
                      <a:pt x="1" y="22"/>
                      <a:pt x="2" y="22"/>
                    </a:cubicBezTo>
                    <a:cubicBezTo>
                      <a:pt x="2" y="22"/>
                      <a:pt x="3" y="22"/>
                      <a:pt x="3" y="22"/>
                    </a:cubicBezTo>
                    <a:cubicBezTo>
                      <a:pt x="4" y="22"/>
                      <a:pt x="4" y="22"/>
                      <a:pt x="4" y="22"/>
                    </a:cubicBezTo>
                    <a:cubicBezTo>
                      <a:pt x="4" y="22"/>
                      <a:pt x="5" y="22"/>
                      <a:pt x="5" y="23"/>
                    </a:cubicBezTo>
                    <a:cubicBezTo>
                      <a:pt x="5" y="23"/>
                      <a:pt x="5" y="23"/>
                      <a:pt x="5" y="23"/>
                    </a:cubicBezTo>
                    <a:cubicBezTo>
                      <a:pt x="5" y="24"/>
                      <a:pt x="6" y="23"/>
                      <a:pt x="6" y="24"/>
                    </a:cubicBezTo>
                    <a:cubicBezTo>
                      <a:pt x="6" y="24"/>
                      <a:pt x="6" y="24"/>
                      <a:pt x="6" y="24"/>
                    </a:cubicBezTo>
                    <a:cubicBezTo>
                      <a:pt x="7" y="25"/>
                      <a:pt x="7" y="25"/>
                      <a:pt x="7" y="25"/>
                    </a:cubicBezTo>
                    <a:cubicBezTo>
                      <a:pt x="7" y="26"/>
                      <a:pt x="7" y="26"/>
                      <a:pt x="7" y="26"/>
                    </a:cubicBezTo>
                    <a:cubicBezTo>
                      <a:pt x="7" y="27"/>
                      <a:pt x="7" y="27"/>
                      <a:pt x="7" y="27"/>
                    </a:cubicBezTo>
                    <a:cubicBezTo>
                      <a:pt x="8" y="28"/>
                      <a:pt x="8" y="28"/>
                      <a:pt x="8" y="28"/>
                    </a:cubicBezTo>
                    <a:cubicBezTo>
                      <a:pt x="8" y="28"/>
                      <a:pt x="8" y="28"/>
                      <a:pt x="9" y="28"/>
                    </a:cubicBezTo>
                    <a:cubicBezTo>
                      <a:pt x="9" y="28"/>
                      <a:pt x="9" y="28"/>
                      <a:pt x="9" y="28"/>
                    </a:cubicBezTo>
                    <a:cubicBezTo>
                      <a:pt x="10" y="29"/>
                      <a:pt x="10" y="28"/>
                      <a:pt x="10" y="28"/>
                    </a:cubicBezTo>
                    <a:cubicBezTo>
                      <a:pt x="11" y="28"/>
                      <a:pt x="11" y="27"/>
                      <a:pt x="12" y="27"/>
                    </a:cubicBezTo>
                    <a:cubicBezTo>
                      <a:pt x="13" y="27"/>
                      <a:pt x="13" y="27"/>
                      <a:pt x="13" y="27"/>
                    </a:cubicBezTo>
                    <a:cubicBezTo>
                      <a:pt x="14" y="27"/>
                      <a:pt x="14" y="27"/>
                      <a:pt x="14" y="27"/>
                    </a:cubicBezTo>
                    <a:cubicBezTo>
                      <a:pt x="14" y="27"/>
                      <a:pt x="14" y="27"/>
                      <a:pt x="14" y="27"/>
                    </a:cubicBezTo>
                    <a:cubicBezTo>
                      <a:pt x="14" y="26"/>
                      <a:pt x="14" y="26"/>
                      <a:pt x="15" y="26"/>
                    </a:cubicBezTo>
                    <a:cubicBezTo>
                      <a:pt x="15" y="26"/>
                      <a:pt x="15" y="26"/>
                      <a:pt x="15" y="26"/>
                    </a:cubicBezTo>
                    <a:cubicBezTo>
                      <a:pt x="15" y="25"/>
                      <a:pt x="15" y="25"/>
                      <a:pt x="15" y="25"/>
                    </a:cubicBezTo>
                    <a:cubicBezTo>
                      <a:pt x="15" y="25"/>
                      <a:pt x="15" y="24"/>
                      <a:pt x="15" y="24"/>
                    </a:cubicBezTo>
                    <a:cubicBezTo>
                      <a:pt x="15" y="24"/>
                      <a:pt x="16" y="23"/>
                      <a:pt x="16" y="23"/>
                    </a:cubicBezTo>
                    <a:cubicBezTo>
                      <a:pt x="16" y="23"/>
                      <a:pt x="16" y="23"/>
                      <a:pt x="17" y="22"/>
                    </a:cubicBezTo>
                    <a:cubicBezTo>
                      <a:pt x="17" y="22"/>
                      <a:pt x="17" y="22"/>
                      <a:pt x="17" y="22"/>
                    </a:cubicBezTo>
                    <a:cubicBezTo>
                      <a:pt x="18" y="22"/>
                      <a:pt x="18" y="21"/>
                      <a:pt x="18" y="21"/>
                    </a:cubicBezTo>
                    <a:cubicBezTo>
                      <a:pt x="18" y="21"/>
                      <a:pt x="18" y="20"/>
                      <a:pt x="19" y="20"/>
                    </a:cubicBezTo>
                    <a:cubicBezTo>
                      <a:pt x="19" y="20"/>
                      <a:pt x="19" y="20"/>
                      <a:pt x="20" y="20"/>
                    </a:cubicBezTo>
                    <a:cubicBezTo>
                      <a:pt x="20" y="20"/>
                      <a:pt x="20" y="20"/>
                      <a:pt x="20" y="20"/>
                    </a:cubicBezTo>
                    <a:cubicBezTo>
                      <a:pt x="21" y="20"/>
                      <a:pt x="21" y="21"/>
                      <a:pt x="21" y="21"/>
                    </a:cubicBezTo>
                    <a:cubicBezTo>
                      <a:pt x="21" y="21"/>
                      <a:pt x="21" y="21"/>
                      <a:pt x="22" y="21"/>
                    </a:cubicBezTo>
                    <a:cubicBezTo>
                      <a:pt x="22" y="22"/>
                      <a:pt x="22" y="21"/>
                      <a:pt x="22" y="21"/>
                    </a:cubicBezTo>
                    <a:cubicBezTo>
                      <a:pt x="23" y="20"/>
                      <a:pt x="23" y="20"/>
                      <a:pt x="23" y="19"/>
                    </a:cubicBezTo>
                    <a:cubicBezTo>
                      <a:pt x="23" y="19"/>
                      <a:pt x="23" y="19"/>
                      <a:pt x="23" y="19"/>
                    </a:cubicBezTo>
                    <a:cubicBezTo>
                      <a:pt x="23" y="18"/>
                      <a:pt x="23" y="18"/>
                      <a:pt x="23" y="18"/>
                    </a:cubicBezTo>
                    <a:cubicBezTo>
                      <a:pt x="24" y="17"/>
                      <a:pt x="24" y="17"/>
                      <a:pt x="24" y="16"/>
                    </a:cubicBezTo>
                    <a:cubicBezTo>
                      <a:pt x="24" y="16"/>
                      <a:pt x="24" y="16"/>
                      <a:pt x="24" y="16"/>
                    </a:cubicBezTo>
                    <a:cubicBezTo>
                      <a:pt x="25" y="15"/>
                      <a:pt x="25" y="15"/>
                      <a:pt x="25" y="15"/>
                    </a:cubicBezTo>
                    <a:cubicBezTo>
                      <a:pt x="25" y="15"/>
                      <a:pt x="25" y="15"/>
                      <a:pt x="25" y="14"/>
                    </a:cubicBezTo>
                    <a:cubicBezTo>
                      <a:pt x="25" y="14"/>
                      <a:pt x="25" y="14"/>
                      <a:pt x="26" y="14"/>
                    </a:cubicBezTo>
                    <a:cubicBezTo>
                      <a:pt x="26" y="14"/>
                      <a:pt x="25" y="13"/>
                      <a:pt x="26" y="13"/>
                    </a:cubicBezTo>
                    <a:cubicBezTo>
                      <a:pt x="26" y="13"/>
                      <a:pt x="26" y="13"/>
                      <a:pt x="26" y="13"/>
                    </a:cubicBezTo>
                    <a:cubicBezTo>
                      <a:pt x="27" y="12"/>
                      <a:pt x="26" y="12"/>
                      <a:pt x="26" y="11"/>
                    </a:cubicBezTo>
                    <a:cubicBezTo>
                      <a:pt x="27" y="11"/>
                      <a:pt x="27" y="11"/>
                      <a:pt x="27" y="11"/>
                    </a:cubicBezTo>
                    <a:cubicBezTo>
                      <a:pt x="27" y="10"/>
                      <a:pt x="27" y="10"/>
                      <a:pt x="27" y="10"/>
                    </a:cubicBezTo>
                    <a:cubicBezTo>
                      <a:pt x="28" y="9"/>
                      <a:pt x="28" y="9"/>
                      <a:pt x="28" y="9"/>
                    </a:cubicBezTo>
                    <a:cubicBezTo>
                      <a:pt x="28" y="8"/>
                      <a:pt x="28" y="8"/>
                      <a:pt x="28" y="8"/>
                    </a:cubicBezTo>
                    <a:cubicBezTo>
                      <a:pt x="29" y="8"/>
                      <a:pt x="29" y="8"/>
                      <a:pt x="29" y="8"/>
                    </a:cubicBezTo>
                    <a:cubicBezTo>
                      <a:pt x="30" y="8"/>
                      <a:pt x="30" y="7"/>
                      <a:pt x="30" y="7"/>
                    </a:cubicBezTo>
                    <a:cubicBezTo>
                      <a:pt x="30" y="7"/>
                      <a:pt x="30" y="6"/>
                      <a:pt x="30" y="6"/>
                    </a:cubicBezTo>
                    <a:cubicBezTo>
                      <a:pt x="30" y="5"/>
                      <a:pt x="30" y="5"/>
                      <a:pt x="29"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7" name="Freeform 56"/>
              <p:cNvSpPr>
                <a:spLocks/>
              </p:cNvSpPr>
              <p:nvPr/>
            </p:nvSpPr>
            <p:spPr bwMode="auto">
              <a:xfrm>
                <a:off x="4862514" y="3573464"/>
                <a:ext cx="215900" cy="215900"/>
              </a:xfrm>
              <a:custGeom>
                <a:avLst/>
                <a:gdLst>
                  <a:gd name="T0" fmla="*/ 20 w 20"/>
                  <a:gd name="T1" fmla="*/ 3 h 20"/>
                  <a:gd name="T2" fmla="*/ 19 w 20"/>
                  <a:gd name="T3" fmla="*/ 3 h 20"/>
                  <a:gd name="T4" fmla="*/ 18 w 20"/>
                  <a:gd name="T5" fmla="*/ 2 h 20"/>
                  <a:gd name="T6" fmla="*/ 16 w 20"/>
                  <a:gd name="T7" fmla="*/ 1 h 20"/>
                  <a:gd name="T8" fmla="*/ 15 w 20"/>
                  <a:gd name="T9" fmla="*/ 1 h 20"/>
                  <a:gd name="T10" fmla="*/ 14 w 20"/>
                  <a:gd name="T11" fmla="*/ 0 h 20"/>
                  <a:gd name="T12" fmla="*/ 14 w 20"/>
                  <a:gd name="T13" fmla="*/ 0 h 20"/>
                  <a:gd name="T14" fmla="*/ 13 w 20"/>
                  <a:gd name="T15" fmla="*/ 0 h 20"/>
                  <a:gd name="T16" fmla="*/ 12 w 20"/>
                  <a:gd name="T17" fmla="*/ 0 h 20"/>
                  <a:gd name="T18" fmla="*/ 11 w 20"/>
                  <a:gd name="T19" fmla="*/ 0 h 20"/>
                  <a:gd name="T20" fmla="*/ 11 w 20"/>
                  <a:gd name="T21" fmla="*/ 0 h 20"/>
                  <a:gd name="T22" fmla="*/ 10 w 20"/>
                  <a:gd name="T23" fmla="*/ 1 h 20"/>
                  <a:gd name="T24" fmla="*/ 9 w 20"/>
                  <a:gd name="T25" fmla="*/ 2 h 20"/>
                  <a:gd name="T26" fmla="*/ 9 w 20"/>
                  <a:gd name="T27" fmla="*/ 3 h 20"/>
                  <a:gd name="T28" fmla="*/ 9 w 20"/>
                  <a:gd name="T29" fmla="*/ 3 h 20"/>
                  <a:gd name="T30" fmla="*/ 8 w 20"/>
                  <a:gd name="T31" fmla="*/ 4 h 20"/>
                  <a:gd name="T32" fmla="*/ 7 w 20"/>
                  <a:gd name="T33" fmla="*/ 4 h 20"/>
                  <a:gd name="T34" fmla="*/ 6 w 20"/>
                  <a:gd name="T35" fmla="*/ 5 h 20"/>
                  <a:gd name="T36" fmla="*/ 5 w 20"/>
                  <a:gd name="T37" fmla="*/ 6 h 20"/>
                  <a:gd name="T38" fmla="*/ 5 w 20"/>
                  <a:gd name="T39" fmla="*/ 7 h 20"/>
                  <a:gd name="T40" fmla="*/ 5 w 20"/>
                  <a:gd name="T41" fmla="*/ 7 h 20"/>
                  <a:gd name="T42" fmla="*/ 4 w 20"/>
                  <a:gd name="T43" fmla="*/ 7 h 20"/>
                  <a:gd name="T44" fmla="*/ 3 w 20"/>
                  <a:gd name="T45" fmla="*/ 7 h 20"/>
                  <a:gd name="T46" fmla="*/ 3 w 20"/>
                  <a:gd name="T47" fmla="*/ 6 h 20"/>
                  <a:gd name="T48" fmla="*/ 2 w 20"/>
                  <a:gd name="T49" fmla="*/ 6 h 20"/>
                  <a:gd name="T50" fmla="*/ 1 w 20"/>
                  <a:gd name="T51" fmla="*/ 6 h 20"/>
                  <a:gd name="T52" fmla="*/ 0 w 20"/>
                  <a:gd name="T53" fmla="*/ 6 h 20"/>
                  <a:gd name="T54" fmla="*/ 1 w 20"/>
                  <a:gd name="T55" fmla="*/ 6 h 20"/>
                  <a:gd name="T56" fmla="*/ 1 w 20"/>
                  <a:gd name="T57" fmla="*/ 7 h 20"/>
                  <a:gd name="T58" fmla="*/ 2 w 20"/>
                  <a:gd name="T59" fmla="*/ 8 h 20"/>
                  <a:gd name="T60" fmla="*/ 2 w 20"/>
                  <a:gd name="T61" fmla="*/ 9 h 20"/>
                  <a:gd name="T62" fmla="*/ 3 w 20"/>
                  <a:gd name="T63" fmla="*/ 11 h 20"/>
                  <a:gd name="T64" fmla="*/ 3 w 20"/>
                  <a:gd name="T65" fmla="*/ 12 h 20"/>
                  <a:gd name="T66" fmla="*/ 4 w 20"/>
                  <a:gd name="T67" fmla="*/ 13 h 20"/>
                  <a:gd name="T68" fmla="*/ 5 w 20"/>
                  <a:gd name="T69" fmla="*/ 13 h 20"/>
                  <a:gd name="T70" fmla="*/ 6 w 20"/>
                  <a:gd name="T71" fmla="*/ 14 h 20"/>
                  <a:gd name="T72" fmla="*/ 6 w 20"/>
                  <a:gd name="T73" fmla="*/ 15 h 20"/>
                  <a:gd name="T74" fmla="*/ 7 w 20"/>
                  <a:gd name="T75" fmla="*/ 16 h 20"/>
                  <a:gd name="T76" fmla="*/ 8 w 20"/>
                  <a:gd name="T77" fmla="*/ 17 h 20"/>
                  <a:gd name="T78" fmla="*/ 9 w 20"/>
                  <a:gd name="T79" fmla="*/ 17 h 20"/>
                  <a:gd name="T80" fmla="*/ 10 w 20"/>
                  <a:gd name="T81" fmla="*/ 19 h 20"/>
                  <a:gd name="T82" fmla="*/ 11 w 20"/>
                  <a:gd name="T83" fmla="*/ 19 h 20"/>
                  <a:gd name="T84" fmla="*/ 12 w 20"/>
                  <a:gd name="T85" fmla="*/ 19 h 20"/>
                  <a:gd name="T86" fmla="*/ 14 w 20"/>
                  <a:gd name="T87" fmla="*/ 20 h 20"/>
                  <a:gd name="T88" fmla="*/ 15 w 20"/>
                  <a:gd name="T89" fmla="*/ 20 h 20"/>
                  <a:gd name="T90" fmla="*/ 15 w 20"/>
                  <a:gd name="T91" fmla="*/ 20 h 20"/>
                  <a:gd name="T92" fmla="*/ 16 w 20"/>
                  <a:gd name="T93" fmla="*/ 19 h 20"/>
                  <a:gd name="T94" fmla="*/ 17 w 20"/>
                  <a:gd name="T95" fmla="*/ 18 h 20"/>
                  <a:gd name="T96" fmla="*/ 17 w 20"/>
                  <a:gd name="T97" fmla="*/ 17 h 20"/>
                  <a:gd name="T98" fmla="*/ 18 w 20"/>
                  <a:gd name="T99" fmla="*/ 16 h 20"/>
                  <a:gd name="T100" fmla="*/ 19 w 20"/>
                  <a:gd name="T101" fmla="*/ 15 h 20"/>
                  <a:gd name="T102" fmla="*/ 19 w 20"/>
                  <a:gd name="T103" fmla="*/ 14 h 20"/>
                  <a:gd name="T104" fmla="*/ 20 w 20"/>
                  <a:gd name="T105" fmla="*/ 12 h 20"/>
                  <a:gd name="T106" fmla="*/ 20 w 20"/>
                  <a:gd name="T107" fmla="*/ 10 h 20"/>
                  <a:gd name="T108" fmla="*/ 20 w 20"/>
                  <a:gd name="T109" fmla="*/ 8 h 20"/>
                  <a:gd name="T110" fmla="*/ 20 w 20"/>
                  <a:gd name="T111" fmla="*/ 6 h 20"/>
                  <a:gd name="T112" fmla="*/ 20 w 20"/>
                  <a:gd name="T113" fmla="*/ 4 h 20"/>
                  <a:gd name="T114" fmla="*/ 20 w 20"/>
                  <a:gd name="T11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 h="20">
                    <a:moveTo>
                      <a:pt x="20" y="3"/>
                    </a:moveTo>
                    <a:cubicBezTo>
                      <a:pt x="20" y="3"/>
                      <a:pt x="19" y="3"/>
                      <a:pt x="19" y="3"/>
                    </a:cubicBezTo>
                    <a:cubicBezTo>
                      <a:pt x="19" y="2"/>
                      <a:pt x="18" y="2"/>
                      <a:pt x="18" y="2"/>
                    </a:cubicBezTo>
                    <a:cubicBezTo>
                      <a:pt x="17" y="2"/>
                      <a:pt x="17" y="2"/>
                      <a:pt x="16" y="1"/>
                    </a:cubicBezTo>
                    <a:cubicBezTo>
                      <a:pt x="16" y="1"/>
                      <a:pt x="15" y="1"/>
                      <a:pt x="15" y="1"/>
                    </a:cubicBezTo>
                    <a:cubicBezTo>
                      <a:pt x="14" y="0"/>
                      <a:pt x="14" y="0"/>
                      <a:pt x="14" y="0"/>
                    </a:cubicBezTo>
                    <a:cubicBezTo>
                      <a:pt x="14" y="0"/>
                      <a:pt x="14" y="0"/>
                      <a:pt x="14" y="0"/>
                    </a:cubicBezTo>
                    <a:cubicBezTo>
                      <a:pt x="13" y="0"/>
                      <a:pt x="13" y="0"/>
                      <a:pt x="13" y="0"/>
                    </a:cubicBezTo>
                    <a:cubicBezTo>
                      <a:pt x="13" y="0"/>
                      <a:pt x="12" y="0"/>
                      <a:pt x="12" y="0"/>
                    </a:cubicBezTo>
                    <a:cubicBezTo>
                      <a:pt x="12" y="0"/>
                      <a:pt x="12" y="0"/>
                      <a:pt x="11" y="0"/>
                    </a:cubicBezTo>
                    <a:cubicBezTo>
                      <a:pt x="11" y="0"/>
                      <a:pt x="11" y="0"/>
                      <a:pt x="11" y="0"/>
                    </a:cubicBezTo>
                    <a:cubicBezTo>
                      <a:pt x="10" y="0"/>
                      <a:pt x="10" y="1"/>
                      <a:pt x="10" y="1"/>
                    </a:cubicBezTo>
                    <a:cubicBezTo>
                      <a:pt x="9" y="1"/>
                      <a:pt x="9" y="2"/>
                      <a:pt x="9" y="2"/>
                    </a:cubicBezTo>
                    <a:cubicBezTo>
                      <a:pt x="9" y="2"/>
                      <a:pt x="9" y="3"/>
                      <a:pt x="9" y="3"/>
                    </a:cubicBezTo>
                    <a:cubicBezTo>
                      <a:pt x="9" y="3"/>
                      <a:pt x="9" y="3"/>
                      <a:pt x="9" y="3"/>
                    </a:cubicBezTo>
                    <a:cubicBezTo>
                      <a:pt x="8" y="3"/>
                      <a:pt x="8" y="3"/>
                      <a:pt x="8" y="4"/>
                    </a:cubicBezTo>
                    <a:cubicBezTo>
                      <a:pt x="7" y="4"/>
                      <a:pt x="7" y="4"/>
                      <a:pt x="7" y="4"/>
                    </a:cubicBezTo>
                    <a:cubicBezTo>
                      <a:pt x="7" y="5"/>
                      <a:pt x="7" y="5"/>
                      <a:pt x="6" y="5"/>
                    </a:cubicBezTo>
                    <a:cubicBezTo>
                      <a:pt x="6" y="6"/>
                      <a:pt x="6" y="6"/>
                      <a:pt x="5" y="6"/>
                    </a:cubicBezTo>
                    <a:cubicBezTo>
                      <a:pt x="5" y="6"/>
                      <a:pt x="6" y="7"/>
                      <a:pt x="5" y="7"/>
                    </a:cubicBezTo>
                    <a:cubicBezTo>
                      <a:pt x="5" y="7"/>
                      <a:pt x="5" y="7"/>
                      <a:pt x="5" y="7"/>
                    </a:cubicBezTo>
                    <a:cubicBezTo>
                      <a:pt x="4" y="7"/>
                      <a:pt x="4" y="7"/>
                      <a:pt x="4" y="7"/>
                    </a:cubicBezTo>
                    <a:cubicBezTo>
                      <a:pt x="4" y="7"/>
                      <a:pt x="4" y="7"/>
                      <a:pt x="3" y="7"/>
                    </a:cubicBezTo>
                    <a:cubicBezTo>
                      <a:pt x="3" y="7"/>
                      <a:pt x="3" y="7"/>
                      <a:pt x="3" y="6"/>
                    </a:cubicBezTo>
                    <a:cubicBezTo>
                      <a:pt x="2" y="6"/>
                      <a:pt x="2" y="6"/>
                      <a:pt x="2" y="6"/>
                    </a:cubicBezTo>
                    <a:cubicBezTo>
                      <a:pt x="2" y="6"/>
                      <a:pt x="1" y="6"/>
                      <a:pt x="1" y="6"/>
                    </a:cubicBezTo>
                    <a:cubicBezTo>
                      <a:pt x="1" y="6"/>
                      <a:pt x="1" y="6"/>
                      <a:pt x="0" y="6"/>
                    </a:cubicBezTo>
                    <a:cubicBezTo>
                      <a:pt x="1" y="6"/>
                      <a:pt x="1" y="6"/>
                      <a:pt x="1" y="6"/>
                    </a:cubicBezTo>
                    <a:cubicBezTo>
                      <a:pt x="1" y="6"/>
                      <a:pt x="1" y="7"/>
                      <a:pt x="1" y="7"/>
                    </a:cubicBezTo>
                    <a:cubicBezTo>
                      <a:pt x="1" y="7"/>
                      <a:pt x="2" y="7"/>
                      <a:pt x="2" y="8"/>
                    </a:cubicBezTo>
                    <a:cubicBezTo>
                      <a:pt x="2" y="8"/>
                      <a:pt x="2" y="8"/>
                      <a:pt x="2" y="9"/>
                    </a:cubicBezTo>
                    <a:cubicBezTo>
                      <a:pt x="2" y="10"/>
                      <a:pt x="2" y="10"/>
                      <a:pt x="3" y="11"/>
                    </a:cubicBezTo>
                    <a:cubicBezTo>
                      <a:pt x="3" y="11"/>
                      <a:pt x="3" y="12"/>
                      <a:pt x="3" y="12"/>
                    </a:cubicBezTo>
                    <a:cubicBezTo>
                      <a:pt x="4" y="12"/>
                      <a:pt x="4" y="13"/>
                      <a:pt x="4" y="13"/>
                    </a:cubicBezTo>
                    <a:cubicBezTo>
                      <a:pt x="5" y="13"/>
                      <a:pt x="5" y="13"/>
                      <a:pt x="5" y="13"/>
                    </a:cubicBezTo>
                    <a:cubicBezTo>
                      <a:pt x="6" y="14"/>
                      <a:pt x="6" y="14"/>
                      <a:pt x="6" y="14"/>
                    </a:cubicBezTo>
                    <a:cubicBezTo>
                      <a:pt x="6" y="14"/>
                      <a:pt x="6" y="14"/>
                      <a:pt x="6" y="15"/>
                    </a:cubicBezTo>
                    <a:cubicBezTo>
                      <a:pt x="6" y="15"/>
                      <a:pt x="6" y="16"/>
                      <a:pt x="7" y="16"/>
                    </a:cubicBezTo>
                    <a:cubicBezTo>
                      <a:pt x="7" y="17"/>
                      <a:pt x="7" y="17"/>
                      <a:pt x="8" y="17"/>
                    </a:cubicBezTo>
                    <a:cubicBezTo>
                      <a:pt x="9" y="17"/>
                      <a:pt x="9" y="17"/>
                      <a:pt x="9" y="17"/>
                    </a:cubicBezTo>
                    <a:cubicBezTo>
                      <a:pt x="10" y="18"/>
                      <a:pt x="10" y="18"/>
                      <a:pt x="10" y="19"/>
                    </a:cubicBezTo>
                    <a:cubicBezTo>
                      <a:pt x="10" y="19"/>
                      <a:pt x="10" y="19"/>
                      <a:pt x="11" y="19"/>
                    </a:cubicBezTo>
                    <a:cubicBezTo>
                      <a:pt x="11" y="20"/>
                      <a:pt x="12" y="19"/>
                      <a:pt x="12" y="19"/>
                    </a:cubicBezTo>
                    <a:cubicBezTo>
                      <a:pt x="13" y="19"/>
                      <a:pt x="13" y="19"/>
                      <a:pt x="14" y="20"/>
                    </a:cubicBezTo>
                    <a:cubicBezTo>
                      <a:pt x="14" y="20"/>
                      <a:pt x="15" y="20"/>
                      <a:pt x="15" y="20"/>
                    </a:cubicBezTo>
                    <a:cubicBezTo>
                      <a:pt x="15" y="20"/>
                      <a:pt x="15" y="20"/>
                      <a:pt x="15" y="20"/>
                    </a:cubicBezTo>
                    <a:cubicBezTo>
                      <a:pt x="15" y="19"/>
                      <a:pt x="16" y="19"/>
                      <a:pt x="16" y="19"/>
                    </a:cubicBezTo>
                    <a:cubicBezTo>
                      <a:pt x="16" y="18"/>
                      <a:pt x="17" y="18"/>
                      <a:pt x="17" y="18"/>
                    </a:cubicBezTo>
                    <a:cubicBezTo>
                      <a:pt x="17" y="18"/>
                      <a:pt x="17" y="17"/>
                      <a:pt x="17" y="17"/>
                    </a:cubicBezTo>
                    <a:cubicBezTo>
                      <a:pt x="18" y="17"/>
                      <a:pt x="18" y="17"/>
                      <a:pt x="18" y="16"/>
                    </a:cubicBezTo>
                    <a:cubicBezTo>
                      <a:pt x="18" y="16"/>
                      <a:pt x="19" y="15"/>
                      <a:pt x="19" y="15"/>
                    </a:cubicBezTo>
                    <a:cubicBezTo>
                      <a:pt x="19" y="15"/>
                      <a:pt x="19" y="14"/>
                      <a:pt x="19" y="14"/>
                    </a:cubicBezTo>
                    <a:cubicBezTo>
                      <a:pt x="19" y="13"/>
                      <a:pt x="20" y="13"/>
                      <a:pt x="20" y="12"/>
                    </a:cubicBezTo>
                    <a:cubicBezTo>
                      <a:pt x="20" y="11"/>
                      <a:pt x="20" y="11"/>
                      <a:pt x="20" y="10"/>
                    </a:cubicBezTo>
                    <a:cubicBezTo>
                      <a:pt x="20" y="9"/>
                      <a:pt x="20" y="9"/>
                      <a:pt x="20" y="8"/>
                    </a:cubicBezTo>
                    <a:cubicBezTo>
                      <a:pt x="20" y="7"/>
                      <a:pt x="20" y="7"/>
                      <a:pt x="20" y="6"/>
                    </a:cubicBezTo>
                    <a:cubicBezTo>
                      <a:pt x="20" y="5"/>
                      <a:pt x="20" y="5"/>
                      <a:pt x="20" y="4"/>
                    </a:cubicBezTo>
                    <a:cubicBezTo>
                      <a:pt x="20" y="4"/>
                      <a:pt x="20" y="3"/>
                      <a:pt x="20"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8" name="Freeform 57"/>
              <p:cNvSpPr>
                <a:spLocks/>
              </p:cNvSpPr>
              <p:nvPr/>
            </p:nvSpPr>
            <p:spPr bwMode="auto">
              <a:xfrm>
                <a:off x="5003802" y="2957514"/>
                <a:ext cx="150813" cy="173038"/>
              </a:xfrm>
              <a:custGeom>
                <a:avLst/>
                <a:gdLst>
                  <a:gd name="T0" fmla="*/ 14 w 14"/>
                  <a:gd name="T1" fmla="*/ 5 h 16"/>
                  <a:gd name="T2" fmla="*/ 14 w 14"/>
                  <a:gd name="T3" fmla="*/ 4 h 16"/>
                  <a:gd name="T4" fmla="*/ 13 w 14"/>
                  <a:gd name="T5" fmla="*/ 3 h 16"/>
                  <a:gd name="T6" fmla="*/ 12 w 14"/>
                  <a:gd name="T7" fmla="*/ 1 h 16"/>
                  <a:gd name="T8" fmla="*/ 12 w 14"/>
                  <a:gd name="T9" fmla="*/ 1 h 16"/>
                  <a:gd name="T10" fmla="*/ 11 w 14"/>
                  <a:gd name="T11" fmla="*/ 0 h 16"/>
                  <a:gd name="T12" fmla="*/ 11 w 14"/>
                  <a:gd name="T13" fmla="*/ 0 h 16"/>
                  <a:gd name="T14" fmla="*/ 10 w 14"/>
                  <a:gd name="T15" fmla="*/ 0 h 16"/>
                  <a:gd name="T16" fmla="*/ 9 w 14"/>
                  <a:gd name="T17" fmla="*/ 1 h 16"/>
                  <a:gd name="T18" fmla="*/ 8 w 14"/>
                  <a:gd name="T19" fmla="*/ 1 h 16"/>
                  <a:gd name="T20" fmla="*/ 7 w 14"/>
                  <a:gd name="T21" fmla="*/ 1 h 16"/>
                  <a:gd name="T22" fmla="*/ 7 w 14"/>
                  <a:gd name="T23" fmla="*/ 1 h 16"/>
                  <a:gd name="T24" fmla="*/ 5 w 14"/>
                  <a:gd name="T25" fmla="*/ 1 h 16"/>
                  <a:gd name="T26" fmla="*/ 4 w 14"/>
                  <a:gd name="T27" fmla="*/ 1 h 16"/>
                  <a:gd name="T28" fmla="*/ 3 w 14"/>
                  <a:gd name="T29" fmla="*/ 1 h 16"/>
                  <a:gd name="T30" fmla="*/ 3 w 14"/>
                  <a:gd name="T31" fmla="*/ 1 h 16"/>
                  <a:gd name="T32" fmla="*/ 3 w 14"/>
                  <a:gd name="T33" fmla="*/ 3 h 16"/>
                  <a:gd name="T34" fmla="*/ 3 w 14"/>
                  <a:gd name="T35" fmla="*/ 4 h 16"/>
                  <a:gd name="T36" fmla="*/ 4 w 14"/>
                  <a:gd name="T37" fmla="*/ 5 h 16"/>
                  <a:gd name="T38" fmla="*/ 4 w 14"/>
                  <a:gd name="T39" fmla="*/ 6 h 16"/>
                  <a:gd name="T40" fmla="*/ 4 w 14"/>
                  <a:gd name="T41" fmla="*/ 6 h 16"/>
                  <a:gd name="T42" fmla="*/ 4 w 14"/>
                  <a:gd name="T43" fmla="*/ 6 h 16"/>
                  <a:gd name="T44" fmla="*/ 3 w 14"/>
                  <a:gd name="T45" fmla="*/ 7 h 16"/>
                  <a:gd name="T46" fmla="*/ 3 w 14"/>
                  <a:gd name="T47" fmla="*/ 7 h 16"/>
                  <a:gd name="T48" fmla="*/ 3 w 14"/>
                  <a:gd name="T49" fmla="*/ 8 h 16"/>
                  <a:gd name="T50" fmla="*/ 2 w 14"/>
                  <a:gd name="T51" fmla="*/ 8 h 16"/>
                  <a:gd name="T52" fmla="*/ 1 w 14"/>
                  <a:gd name="T53" fmla="*/ 9 h 16"/>
                  <a:gd name="T54" fmla="*/ 1 w 14"/>
                  <a:gd name="T55" fmla="*/ 11 h 16"/>
                  <a:gd name="T56" fmla="*/ 0 w 14"/>
                  <a:gd name="T57" fmla="*/ 13 h 16"/>
                  <a:gd name="T58" fmla="*/ 0 w 14"/>
                  <a:gd name="T59" fmla="*/ 15 h 16"/>
                  <a:gd name="T60" fmla="*/ 0 w 14"/>
                  <a:gd name="T61" fmla="*/ 15 h 16"/>
                  <a:gd name="T62" fmla="*/ 1 w 14"/>
                  <a:gd name="T63" fmla="*/ 16 h 16"/>
                  <a:gd name="T64" fmla="*/ 2 w 14"/>
                  <a:gd name="T65" fmla="*/ 15 h 16"/>
                  <a:gd name="T66" fmla="*/ 3 w 14"/>
                  <a:gd name="T67" fmla="*/ 15 h 16"/>
                  <a:gd name="T68" fmla="*/ 5 w 14"/>
                  <a:gd name="T69" fmla="*/ 15 h 16"/>
                  <a:gd name="T70" fmla="*/ 6 w 14"/>
                  <a:gd name="T71" fmla="*/ 15 h 16"/>
                  <a:gd name="T72" fmla="*/ 6 w 14"/>
                  <a:gd name="T73" fmla="*/ 15 h 16"/>
                  <a:gd name="T74" fmla="*/ 6 w 14"/>
                  <a:gd name="T75" fmla="*/ 14 h 16"/>
                  <a:gd name="T76" fmla="*/ 7 w 14"/>
                  <a:gd name="T77" fmla="*/ 13 h 16"/>
                  <a:gd name="T78" fmla="*/ 7 w 14"/>
                  <a:gd name="T79" fmla="*/ 12 h 16"/>
                  <a:gd name="T80" fmla="*/ 8 w 14"/>
                  <a:gd name="T81" fmla="*/ 11 h 16"/>
                  <a:gd name="T82" fmla="*/ 9 w 14"/>
                  <a:gd name="T83" fmla="*/ 11 h 16"/>
                  <a:gd name="T84" fmla="*/ 10 w 14"/>
                  <a:gd name="T85" fmla="*/ 11 h 16"/>
                  <a:gd name="T86" fmla="*/ 11 w 14"/>
                  <a:gd name="T87" fmla="*/ 11 h 16"/>
                  <a:gd name="T88" fmla="*/ 11 w 14"/>
                  <a:gd name="T89" fmla="*/ 12 h 16"/>
                  <a:gd name="T90" fmla="*/ 11 w 14"/>
                  <a:gd name="T91" fmla="*/ 12 h 16"/>
                  <a:gd name="T92" fmla="*/ 11 w 14"/>
                  <a:gd name="T93" fmla="*/ 10 h 16"/>
                  <a:gd name="T94" fmla="*/ 12 w 14"/>
                  <a:gd name="T95" fmla="*/ 9 h 16"/>
                  <a:gd name="T96" fmla="*/ 13 w 14"/>
                  <a:gd name="T97" fmla="*/ 8 h 16"/>
                  <a:gd name="T98" fmla="*/ 14 w 14"/>
                  <a:gd name="T99" fmla="*/ 8 h 16"/>
                  <a:gd name="T100" fmla="*/ 14 w 14"/>
                  <a:gd name="T101" fmla="*/ 6 h 16"/>
                  <a:gd name="T102" fmla="*/ 14 w 14"/>
                  <a:gd name="T10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 h="16">
                    <a:moveTo>
                      <a:pt x="14" y="5"/>
                    </a:moveTo>
                    <a:cubicBezTo>
                      <a:pt x="14" y="5"/>
                      <a:pt x="14" y="4"/>
                      <a:pt x="14" y="4"/>
                    </a:cubicBezTo>
                    <a:cubicBezTo>
                      <a:pt x="14" y="3"/>
                      <a:pt x="13" y="3"/>
                      <a:pt x="13" y="3"/>
                    </a:cubicBezTo>
                    <a:cubicBezTo>
                      <a:pt x="13" y="2"/>
                      <a:pt x="13" y="2"/>
                      <a:pt x="12" y="1"/>
                    </a:cubicBezTo>
                    <a:cubicBezTo>
                      <a:pt x="12" y="1"/>
                      <a:pt x="12" y="1"/>
                      <a:pt x="12" y="1"/>
                    </a:cubicBezTo>
                    <a:cubicBezTo>
                      <a:pt x="12" y="0"/>
                      <a:pt x="12" y="0"/>
                      <a:pt x="11" y="0"/>
                    </a:cubicBezTo>
                    <a:cubicBezTo>
                      <a:pt x="11" y="0"/>
                      <a:pt x="11" y="0"/>
                      <a:pt x="11" y="0"/>
                    </a:cubicBezTo>
                    <a:cubicBezTo>
                      <a:pt x="11" y="0"/>
                      <a:pt x="11" y="0"/>
                      <a:pt x="10" y="0"/>
                    </a:cubicBezTo>
                    <a:cubicBezTo>
                      <a:pt x="10" y="0"/>
                      <a:pt x="10" y="1"/>
                      <a:pt x="9" y="1"/>
                    </a:cubicBezTo>
                    <a:cubicBezTo>
                      <a:pt x="9" y="1"/>
                      <a:pt x="9" y="1"/>
                      <a:pt x="8" y="1"/>
                    </a:cubicBezTo>
                    <a:cubicBezTo>
                      <a:pt x="8" y="1"/>
                      <a:pt x="8" y="1"/>
                      <a:pt x="7" y="1"/>
                    </a:cubicBezTo>
                    <a:cubicBezTo>
                      <a:pt x="7" y="1"/>
                      <a:pt x="7" y="1"/>
                      <a:pt x="7" y="1"/>
                    </a:cubicBezTo>
                    <a:cubicBezTo>
                      <a:pt x="6" y="1"/>
                      <a:pt x="6" y="1"/>
                      <a:pt x="5" y="1"/>
                    </a:cubicBezTo>
                    <a:cubicBezTo>
                      <a:pt x="5" y="1"/>
                      <a:pt x="4" y="1"/>
                      <a:pt x="4" y="1"/>
                    </a:cubicBezTo>
                    <a:cubicBezTo>
                      <a:pt x="4" y="1"/>
                      <a:pt x="3" y="1"/>
                      <a:pt x="3" y="1"/>
                    </a:cubicBezTo>
                    <a:cubicBezTo>
                      <a:pt x="3" y="1"/>
                      <a:pt x="3" y="1"/>
                      <a:pt x="3" y="1"/>
                    </a:cubicBezTo>
                    <a:cubicBezTo>
                      <a:pt x="3" y="2"/>
                      <a:pt x="3" y="2"/>
                      <a:pt x="3" y="3"/>
                    </a:cubicBezTo>
                    <a:cubicBezTo>
                      <a:pt x="3" y="3"/>
                      <a:pt x="3" y="4"/>
                      <a:pt x="3" y="4"/>
                    </a:cubicBezTo>
                    <a:cubicBezTo>
                      <a:pt x="4" y="5"/>
                      <a:pt x="4" y="5"/>
                      <a:pt x="4" y="5"/>
                    </a:cubicBezTo>
                    <a:cubicBezTo>
                      <a:pt x="4" y="5"/>
                      <a:pt x="4" y="6"/>
                      <a:pt x="4" y="6"/>
                    </a:cubicBezTo>
                    <a:cubicBezTo>
                      <a:pt x="4" y="6"/>
                      <a:pt x="4" y="6"/>
                      <a:pt x="4" y="6"/>
                    </a:cubicBezTo>
                    <a:cubicBezTo>
                      <a:pt x="4" y="6"/>
                      <a:pt x="4" y="6"/>
                      <a:pt x="4" y="6"/>
                    </a:cubicBezTo>
                    <a:cubicBezTo>
                      <a:pt x="4" y="6"/>
                      <a:pt x="3" y="7"/>
                      <a:pt x="3" y="7"/>
                    </a:cubicBezTo>
                    <a:cubicBezTo>
                      <a:pt x="3" y="7"/>
                      <a:pt x="3" y="7"/>
                      <a:pt x="3" y="7"/>
                    </a:cubicBezTo>
                    <a:cubicBezTo>
                      <a:pt x="3" y="8"/>
                      <a:pt x="3" y="8"/>
                      <a:pt x="3" y="8"/>
                    </a:cubicBezTo>
                    <a:cubicBezTo>
                      <a:pt x="2" y="8"/>
                      <a:pt x="2" y="8"/>
                      <a:pt x="2" y="8"/>
                    </a:cubicBezTo>
                    <a:cubicBezTo>
                      <a:pt x="2" y="8"/>
                      <a:pt x="2" y="8"/>
                      <a:pt x="1" y="9"/>
                    </a:cubicBezTo>
                    <a:cubicBezTo>
                      <a:pt x="1" y="9"/>
                      <a:pt x="1" y="10"/>
                      <a:pt x="1" y="11"/>
                    </a:cubicBezTo>
                    <a:cubicBezTo>
                      <a:pt x="0" y="12"/>
                      <a:pt x="1" y="12"/>
                      <a:pt x="0" y="13"/>
                    </a:cubicBezTo>
                    <a:cubicBezTo>
                      <a:pt x="0" y="14"/>
                      <a:pt x="0" y="14"/>
                      <a:pt x="0" y="15"/>
                    </a:cubicBezTo>
                    <a:cubicBezTo>
                      <a:pt x="0" y="15"/>
                      <a:pt x="0" y="15"/>
                      <a:pt x="0" y="15"/>
                    </a:cubicBezTo>
                    <a:cubicBezTo>
                      <a:pt x="0" y="16"/>
                      <a:pt x="0" y="16"/>
                      <a:pt x="1" y="16"/>
                    </a:cubicBezTo>
                    <a:cubicBezTo>
                      <a:pt x="1" y="16"/>
                      <a:pt x="1" y="15"/>
                      <a:pt x="2" y="15"/>
                    </a:cubicBezTo>
                    <a:cubicBezTo>
                      <a:pt x="2" y="15"/>
                      <a:pt x="3" y="15"/>
                      <a:pt x="3" y="15"/>
                    </a:cubicBezTo>
                    <a:cubicBezTo>
                      <a:pt x="4" y="14"/>
                      <a:pt x="4" y="15"/>
                      <a:pt x="5" y="15"/>
                    </a:cubicBezTo>
                    <a:cubicBezTo>
                      <a:pt x="5" y="15"/>
                      <a:pt x="5" y="15"/>
                      <a:pt x="6" y="15"/>
                    </a:cubicBezTo>
                    <a:cubicBezTo>
                      <a:pt x="6" y="15"/>
                      <a:pt x="6" y="15"/>
                      <a:pt x="6" y="15"/>
                    </a:cubicBezTo>
                    <a:cubicBezTo>
                      <a:pt x="6" y="14"/>
                      <a:pt x="6" y="14"/>
                      <a:pt x="6" y="14"/>
                    </a:cubicBezTo>
                    <a:cubicBezTo>
                      <a:pt x="6" y="13"/>
                      <a:pt x="6" y="13"/>
                      <a:pt x="7" y="13"/>
                    </a:cubicBezTo>
                    <a:cubicBezTo>
                      <a:pt x="7" y="12"/>
                      <a:pt x="7" y="12"/>
                      <a:pt x="7" y="12"/>
                    </a:cubicBezTo>
                    <a:cubicBezTo>
                      <a:pt x="7" y="12"/>
                      <a:pt x="8" y="12"/>
                      <a:pt x="8" y="11"/>
                    </a:cubicBezTo>
                    <a:cubicBezTo>
                      <a:pt x="9" y="11"/>
                      <a:pt x="9" y="11"/>
                      <a:pt x="9" y="11"/>
                    </a:cubicBezTo>
                    <a:cubicBezTo>
                      <a:pt x="10" y="11"/>
                      <a:pt x="10" y="11"/>
                      <a:pt x="10" y="11"/>
                    </a:cubicBezTo>
                    <a:cubicBezTo>
                      <a:pt x="10" y="11"/>
                      <a:pt x="10" y="11"/>
                      <a:pt x="11" y="11"/>
                    </a:cubicBezTo>
                    <a:cubicBezTo>
                      <a:pt x="11" y="12"/>
                      <a:pt x="11" y="12"/>
                      <a:pt x="11" y="12"/>
                    </a:cubicBezTo>
                    <a:cubicBezTo>
                      <a:pt x="11" y="12"/>
                      <a:pt x="11" y="12"/>
                      <a:pt x="11" y="12"/>
                    </a:cubicBezTo>
                    <a:cubicBezTo>
                      <a:pt x="11" y="11"/>
                      <a:pt x="11" y="11"/>
                      <a:pt x="11" y="10"/>
                    </a:cubicBezTo>
                    <a:cubicBezTo>
                      <a:pt x="11" y="10"/>
                      <a:pt x="12" y="10"/>
                      <a:pt x="12" y="9"/>
                    </a:cubicBezTo>
                    <a:cubicBezTo>
                      <a:pt x="12" y="9"/>
                      <a:pt x="12" y="9"/>
                      <a:pt x="13" y="8"/>
                    </a:cubicBezTo>
                    <a:cubicBezTo>
                      <a:pt x="13" y="8"/>
                      <a:pt x="13" y="8"/>
                      <a:pt x="14" y="8"/>
                    </a:cubicBezTo>
                    <a:cubicBezTo>
                      <a:pt x="14" y="7"/>
                      <a:pt x="14" y="7"/>
                      <a:pt x="14" y="6"/>
                    </a:cubicBezTo>
                    <a:cubicBezTo>
                      <a:pt x="14" y="6"/>
                      <a:pt x="14" y="6"/>
                      <a:pt x="14"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9" name="Freeform 58"/>
              <p:cNvSpPr>
                <a:spLocks/>
              </p:cNvSpPr>
              <p:nvPr/>
            </p:nvSpPr>
            <p:spPr bwMode="auto">
              <a:xfrm>
                <a:off x="3719514" y="2178051"/>
                <a:ext cx="9525" cy="11113"/>
              </a:xfrm>
              <a:custGeom>
                <a:avLst/>
                <a:gdLst>
                  <a:gd name="T0" fmla="*/ 1 w 1"/>
                  <a:gd name="T1" fmla="*/ 1 h 1"/>
                  <a:gd name="T2" fmla="*/ 1 w 1"/>
                  <a:gd name="T3" fmla="*/ 1 h 1"/>
                  <a:gd name="T4" fmla="*/ 0 w 1"/>
                  <a:gd name="T5" fmla="*/ 1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0"/>
                      <a:pt x="1" y="1"/>
                      <a:pt x="1" y="1"/>
                    </a:cubicBezTo>
                    <a:cubicBezTo>
                      <a:pt x="0" y="1"/>
                      <a:pt x="0" y="1"/>
                      <a:pt x="0" y="1"/>
                    </a:cubicBezTo>
                    <a:cubicBezTo>
                      <a:pt x="0" y="1"/>
                      <a:pt x="1" y="1"/>
                      <a:pt x="1" y="1"/>
                    </a:cubicBezTo>
                    <a:cubicBezTo>
                      <a:pt x="1"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0" name="Freeform 59"/>
              <p:cNvSpPr>
                <a:spLocks/>
              </p:cNvSpPr>
              <p:nvPr/>
            </p:nvSpPr>
            <p:spPr bwMode="auto">
              <a:xfrm>
                <a:off x="3719514" y="218916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1" name="Freeform 60"/>
              <p:cNvSpPr>
                <a:spLocks/>
              </p:cNvSpPr>
              <p:nvPr/>
            </p:nvSpPr>
            <p:spPr bwMode="auto">
              <a:xfrm>
                <a:off x="3751264" y="2189164"/>
                <a:ext cx="22225" cy="22225"/>
              </a:xfrm>
              <a:custGeom>
                <a:avLst/>
                <a:gdLst>
                  <a:gd name="T0" fmla="*/ 0 w 2"/>
                  <a:gd name="T1" fmla="*/ 1 h 2"/>
                  <a:gd name="T2" fmla="*/ 1 w 2"/>
                  <a:gd name="T3" fmla="*/ 2 h 2"/>
                  <a:gd name="T4" fmla="*/ 2 w 2"/>
                  <a:gd name="T5" fmla="*/ 1 h 2"/>
                  <a:gd name="T6" fmla="*/ 2 w 2"/>
                  <a:gd name="T7" fmla="*/ 1 h 2"/>
                  <a:gd name="T8" fmla="*/ 2 w 2"/>
                  <a:gd name="T9" fmla="*/ 0 h 2"/>
                  <a:gd name="T10" fmla="*/ 1 w 2"/>
                  <a:gd name="T11" fmla="*/ 0 h 2"/>
                  <a:gd name="T12" fmla="*/ 0 w 2"/>
                  <a:gd name="T13" fmla="*/ 0 h 2"/>
                  <a:gd name="T14" fmla="*/ 0 w 2"/>
                  <a:gd name="T15" fmla="*/ 1 h 2"/>
                  <a:gd name="T16" fmla="*/ 0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1"/>
                    </a:moveTo>
                    <a:cubicBezTo>
                      <a:pt x="1" y="1"/>
                      <a:pt x="1" y="2"/>
                      <a:pt x="1" y="2"/>
                    </a:cubicBezTo>
                    <a:cubicBezTo>
                      <a:pt x="1" y="2"/>
                      <a:pt x="1" y="2"/>
                      <a:pt x="2" y="1"/>
                    </a:cubicBezTo>
                    <a:cubicBezTo>
                      <a:pt x="2" y="1"/>
                      <a:pt x="2" y="1"/>
                      <a:pt x="2" y="1"/>
                    </a:cubicBezTo>
                    <a:cubicBezTo>
                      <a:pt x="2" y="0"/>
                      <a:pt x="2" y="0"/>
                      <a:pt x="2" y="0"/>
                    </a:cubicBezTo>
                    <a:cubicBezTo>
                      <a:pt x="2" y="0"/>
                      <a:pt x="2" y="0"/>
                      <a:pt x="1" y="0"/>
                    </a:cubicBezTo>
                    <a:cubicBezTo>
                      <a:pt x="1" y="0"/>
                      <a:pt x="1" y="0"/>
                      <a:pt x="0" y="0"/>
                    </a:cubicBezTo>
                    <a:cubicBezTo>
                      <a:pt x="0" y="0"/>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2" name="Freeform 61"/>
              <p:cNvSpPr>
                <a:spLocks/>
              </p:cNvSpPr>
              <p:nvPr/>
            </p:nvSpPr>
            <p:spPr bwMode="auto">
              <a:xfrm>
                <a:off x="3783014" y="2200276"/>
                <a:ext cx="11113" cy="22225"/>
              </a:xfrm>
              <a:custGeom>
                <a:avLst/>
                <a:gdLst>
                  <a:gd name="T0" fmla="*/ 1 w 1"/>
                  <a:gd name="T1" fmla="*/ 2 h 2"/>
                  <a:gd name="T2" fmla="*/ 1 w 1"/>
                  <a:gd name="T3" fmla="*/ 1 h 2"/>
                  <a:gd name="T4" fmla="*/ 1 w 1"/>
                  <a:gd name="T5" fmla="*/ 1 h 2"/>
                  <a:gd name="T6" fmla="*/ 1 w 1"/>
                  <a:gd name="T7" fmla="*/ 0 h 2"/>
                  <a:gd name="T8" fmla="*/ 0 w 1"/>
                  <a:gd name="T9" fmla="*/ 0 h 2"/>
                  <a:gd name="T10" fmla="*/ 0 w 1"/>
                  <a:gd name="T11" fmla="*/ 1 h 2"/>
                  <a:gd name="T12" fmla="*/ 0 w 1"/>
                  <a:gd name="T13" fmla="*/ 1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cubicBezTo>
                      <a:pt x="1" y="2"/>
                      <a:pt x="1" y="2"/>
                      <a:pt x="1" y="1"/>
                    </a:cubicBezTo>
                    <a:cubicBezTo>
                      <a:pt x="1" y="1"/>
                      <a:pt x="1" y="1"/>
                      <a:pt x="1" y="1"/>
                    </a:cubicBezTo>
                    <a:cubicBezTo>
                      <a:pt x="1" y="0"/>
                      <a:pt x="1" y="0"/>
                      <a:pt x="1" y="0"/>
                    </a:cubicBezTo>
                    <a:cubicBezTo>
                      <a:pt x="0" y="0"/>
                      <a:pt x="0" y="0"/>
                      <a:pt x="0" y="0"/>
                    </a:cubicBezTo>
                    <a:cubicBezTo>
                      <a:pt x="0" y="0"/>
                      <a:pt x="0" y="1"/>
                      <a:pt x="0" y="1"/>
                    </a:cubicBezTo>
                    <a:cubicBezTo>
                      <a:pt x="0" y="1"/>
                      <a:pt x="0" y="1"/>
                      <a:pt x="0" y="1"/>
                    </a:cubicBezTo>
                    <a:cubicBezTo>
                      <a:pt x="0" y="2"/>
                      <a:pt x="0"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3" name="Freeform 62"/>
              <p:cNvSpPr>
                <a:spLocks/>
              </p:cNvSpPr>
              <p:nvPr/>
            </p:nvSpPr>
            <p:spPr bwMode="auto">
              <a:xfrm>
                <a:off x="3816352" y="2178051"/>
                <a:ext cx="20638" cy="33338"/>
              </a:xfrm>
              <a:custGeom>
                <a:avLst/>
                <a:gdLst>
                  <a:gd name="T0" fmla="*/ 1 w 2"/>
                  <a:gd name="T1" fmla="*/ 3 h 3"/>
                  <a:gd name="T2" fmla="*/ 2 w 2"/>
                  <a:gd name="T3" fmla="*/ 2 h 3"/>
                  <a:gd name="T4" fmla="*/ 2 w 2"/>
                  <a:gd name="T5" fmla="*/ 2 h 3"/>
                  <a:gd name="T6" fmla="*/ 2 w 2"/>
                  <a:gd name="T7" fmla="*/ 1 h 3"/>
                  <a:gd name="T8" fmla="*/ 2 w 2"/>
                  <a:gd name="T9" fmla="*/ 1 h 3"/>
                  <a:gd name="T10" fmla="*/ 1 w 2"/>
                  <a:gd name="T11" fmla="*/ 0 h 3"/>
                  <a:gd name="T12" fmla="*/ 1 w 2"/>
                  <a:gd name="T13" fmla="*/ 1 h 3"/>
                  <a:gd name="T14" fmla="*/ 0 w 2"/>
                  <a:gd name="T15" fmla="*/ 2 h 3"/>
                  <a:gd name="T16" fmla="*/ 0 w 2"/>
                  <a:gd name="T17" fmla="*/ 2 h 3"/>
                  <a:gd name="T18" fmla="*/ 1 w 2"/>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1" y="3"/>
                    </a:moveTo>
                    <a:cubicBezTo>
                      <a:pt x="1" y="3"/>
                      <a:pt x="1" y="3"/>
                      <a:pt x="2" y="2"/>
                    </a:cubicBezTo>
                    <a:cubicBezTo>
                      <a:pt x="2" y="2"/>
                      <a:pt x="2" y="2"/>
                      <a:pt x="2" y="2"/>
                    </a:cubicBezTo>
                    <a:cubicBezTo>
                      <a:pt x="2" y="2"/>
                      <a:pt x="2" y="2"/>
                      <a:pt x="2" y="1"/>
                    </a:cubicBezTo>
                    <a:cubicBezTo>
                      <a:pt x="2" y="1"/>
                      <a:pt x="2" y="1"/>
                      <a:pt x="2" y="1"/>
                    </a:cubicBezTo>
                    <a:cubicBezTo>
                      <a:pt x="2" y="1"/>
                      <a:pt x="1" y="0"/>
                      <a:pt x="1" y="0"/>
                    </a:cubicBezTo>
                    <a:cubicBezTo>
                      <a:pt x="1" y="0"/>
                      <a:pt x="1" y="1"/>
                      <a:pt x="1" y="1"/>
                    </a:cubicBezTo>
                    <a:cubicBezTo>
                      <a:pt x="1" y="1"/>
                      <a:pt x="0" y="1"/>
                      <a:pt x="0" y="2"/>
                    </a:cubicBezTo>
                    <a:cubicBezTo>
                      <a:pt x="0" y="2"/>
                      <a:pt x="0" y="2"/>
                      <a:pt x="0" y="2"/>
                    </a:cubicBezTo>
                    <a:cubicBezTo>
                      <a:pt x="1" y="3"/>
                      <a:pt x="1" y="3"/>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4" name="Freeform 63"/>
              <p:cNvSpPr>
                <a:spLocks/>
              </p:cNvSpPr>
              <p:nvPr/>
            </p:nvSpPr>
            <p:spPr bwMode="auto">
              <a:xfrm>
                <a:off x="3836989" y="2168526"/>
                <a:ext cx="11113" cy="9525"/>
              </a:xfrm>
              <a:custGeom>
                <a:avLst/>
                <a:gdLst>
                  <a:gd name="T0" fmla="*/ 0 w 1"/>
                  <a:gd name="T1" fmla="*/ 1 h 1"/>
                  <a:gd name="T2" fmla="*/ 1 w 1"/>
                  <a:gd name="T3" fmla="*/ 1 h 1"/>
                  <a:gd name="T4" fmla="*/ 1 w 1"/>
                  <a:gd name="T5" fmla="*/ 0 h 1"/>
                  <a:gd name="T6" fmla="*/ 0 w 1"/>
                  <a:gd name="T7" fmla="*/ 0 h 1"/>
                  <a:gd name="T8" fmla="*/ 0 w 1"/>
                  <a:gd name="T9" fmla="*/ 1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1" y="1"/>
                    </a:cubicBezTo>
                    <a:cubicBezTo>
                      <a:pt x="1" y="0"/>
                      <a:pt x="1" y="0"/>
                      <a:pt x="1" y="0"/>
                    </a:cubicBezTo>
                    <a:cubicBezTo>
                      <a:pt x="1" y="0"/>
                      <a:pt x="1" y="0"/>
                      <a:pt x="0" y="0"/>
                    </a:cubicBezTo>
                    <a:cubicBezTo>
                      <a:pt x="0" y="0"/>
                      <a:pt x="0" y="0"/>
                      <a:pt x="0" y="1"/>
                    </a:cubicBezTo>
                    <a:cubicBezTo>
                      <a:pt x="0" y="1"/>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5" name="Freeform 64"/>
              <p:cNvSpPr>
                <a:spLocks/>
              </p:cNvSpPr>
              <p:nvPr/>
            </p:nvSpPr>
            <p:spPr bwMode="auto">
              <a:xfrm>
                <a:off x="5640389" y="2686051"/>
                <a:ext cx="31750" cy="22225"/>
              </a:xfrm>
              <a:custGeom>
                <a:avLst/>
                <a:gdLst>
                  <a:gd name="T0" fmla="*/ 2 w 3"/>
                  <a:gd name="T1" fmla="*/ 0 h 2"/>
                  <a:gd name="T2" fmla="*/ 1 w 3"/>
                  <a:gd name="T3" fmla="*/ 0 h 2"/>
                  <a:gd name="T4" fmla="*/ 0 w 3"/>
                  <a:gd name="T5" fmla="*/ 1 h 2"/>
                  <a:gd name="T6" fmla="*/ 0 w 3"/>
                  <a:gd name="T7" fmla="*/ 2 h 2"/>
                  <a:gd name="T8" fmla="*/ 1 w 3"/>
                  <a:gd name="T9" fmla="*/ 2 h 2"/>
                  <a:gd name="T10" fmla="*/ 1 w 3"/>
                  <a:gd name="T11" fmla="*/ 2 h 2"/>
                  <a:gd name="T12" fmla="*/ 2 w 3"/>
                  <a:gd name="T13" fmla="*/ 1 h 2"/>
                  <a:gd name="T14" fmla="*/ 3 w 3"/>
                  <a:gd name="T15" fmla="*/ 1 h 2"/>
                  <a:gd name="T16" fmla="*/ 3 w 3"/>
                  <a:gd name="T17" fmla="*/ 1 h 2"/>
                  <a:gd name="T18" fmla="*/ 2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2" y="0"/>
                    </a:moveTo>
                    <a:cubicBezTo>
                      <a:pt x="2" y="0"/>
                      <a:pt x="1" y="0"/>
                      <a:pt x="1" y="0"/>
                    </a:cubicBezTo>
                    <a:cubicBezTo>
                      <a:pt x="1" y="0"/>
                      <a:pt x="0" y="0"/>
                      <a:pt x="0" y="1"/>
                    </a:cubicBezTo>
                    <a:cubicBezTo>
                      <a:pt x="0" y="1"/>
                      <a:pt x="0" y="1"/>
                      <a:pt x="0" y="2"/>
                    </a:cubicBezTo>
                    <a:cubicBezTo>
                      <a:pt x="1" y="2"/>
                      <a:pt x="1" y="2"/>
                      <a:pt x="1" y="2"/>
                    </a:cubicBezTo>
                    <a:cubicBezTo>
                      <a:pt x="1" y="2"/>
                      <a:pt x="1" y="2"/>
                      <a:pt x="1" y="2"/>
                    </a:cubicBezTo>
                    <a:cubicBezTo>
                      <a:pt x="2" y="2"/>
                      <a:pt x="2" y="1"/>
                      <a:pt x="2" y="1"/>
                    </a:cubicBezTo>
                    <a:cubicBezTo>
                      <a:pt x="2" y="1"/>
                      <a:pt x="3" y="1"/>
                      <a:pt x="3" y="1"/>
                    </a:cubicBezTo>
                    <a:cubicBezTo>
                      <a:pt x="3" y="1"/>
                      <a:pt x="3" y="1"/>
                      <a:pt x="3" y="1"/>
                    </a:cubicBezTo>
                    <a:cubicBezTo>
                      <a:pt x="3" y="0"/>
                      <a:pt x="3"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6" name="Freeform 65"/>
              <p:cNvSpPr>
                <a:spLocks/>
              </p:cNvSpPr>
              <p:nvPr/>
            </p:nvSpPr>
            <p:spPr bwMode="auto">
              <a:xfrm>
                <a:off x="4754564" y="1368426"/>
                <a:ext cx="152400" cy="139700"/>
              </a:xfrm>
              <a:custGeom>
                <a:avLst/>
                <a:gdLst>
                  <a:gd name="T0" fmla="*/ 0 w 14"/>
                  <a:gd name="T1" fmla="*/ 8 h 13"/>
                  <a:gd name="T2" fmla="*/ 0 w 14"/>
                  <a:gd name="T3" fmla="*/ 9 h 13"/>
                  <a:gd name="T4" fmla="*/ 0 w 14"/>
                  <a:gd name="T5" fmla="*/ 9 h 13"/>
                  <a:gd name="T6" fmla="*/ 0 w 14"/>
                  <a:gd name="T7" fmla="*/ 11 h 13"/>
                  <a:gd name="T8" fmla="*/ 1 w 14"/>
                  <a:gd name="T9" fmla="*/ 12 h 13"/>
                  <a:gd name="T10" fmla="*/ 1 w 14"/>
                  <a:gd name="T11" fmla="*/ 12 h 13"/>
                  <a:gd name="T12" fmla="*/ 2 w 14"/>
                  <a:gd name="T13" fmla="*/ 11 h 13"/>
                  <a:gd name="T14" fmla="*/ 3 w 14"/>
                  <a:gd name="T15" fmla="*/ 10 h 13"/>
                  <a:gd name="T16" fmla="*/ 3 w 14"/>
                  <a:gd name="T17" fmla="*/ 11 h 13"/>
                  <a:gd name="T18" fmla="*/ 5 w 14"/>
                  <a:gd name="T19" fmla="*/ 11 h 13"/>
                  <a:gd name="T20" fmla="*/ 5 w 14"/>
                  <a:gd name="T21" fmla="*/ 11 h 13"/>
                  <a:gd name="T22" fmla="*/ 6 w 14"/>
                  <a:gd name="T23" fmla="*/ 11 h 13"/>
                  <a:gd name="T24" fmla="*/ 7 w 14"/>
                  <a:gd name="T25" fmla="*/ 12 h 13"/>
                  <a:gd name="T26" fmla="*/ 8 w 14"/>
                  <a:gd name="T27" fmla="*/ 12 h 13"/>
                  <a:gd name="T28" fmla="*/ 8 w 14"/>
                  <a:gd name="T29" fmla="*/ 12 h 13"/>
                  <a:gd name="T30" fmla="*/ 9 w 14"/>
                  <a:gd name="T31" fmla="*/ 12 h 13"/>
                  <a:gd name="T32" fmla="*/ 10 w 14"/>
                  <a:gd name="T33" fmla="*/ 13 h 13"/>
                  <a:gd name="T34" fmla="*/ 11 w 14"/>
                  <a:gd name="T35" fmla="*/ 12 h 13"/>
                  <a:gd name="T36" fmla="*/ 11 w 14"/>
                  <a:gd name="T37" fmla="*/ 11 h 13"/>
                  <a:gd name="T38" fmla="*/ 12 w 14"/>
                  <a:gd name="T39" fmla="*/ 10 h 13"/>
                  <a:gd name="T40" fmla="*/ 12 w 14"/>
                  <a:gd name="T41" fmla="*/ 10 h 13"/>
                  <a:gd name="T42" fmla="*/ 12 w 14"/>
                  <a:gd name="T43" fmla="*/ 10 h 13"/>
                  <a:gd name="T44" fmla="*/ 12 w 14"/>
                  <a:gd name="T45" fmla="*/ 9 h 13"/>
                  <a:gd name="T46" fmla="*/ 12 w 14"/>
                  <a:gd name="T47" fmla="*/ 8 h 13"/>
                  <a:gd name="T48" fmla="*/ 13 w 14"/>
                  <a:gd name="T49" fmla="*/ 8 h 13"/>
                  <a:gd name="T50" fmla="*/ 14 w 14"/>
                  <a:gd name="T51" fmla="*/ 8 h 13"/>
                  <a:gd name="T52" fmla="*/ 13 w 14"/>
                  <a:gd name="T53" fmla="*/ 7 h 13"/>
                  <a:gd name="T54" fmla="*/ 12 w 14"/>
                  <a:gd name="T55" fmla="*/ 6 h 13"/>
                  <a:gd name="T56" fmla="*/ 12 w 14"/>
                  <a:gd name="T57" fmla="*/ 5 h 13"/>
                  <a:gd name="T58" fmla="*/ 12 w 14"/>
                  <a:gd name="T59" fmla="*/ 4 h 13"/>
                  <a:gd name="T60" fmla="*/ 11 w 14"/>
                  <a:gd name="T61" fmla="*/ 3 h 13"/>
                  <a:gd name="T62" fmla="*/ 10 w 14"/>
                  <a:gd name="T63" fmla="*/ 2 h 13"/>
                  <a:gd name="T64" fmla="*/ 9 w 14"/>
                  <a:gd name="T65" fmla="*/ 1 h 13"/>
                  <a:gd name="T66" fmla="*/ 8 w 14"/>
                  <a:gd name="T67" fmla="*/ 1 h 13"/>
                  <a:gd name="T68" fmla="*/ 8 w 14"/>
                  <a:gd name="T69" fmla="*/ 1 h 13"/>
                  <a:gd name="T70" fmla="*/ 6 w 14"/>
                  <a:gd name="T71" fmla="*/ 0 h 13"/>
                  <a:gd name="T72" fmla="*/ 6 w 14"/>
                  <a:gd name="T73" fmla="*/ 0 h 13"/>
                  <a:gd name="T74" fmla="*/ 5 w 14"/>
                  <a:gd name="T75" fmla="*/ 0 h 13"/>
                  <a:gd name="T76" fmla="*/ 5 w 14"/>
                  <a:gd name="T77" fmla="*/ 0 h 13"/>
                  <a:gd name="T78" fmla="*/ 4 w 14"/>
                  <a:gd name="T79" fmla="*/ 0 h 13"/>
                  <a:gd name="T80" fmla="*/ 3 w 14"/>
                  <a:gd name="T81" fmla="*/ 0 h 13"/>
                  <a:gd name="T82" fmla="*/ 3 w 14"/>
                  <a:gd name="T83" fmla="*/ 2 h 13"/>
                  <a:gd name="T84" fmla="*/ 2 w 14"/>
                  <a:gd name="T85" fmla="*/ 2 h 13"/>
                  <a:gd name="T86" fmla="*/ 1 w 14"/>
                  <a:gd name="T87" fmla="*/ 3 h 13"/>
                  <a:gd name="T88" fmla="*/ 0 w 14"/>
                  <a:gd name="T89" fmla="*/ 4 h 13"/>
                  <a:gd name="T90" fmla="*/ 0 w 14"/>
                  <a:gd name="T91" fmla="*/ 5 h 13"/>
                  <a:gd name="T92" fmla="*/ 0 w 14"/>
                  <a:gd name="T93" fmla="*/ 5 h 13"/>
                  <a:gd name="T94" fmla="*/ 0 w 14"/>
                  <a:gd name="T95" fmla="*/ 6 h 13"/>
                  <a:gd name="T96" fmla="*/ 1 w 14"/>
                  <a:gd name="T97" fmla="*/ 7 h 13"/>
                  <a:gd name="T98" fmla="*/ 1 w 14"/>
                  <a:gd name="T99" fmla="*/ 8 h 13"/>
                  <a:gd name="T100" fmla="*/ 0 w 14"/>
                  <a:gd name="T10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13">
                    <a:moveTo>
                      <a:pt x="0" y="8"/>
                    </a:moveTo>
                    <a:cubicBezTo>
                      <a:pt x="0" y="8"/>
                      <a:pt x="0" y="8"/>
                      <a:pt x="0" y="9"/>
                    </a:cubicBezTo>
                    <a:cubicBezTo>
                      <a:pt x="0" y="9"/>
                      <a:pt x="0" y="9"/>
                      <a:pt x="0" y="9"/>
                    </a:cubicBezTo>
                    <a:cubicBezTo>
                      <a:pt x="1" y="10"/>
                      <a:pt x="0" y="10"/>
                      <a:pt x="0" y="11"/>
                    </a:cubicBezTo>
                    <a:cubicBezTo>
                      <a:pt x="1" y="11"/>
                      <a:pt x="1" y="11"/>
                      <a:pt x="1" y="12"/>
                    </a:cubicBezTo>
                    <a:cubicBezTo>
                      <a:pt x="1" y="12"/>
                      <a:pt x="1" y="12"/>
                      <a:pt x="1" y="12"/>
                    </a:cubicBezTo>
                    <a:cubicBezTo>
                      <a:pt x="2" y="11"/>
                      <a:pt x="2" y="11"/>
                      <a:pt x="2" y="11"/>
                    </a:cubicBezTo>
                    <a:cubicBezTo>
                      <a:pt x="2" y="10"/>
                      <a:pt x="3" y="10"/>
                      <a:pt x="3" y="10"/>
                    </a:cubicBezTo>
                    <a:cubicBezTo>
                      <a:pt x="3" y="10"/>
                      <a:pt x="3" y="11"/>
                      <a:pt x="3" y="11"/>
                    </a:cubicBezTo>
                    <a:cubicBezTo>
                      <a:pt x="4" y="11"/>
                      <a:pt x="4" y="11"/>
                      <a:pt x="5" y="11"/>
                    </a:cubicBezTo>
                    <a:cubicBezTo>
                      <a:pt x="5" y="11"/>
                      <a:pt x="5" y="11"/>
                      <a:pt x="5" y="11"/>
                    </a:cubicBezTo>
                    <a:cubicBezTo>
                      <a:pt x="6" y="11"/>
                      <a:pt x="6" y="11"/>
                      <a:pt x="6" y="11"/>
                    </a:cubicBezTo>
                    <a:cubicBezTo>
                      <a:pt x="6" y="12"/>
                      <a:pt x="6" y="12"/>
                      <a:pt x="7" y="12"/>
                    </a:cubicBezTo>
                    <a:cubicBezTo>
                      <a:pt x="7" y="12"/>
                      <a:pt x="7" y="12"/>
                      <a:pt x="8" y="12"/>
                    </a:cubicBezTo>
                    <a:cubicBezTo>
                      <a:pt x="8" y="12"/>
                      <a:pt x="8" y="12"/>
                      <a:pt x="8" y="12"/>
                    </a:cubicBezTo>
                    <a:cubicBezTo>
                      <a:pt x="8" y="12"/>
                      <a:pt x="9" y="12"/>
                      <a:pt x="9" y="12"/>
                    </a:cubicBezTo>
                    <a:cubicBezTo>
                      <a:pt x="9" y="12"/>
                      <a:pt x="9" y="13"/>
                      <a:pt x="10" y="13"/>
                    </a:cubicBezTo>
                    <a:cubicBezTo>
                      <a:pt x="10" y="13"/>
                      <a:pt x="11" y="13"/>
                      <a:pt x="11" y="12"/>
                    </a:cubicBezTo>
                    <a:cubicBezTo>
                      <a:pt x="11" y="12"/>
                      <a:pt x="11" y="12"/>
                      <a:pt x="11" y="11"/>
                    </a:cubicBezTo>
                    <a:cubicBezTo>
                      <a:pt x="11" y="11"/>
                      <a:pt x="12" y="11"/>
                      <a:pt x="12" y="10"/>
                    </a:cubicBezTo>
                    <a:cubicBezTo>
                      <a:pt x="12" y="10"/>
                      <a:pt x="12" y="10"/>
                      <a:pt x="12" y="10"/>
                    </a:cubicBezTo>
                    <a:cubicBezTo>
                      <a:pt x="12" y="10"/>
                      <a:pt x="12" y="10"/>
                      <a:pt x="12" y="10"/>
                    </a:cubicBezTo>
                    <a:cubicBezTo>
                      <a:pt x="12" y="9"/>
                      <a:pt x="12" y="9"/>
                      <a:pt x="12" y="9"/>
                    </a:cubicBezTo>
                    <a:cubicBezTo>
                      <a:pt x="13" y="8"/>
                      <a:pt x="12" y="8"/>
                      <a:pt x="12" y="8"/>
                    </a:cubicBezTo>
                    <a:cubicBezTo>
                      <a:pt x="13" y="8"/>
                      <a:pt x="13" y="8"/>
                      <a:pt x="13" y="8"/>
                    </a:cubicBezTo>
                    <a:cubicBezTo>
                      <a:pt x="13" y="8"/>
                      <a:pt x="14" y="8"/>
                      <a:pt x="14" y="8"/>
                    </a:cubicBezTo>
                    <a:cubicBezTo>
                      <a:pt x="14" y="7"/>
                      <a:pt x="13" y="7"/>
                      <a:pt x="13" y="7"/>
                    </a:cubicBezTo>
                    <a:cubicBezTo>
                      <a:pt x="13" y="6"/>
                      <a:pt x="13" y="6"/>
                      <a:pt x="12" y="6"/>
                    </a:cubicBezTo>
                    <a:cubicBezTo>
                      <a:pt x="12" y="6"/>
                      <a:pt x="12" y="6"/>
                      <a:pt x="12" y="5"/>
                    </a:cubicBezTo>
                    <a:cubicBezTo>
                      <a:pt x="11" y="5"/>
                      <a:pt x="12" y="4"/>
                      <a:pt x="12" y="4"/>
                    </a:cubicBezTo>
                    <a:cubicBezTo>
                      <a:pt x="11" y="3"/>
                      <a:pt x="11" y="3"/>
                      <a:pt x="11" y="3"/>
                    </a:cubicBezTo>
                    <a:cubicBezTo>
                      <a:pt x="11" y="2"/>
                      <a:pt x="10" y="3"/>
                      <a:pt x="10" y="2"/>
                    </a:cubicBezTo>
                    <a:cubicBezTo>
                      <a:pt x="10" y="2"/>
                      <a:pt x="10" y="2"/>
                      <a:pt x="9" y="1"/>
                    </a:cubicBezTo>
                    <a:cubicBezTo>
                      <a:pt x="9" y="1"/>
                      <a:pt x="9" y="1"/>
                      <a:pt x="8" y="1"/>
                    </a:cubicBezTo>
                    <a:cubicBezTo>
                      <a:pt x="8" y="1"/>
                      <a:pt x="8" y="1"/>
                      <a:pt x="8" y="1"/>
                    </a:cubicBezTo>
                    <a:cubicBezTo>
                      <a:pt x="7" y="0"/>
                      <a:pt x="7" y="0"/>
                      <a:pt x="6" y="0"/>
                    </a:cubicBezTo>
                    <a:cubicBezTo>
                      <a:pt x="6" y="0"/>
                      <a:pt x="6" y="1"/>
                      <a:pt x="6" y="0"/>
                    </a:cubicBezTo>
                    <a:cubicBezTo>
                      <a:pt x="5" y="0"/>
                      <a:pt x="5" y="0"/>
                      <a:pt x="5" y="0"/>
                    </a:cubicBezTo>
                    <a:cubicBezTo>
                      <a:pt x="5" y="0"/>
                      <a:pt x="5" y="0"/>
                      <a:pt x="5" y="0"/>
                    </a:cubicBezTo>
                    <a:cubicBezTo>
                      <a:pt x="5" y="0"/>
                      <a:pt x="4" y="0"/>
                      <a:pt x="4" y="0"/>
                    </a:cubicBezTo>
                    <a:cubicBezTo>
                      <a:pt x="3" y="0"/>
                      <a:pt x="3" y="0"/>
                      <a:pt x="3" y="0"/>
                    </a:cubicBezTo>
                    <a:cubicBezTo>
                      <a:pt x="2" y="1"/>
                      <a:pt x="3" y="1"/>
                      <a:pt x="3" y="2"/>
                    </a:cubicBezTo>
                    <a:cubicBezTo>
                      <a:pt x="2" y="2"/>
                      <a:pt x="2" y="2"/>
                      <a:pt x="2" y="2"/>
                    </a:cubicBezTo>
                    <a:cubicBezTo>
                      <a:pt x="1" y="3"/>
                      <a:pt x="1" y="3"/>
                      <a:pt x="1" y="3"/>
                    </a:cubicBezTo>
                    <a:cubicBezTo>
                      <a:pt x="1" y="4"/>
                      <a:pt x="1" y="4"/>
                      <a:pt x="0" y="4"/>
                    </a:cubicBezTo>
                    <a:cubicBezTo>
                      <a:pt x="0" y="4"/>
                      <a:pt x="0" y="4"/>
                      <a:pt x="0" y="5"/>
                    </a:cubicBezTo>
                    <a:cubicBezTo>
                      <a:pt x="0" y="5"/>
                      <a:pt x="0" y="5"/>
                      <a:pt x="0" y="5"/>
                    </a:cubicBezTo>
                    <a:cubicBezTo>
                      <a:pt x="0" y="5"/>
                      <a:pt x="0" y="5"/>
                      <a:pt x="0" y="6"/>
                    </a:cubicBezTo>
                    <a:cubicBezTo>
                      <a:pt x="0" y="6"/>
                      <a:pt x="0" y="6"/>
                      <a:pt x="1" y="7"/>
                    </a:cubicBezTo>
                    <a:cubicBezTo>
                      <a:pt x="1" y="7"/>
                      <a:pt x="1" y="7"/>
                      <a:pt x="1" y="8"/>
                    </a:cubicBezTo>
                    <a:cubicBezTo>
                      <a:pt x="1" y="8"/>
                      <a:pt x="0" y="8"/>
                      <a:pt x="0" y="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7" name="Freeform 66"/>
              <p:cNvSpPr>
                <a:spLocks/>
              </p:cNvSpPr>
              <p:nvPr/>
            </p:nvSpPr>
            <p:spPr bwMode="auto">
              <a:xfrm>
                <a:off x="4614864" y="1292226"/>
                <a:ext cx="22225" cy="31750"/>
              </a:xfrm>
              <a:custGeom>
                <a:avLst/>
                <a:gdLst>
                  <a:gd name="T0" fmla="*/ 0 w 2"/>
                  <a:gd name="T1" fmla="*/ 3 h 3"/>
                  <a:gd name="T2" fmla="*/ 1 w 2"/>
                  <a:gd name="T3" fmla="*/ 3 h 3"/>
                  <a:gd name="T4" fmla="*/ 1 w 2"/>
                  <a:gd name="T5" fmla="*/ 2 h 3"/>
                  <a:gd name="T6" fmla="*/ 2 w 2"/>
                  <a:gd name="T7" fmla="*/ 1 h 3"/>
                  <a:gd name="T8" fmla="*/ 2 w 2"/>
                  <a:gd name="T9" fmla="*/ 0 h 3"/>
                  <a:gd name="T10" fmla="*/ 1 w 2"/>
                  <a:gd name="T11" fmla="*/ 0 h 3"/>
                  <a:gd name="T12" fmla="*/ 0 w 2"/>
                  <a:gd name="T13" fmla="*/ 1 h 3"/>
                  <a:gd name="T14" fmla="*/ 0 w 2"/>
                  <a:gd name="T15" fmla="*/ 2 h 3"/>
                  <a:gd name="T16" fmla="*/ 0 w 2"/>
                  <a:gd name="T17" fmla="*/ 2 h 3"/>
                  <a:gd name="T18" fmla="*/ 0 w 2"/>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0" y="3"/>
                    </a:moveTo>
                    <a:cubicBezTo>
                      <a:pt x="0" y="3"/>
                      <a:pt x="1" y="3"/>
                      <a:pt x="1" y="3"/>
                    </a:cubicBezTo>
                    <a:cubicBezTo>
                      <a:pt x="1" y="3"/>
                      <a:pt x="1" y="2"/>
                      <a:pt x="1" y="2"/>
                    </a:cubicBezTo>
                    <a:cubicBezTo>
                      <a:pt x="1" y="2"/>
                      <a:pt x="2" y="2"/>
                      <a:pt x="2" y="1"/>
                    </a:cubicBezTo>
                    <a:cubicBezTo>
                      <a:pt x="2" y="1"/>
                      <a:pt x="2" y="1"/>
                      <a:pt x="2" y="0"/>
                    </a:cubicBezTo>
                    <a:cubicBezTo>
                      <a:pt x="2" y="0"/>
                      <a:pt x="1" y="0"/>
                      <a:pt x="1" y="0"/>
                    </a:cubicBezTo>
                    <a:cubicBezTo>
                      <a:pt x="1" y="0"/>
                      <a:pt x="0" y="0"/>
                      <a:pt x="0" y="1"/>
                    </a:cubicBezTo>
                    <a:cubicBezTo>
                      <a:pt x="0" y="1"/>
                      <a:pt x="0" y="1"/>
                      <a:pt x="0" y="2"/>
                    </a:cubicBezTo>
                    <a:cubicBezTo>
                      <a:pt x="0" y="2"/>
                      <a:pt x="0" y="2"/>
                      <a:pt x="0" y="2"/>
                    </a:cubicBezTo>
                    <a:cubicBezTo>
                      <a:pt x="0" y="2"/>
                      <a:pt x="0" y="3"/>
                      <a:pt x="0"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8" name="Freeform 67"/>
              <p:cNvSpPr>
                <a:spLocks/>
              </p:cNvSpPr>
              <p:nvPr/>
            </p:nvSpPr>
            <p:spPr bwMode="auto">
              <a:xfrm>
                <a:off x="4572002" y="1323976"/>
                <a:ext cx="20638" cy="22225"/>
              </a:xfrm>
              <a:custGeom>
                <a:avLst/>
                <a:gdLst>
                  <a:gd name="T0" fmla="*/ 1 w 2"/>
                  <a:gd name="T1" fmla="*/ 0 h 2"/>
                  <a:gd name="T2" fmla="*/ 1 w 2"/>
                  <a:gd name="T3" fmla="*/ 1 h 2"/>
                  <a:gd name="T4" fmla="*/ 1 w 2"/>
                  <a:gd name="T5" fmla="*/ 2 h 2"/>
                  <a:gd name="T6" fmla="*/ 1 w 2"/>
                  <a:gd name="T7" fmla="*/ 1 h 2"/>
                  <a:gd name="T8" fmla="*/ 2 w 2"/>
                  <a:gd name="T9" fmla="*/ 1 h 2"/>
                  <a:gd name="T10" fmla="*/ 2 w 2"/>
                  <a:gd name="T11" fmla="*/ 0 h 2"/>
                  <a:gd name="T12" fmla="*/ 1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0"/>
                    </a:moveTo>
                    <a:cubicBezTo>
                      <a:pt x="1" y="0"/>
                      <a:pt x="1" y="0"/>
                      <a:pt x="1" y="1"/>
                    </a:cubicBezTo>
                    <a:cubicBezTo>
                      <a:pt x="1" y="1"/>
                      <a:pt x="0" y="1"/>
                      <a:pt x="1" y="2"/>
                    </a:cubicBezTo>
                    <a:cubicBezTo>
                      <a:pt x="1" y="2"/>
                      <a:pt x="1" y="2"/>
                      <a:pt x="1" y="1"/>
                    </a:cubicBezTo>
                    <a:cubicBezTo>
                      <a:pt x="2" y="1"/>
                      <a:pt x="2" y="1"/>
                      <a:pt x="2" y="1"/>
                    </a:cubicBezTo>
                    <a:cubicBezTo>
                      <a:pt x="2" y="0"/>
                      <a:pt x="2" y="0"/>
                      <a:pt x="2" y="0"/>
                    </a:cubicBezTo>
                    <a:cubicBezTo>
                      <a:pt x="2" y="0"/>
                      <a:pt x="2"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9" name="Freeform 68"/>
              <p:cNvSpPr>
                <a:spLocks/>
              </p:cNvSpPr>
              <p:nvPr/>
            </p:nvSpPr>
            <p:spPr bwMode="auto">
              <a:xfrm>
                <a:off x="4452939" y="989014"/>
                <a:ext cx="247650" cy="388938"/>
              </a:xfrm>
              <a:custGeom>
                <a:avLst/>
                <a:gdLst>
                  <a:gd name="T0" fmla="*/ 1 w 23"/>
                  <a:gd name="T1" fmla="*/ 26 h 36"/>
                  <a:gd name="T2" fmla="*/ 2 w 23"/>
                  <a:gd name="T3" fmla="*/ 27 h 36"/>
                  <a:gd name="T4" fmla="*/ 3 w 23"/>
                  <a:gd name="T5" fmla="*/ 30 h 36"/>
                  <a:gd name="T6" fmla="*/ 4 w 23"/>
                  <a:gd name="T7" fmla="*/ 31 h 36"/>
                  <a:gd name="T8" fmla="*/ 4 w 23"/>
                  <a:gd name="T9" fmla="*/ 33 h 36"/>
                  <a:gd name="T10" fmla="*/ 5 w 23"/>
                  <a:gd name="T11" fmla="*/ 34 h 36"/>
                  <a:gd name="T12" fmla="*/ 7 w 23"/>
                  <a:gd name="T13" fmla="*/ 35 h 36"/>
                  <a:gd name="T14" fmla="*/ 8 w 23"/>
                  <a:gd name="T15" fmla="*/ 34 h 36"/>
                  <a:gd name="T16" fmla="*/ 9 w 23"/>
                  <a:gd name="T17" fmla="*/ 33 h 36"/>
                  <a:gd name="T18" fmla="*/ 10 w 23"/>
                  <a:gd name="T19" fmla="*/ 33 h 36"/>
                  <a:gd name="T20" fmla="*/ 11 w 23"/>
                  <a:gd name="T21" fmla="*/ 31 h 36"/>
                  <a:gd name="T22" fmla="*/ 12 w 23"/>
                  <a:gd name="T23" fmla="*/ 29 h 36"/>
                  <a:gd name="T24" fmla="*/ 12 w 23"/>
                  <a:gd name="T25" fmla="*/ 27 h 36"/>
                  <a:gd name="T26" fmla="*/ 13 w 23"/>
                  <a:gd name="T27" fmla="*/ 26 h 36"/>
                  <a:gd name="T28" fmla="*/ 15 w 23"/>
                  <a:gd name="T29" fmla="*/ 26 h 36"/>
                  <a:gd name="T30" fmla="*/ 15 w 23"/>
                  <a:gd name="T31" fmla="*/ 24 h 36"/>
                  <a:gd name="T32" fmla="*/ 16 w 23"/>
                  <a:gd name="T33" fmla="*/ 23 h 36"/>
                  <a:gd name="T34" fmla="*/ 14 w 23"/>
                  <a:gd name="T35" fmla="*/ 21 h 36"/>
                  <a:gd name="T36" fmla="*/ 13 w 23"/>
                  <a:gd name="T37" fmla="*/ 21 h 36"/>
                  <a:gd name="T38" fmla="*/ 12 w 23"/>
                  <a:gd name="T39" fmla="*/ 19 h 36"/>
                  <a:gd name="T40" fmla="*/ 12 w 23"/>
                  <a:gd name="T41" fmla="*/ 18 h 36"/>
                  <a:gd name="T42" fmla="*/ 13 w 23"/>
                  <a:gd name="T43" fmla="*/ 17 h 36"/>
                  <a:gd name="T44" fmla="*/ 14 w 23"/>
                  <a:gd name="T45" fmla="*/ 16 h 36"/>
                  <a:gd name="T46" fmla="*/ 15 w 23"/>
                  <a:gd name="T47" fmla="*/ 15 h 36"/>
                  <a:gd name="T48" fmla="*/ 16 w 23"/>
                  <a:gd name="T49" fmla="*/ 14 h 36"/>
                  <a:gd name="T50" fmla="*/ 18 w 23"/>
                  <a:gd name="T51" fmla="*/ 13 h 36"/>
                  <a:gd name="T52" fmla="*/ 19 w 23"/>
                  <a:gd name="T53" fmla="*/ 12 h 36"/>
                  <a:gd name="T54" fmla="*/ 19 w 23"/>
                  <a:gd name="T55" fmla="*/ 11 h 36"/>
                  <a:gd name="T56" fmla="*/ 20 w 23"/>
                  <a:gd name="T57" fmla="*/ 9 h 36"/>
                  <a:gd name="T58" fmla="*/ 21 w 23"/>
                  <a:gd name="T59" fmla="*/ 9 h 36"/>
                  <a:gd name="T60" fmla="*/ 22 w 23"/>
                  <a:gd name="T61" fmla="*/ 8 h 36"/>
                  <a:gd name="T62" fmla="*/ 23 w 23"/>
                  <a:gd name="T63" fmla="*/ 7 h 36"/>
                  <a:gd name="T64" fmla="*/ 23 w 23"/>
                  <a:gd name="T65" fmla="*/ 5 h 36"/>
                  <a:gd name="T66" fmla="*/ 22 w 23"/>
                  <a:gd name="T67" fmla="*/ 5 h 36"/>
                  <a:gd name="T68" fmla="*/ 21 w 23"/>
                  <a:gd name="T69" fmla="*/ 3 h 36"/>
                  <a:gd name="T70" fmla="*/ 19 w 23"/>
                  <a:gd name="T71" fmla="*/ 2 h 36"/>
                  <a:gd name="T72" fmla="*/ 17 w 23"/>
                  <a:gd name="T73" fmla="*/ 1 h 36"/>
                  <a:gd name="T74" fmla="*/ 15 w 23"/>
                  <a:gd name="T75" fmla="*/ 0 h 36"/>
                  <a:gd name="T76" fmla="*/ 15 w 23"/>
                  <a:gd name="T77" fmla="*/ 1 h 36"/>
                  <a:gd name="T78" fmla="*/ 14 w 23"/>
                  <a:gd name="T79" fmla="*/ 2 h 36"/>
                  <a:gd name="T80" fmla="*/ 12 w 23"/>
                  <a:gd name="T81" fmla="*/ 2 h 36"/>
                  <a:gd name="T82" fmla="*/ 11 w 23"/>
                  <a:gd name="T83" fmla="*/ 2 h 36"/>
                  <a:gd name="T84" fmla="*/ 9 w 23"/>
                  <a:gd name="T85" fmla="*/ 3 h 36"/>
                  <a:gd name="T86" fmla="*/ 8 w 23"/>
                  <a:gd name="T87" fmla="*/ 5 h 36"/>
                  <a:gd name="T88" fmla="*/ 7 w 23"/>
                  <a:gd name="T89" fmla="*/ 7 h 36"/>
                  <a:gd name="T90" fmla="*/ 5 w 23"/>
                  <a:gd name="T91" fmla="*/ 7 h 36"/>
                  <a:gd name="T92" fmla="*/ 5 w 23"/>
                  <a:gd name="T93" fmla="*/ 9 h 36"/>
                  <a:gd name="T94" fmla="*/ 4 w 23"/>
                  <a:gd name="T95" fmla="*/ 11 h 36"/>
                  <a:gd name="T96" fmla="*/ 5 w 23"/>
                  <a:gd name="T97" fmla="*/ 13 h 36"/>
                  <a:gd name="T98" fmla="*/ 3 w 23"/>
                  <a:gd name="T99" fmla="*/ 13 h 36"/>
                  <a:gd name="T100" fmla="*/ 2 w 23"/>
                  <a:gd name="T101" fmla="*/ 13 h 36"/>
                  <a:gd name="T102" fmla="*/ 1 w 23"/>
                  <a:gd name="T103" fmla="*/ 16 h 36"/>
                  <a:gd name="T104" fmla="*/ 2 w 23"/>
                  <a:gd name="T105" fmla="*/ 18 h 36"/>
                  <a:gd name="T106" fmla="*/ 3 w 23"/>
                  <a:gd name="T107" fmla="*/ 19 h 36"/>
                  <a:gd name="T108" fmla="*/ 2 w 23"/>
                  <a:gd name="T109" fmla="*/ 20 h 36"/>
                  <a:gd name="T110" fmla="*/ 3 w 23"/>
                  <a:gd name="T111" fmla="*/ 22 h 36"/>
                  <a:gd name="T112" fmla="*/ 1 w 23"/>
                  <a:gd name="T113" fmla="*/ 24 h 36"/>
                  <a:gd name="T114" fmla="*/ 2 w 23"/>
                  <a:gd name="T115" fmla="*/ 25 h 36"/>
                  <a:gd name="T116" fmla="*/ 0 w 23"/>
                  <a:gd name="T117"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 h="36">
                    <a:moveTo>
                      <a:pt x="1" y="26"/>
                    </a:moveTo>
                    <a:cubicBezTo>
                      <a:pt x="1" y="26"/>
                      <a:pt x="1" y="26"/>
                      <a:pt x="1" y="26"/>
                    </a:cubicBezTo>
                    <a:cubicBezTo>
                      <a:pt x="1" y="27"/>
                      <a:pt x="1" y="27"/>
                      <a:pt x="1" y="27"/>
                    </a:cubicBezTo>
                    <a:cubicBezTo>
                      <a:pt x="1" y="27"/>
                      <a:pt x="2" y="27"/>
                      <a:pt x="2" y="27"/>
                    </a:cubicBezTo>
                    <a:cubicBezTo>
                      <a:pt x="2" y="28"/>
                      <a:pt x="2" y="28"/>
                      <a:pt x="2" y="28"/>
                    </a:cubicBezTo>
                    <a:cubicBezTo>
                      <a:pt x="2" y="29"/>
                      <a:pt x="3" y="29"/>
                      <a:pt x="3" y="30"/>
                    </a:cubicBezTo>
                    <a:cubicBezTo>
                      <a:pt x="3" y="30"/>
                      <a:pt x="3" y="30"/>
                      <a:pt x="3" y="31"/>
                    </a:cubicBezTo>
                    <a:cubicBezTo>
                      <a:pt x="3" y="31"/>
                      <a:pt x="4" y="31"/>
                      <a:pt x="4" y="31"/>
                    </a:cubicBezTo>
                    <a:cubicBezTo>
                      <a:pt x="4" y="31"/>
                      <a:pt x="4" y="32"/>
                      <a:pt x="4" y="32"/>
                    </a:cubicBezTo>
                    <a:cubicBezTo>
                      <a:pt x="4" y="32"/>
                      <a:pt x="4" y="32"/>
                      <a:pt x="4" y="33"/>
                    </a:cubicBezTo>
                    <a:cubicBezTo>
                      <a:pt x="4" y="33"/>
                      <a:pt x="4" y="33"/>
                      <a:pt x="5" y="34"/>
                    </a:cubicBezTo>
                    <a:cubicBezTo>
                      <a:pt x="5" y="34"/>
                      <a:pt x="5" y="34"/>
                      <a:pt x="5" y="34"/>
                    </a:cubicBezTo>
                    <a:cubicBezTo>
                      <a:pt x="5" y="35"/>
                      <a:pt x="5" y="35"/>
                      <a:pt x="5" y="35"/>
                    </a:cubicBezTo>
                    <a:cubicBezTo>
                      <a:pt x="5" y="36"/>
                      <a:pt x="6" y="35"/>
                      <a:pt x="7" y="35"/>
                    </a:cubicBezTo>
                    <a:cubicBezTo>
                      <a:pt x="7" y="35"/>
                      <a:pt x="7" y="35"/>
                      <a:pt x="8" y="35"/>
                    </a:cubicBezTo>
                    <a:cubicBezTo>
                      <a:pt x="8" y="34"/>
                      <a:pt x="8" y="34"/>
                      <a:pt x="8" y="34"/>
                    </a:cubicBezTo>
                    <a:cubicBezTo>
                      <a:pt x="8" y="34"/>
                      <a:pt x="8" y="33"/>
                      <a:pt x="8" y="33"/>
                    </a:cubicBezTo>
                    <a:cubicBezTo>
                      <a:pt x="8" y="33"/>
                      <a:pt x="8" y="33"/>
                      <a:pt x="9" y="33"/>
                    </a:cubicBezTo>
                    <a:cubicBezTo>
                      <a:pt x="9" y="33"/>
                      <a:pt x="9" y="33"/>
                      <a:pt x="9" y="33"/>
                    </a:cubicBezTo>
                    <a:cubicBezTo>
                      <a:pt x="10" y="33"/>
                      <a:pt x="10" y="33"/>
                      <a:pt x="10" y="33"/>
                    </a:cubicBezTo>
                    <a:cubicBezTo>
                      <a:pt x="11" y="33"/>
                      <a:pt x="11" y="33"/>
                      <a:pt x="11" y="32"/>
                    </a:cubicBezTo>
                    <a:cubicBezTo>
                      <a:pt x="11" y="32"/>
                      <a:pt x="11" y="32"/>
                      <a:pt x="11" y="31"/>
                    </a:cubicBezTo>
                    <a:cubicBezTo>
                      <a:pt x="12" y="31"/>
                      <a:pt x="11" y="31"/>
                      <a:pt x="12" y="30"/>
                    </a:cubicBezTo>
                    <a:cubicBezTo>
                      <a:pt x="12" y="30"/>
                      <a:pt x="12" y="30"/>
                      <a:pt x="12" y="29"/>
                    </a:cubicBezTo>
                    <a:cubicBezTo>
                      <a:pt x="12" y="29"/>
                      <a:pt x="12" y="29"/>
                      <a:pt x="12" y="28"/>
                    </a:cubicBezTo>
                    <a:cubicBezTo>
                      <a:pt x="12" y="28"/>
                      <a:pt x="12" y="28"/>
                      <a:pt x="12" y="27"/>
                    </a:cubicBezTo>
                    <a:cubicBezTo>
                      <a:pt x="12" y="27"/>
                      <a:pt x="12" y="26"/>
                      <a:pt x="12" y="26"/>
                    </a:cubicBezTo>
                    <a:cubicBezTo>
                      <a:pt x="13" y="26"/>
                      <a:pt x="13" y="26"/>
                      <a:pt x="13" y="26"/>
                    </a:cubicBezTo>
                    <a:cubicBezTo>
                      <a:pt x="13" y="26"/>
                      <a:pt x="13" y="25"/>
                      <a:pt x="14" y="25"/>
                    </a:cubicBezTo>
                    <a:cubicBezTo>
                      <a:pt x="14" y="25"/>
                      <a:pt x="14" y="26"/>
                      <a:pt x="15" y="26"/>
                    </a:cubicBezTo>
                    <a:cubicBezTo>
                      <a:pt x="15" y="25"/>
                      <a:pt x="15" y="25"/>
                      <a:pt x="15" y="25"/>
                    </a:cubicBezTo>
                    <a:cubicBezTo>
                      <a:pt x="15" y="24"/>
                      <a:pt x="15" y="24"/>
                      <a:pt x="15" y="24"/>
                    </a:cubicBezTo>
                    <a:cubicBezTo>
                      <a:pt x="15" y="24"/>
                      <a:pt x="16" y="24"/>
                      <a:pt x="16" y="24"/>
                    </a:cubicBezTo>
                    <a:cubicBezTo>
                      <a:pt x="16" y="23"/>
                      <a:pt x="16" y="23"/>
                      <a:pt x="16" y="23"/>
                    </a:cubicBezTo>
                    <a:cubicBezTo>
                      <a:pt x="15" y="22"/>
                      <a:pt x="15" y="22"/>
                      <a:pt x="15" y="22"/>
                    </a:cubicBezTo>
                    <a:cubicBezTo>
                      <a:pt x="14" y="22"/>
                      <a:pt x="15" y="22"/>
                      <a:pt x="14" y="21"/>
                    </a:cubicBezTo>
                    <a:cubicBezTo>
                      <a:pt x="14" y="21"/>
                      <a:pt x="14" y="21"/>
                      <a:pt x="14" y="21"/>
                    </a:cubicBezTo>
                    <a:cubicBezTo>
                      <a:pt x="13" y="21"/>
                      <a:pt x="13" y="21"/>
                      <a:pt x="13" y="21"/>
                    </a:cubicBezTo>
                    <a:cubicBezTo>
                      <a:pt x="12" y="21"/>
                      <a:pt x="12" y="21"/>
                      <a:pt x="12" y="20"/>
                    </a:cubicBezTo>
                    <a:cubicBezTo>
                      <a:pt x="12" y="20"/>
                      <a:pt x="12" y="20"/>
                      <a:pt x="12" y="19"/>
                    </a:cubicBezTo>
                    <a:cubicBezTo>
                      <a:pt x="12" y="19"/>
                      <a:pt x="12" y="19"/>
                      <a:pt x="12" y="19"/>
                    </a:cubicBezTo>
                    <a:cubicBezTo>
                      <a:pt x="12" y="18"/>
                      <a:pt x="12" y="18"/>
                      <a:pt x="12" y="18"/>
                    </a:cubicBezTo>
                    <a:cubicBezTo>
                      <a:pt x="12" y="18"/>
                      <a:pt x="12" y="18"/>
                      <a:pt x="13" y="18"/>
                    </a:cubicBezTo>
                    <a:cubicBezTo>
                      <a:pt x="13" y="17"/>
                      <a:pt x="13" y="17"/>
                      <a:pt x="13" y="17"/>
                    </a:cubicBezTo>
                    <a:cubicBezTo>
                      <a:pt x="13" y="16"/>
                      <a:pt x="13" y="16"/>
                      <a:pt x="13" y="16"/>
                    </a:cubicBezTo>
                    <a:cubicBezTo>
                      <a:pt x="13" y="16"/>
                      <a:pt x="14" y="16"/>
                      <a:pt x="14" y="16"/>
                    </a:cubicBezTo>
                    <a:cubicBezTo>
                      <a:pt x="14" y="16"/>
                      <a:pt x="14" y="16"/>
                      <a:pt x="14" y="15"/>
                    </a:cubicBezTo>
                    <a:cubicBezTo>
                      <a:pt x="14" y="15"/>
                      <a:pt x="15" y="15"/>
                      <a:pt x="15" y="15"/>
                    </a:cubicBezTo>
                    <a:cubicBezTo>
                      <a:pt x="16" y="15"/>
                      <a:pt x="16" y="15"/>
                      <a:pt x="16" y="14"/>
                    </a:cubicBezTo>
                    <a:cubicBezTo>
                      <a:pt x="16" y="14"/>
                      <a:pt x="16" y="14"/>
                      <a:pt x="16" y="14"/>
                    </a:cubicBezTo>
                    <a:cubicBezTo>
                      <a:pt x="17" y="14"/>
                      <a:pt x="17" y="14"/>
                      <a:pt x="17" y="13"/>
                    </a:cubicBezTo>
                    <a:cubicBezTo>
                      <a:pt x="17" y="13"/>
                      <a:pt x="18" y="13"/>
                      <a:pt x="18" y="13"/>
                    </a:cubicBezTo>
                    <a:cubicBezTo>
                      <a:pt x="18" y="13"/>
                      <a:pt x="18" y="13"/>
                      <a:pt x="19" y="12"/>
                    </a:cubicBezTo>
                    <a:cubicBezTo>
                      <a:pt x="19" y="12"/>
                      <a:pt x="19" y="12"/>
                      <a:pt x="19" y="12"/>
                    </a:cubicBezTo>
                    <a:cubicBezTo>
                      <a:pt x="19" y="12"/>
                      <a:pt x="19" y="12"/>
                      <a:pt x="19" y="11"/>
                    </a:cubicBezTo>
                    <a:cubicBezTo>
                      <a:pt x="19" y="11"/>
                      <a:pt x="19" y="11"/>
                      <a:pt x="19" y="11"/>
                    </a:cubicBezTo>
                    <a:cubicBezTo>
                      <a:pt x="19" y="11"/>
                      <a:pt x="19" y="10"/>
                      <a:pt x="19" y="10"/>
                    </a:cubicBezTo>
                    <a:cubicBezTo>
                      <a:pt x="19" y="10"/>
                      <a:pt x="20" y="10"/>
                      <a:pt x="20" y="9"/>
                    </a:cubicBezTo>
                    <a:cubicBezTo>
                      <a:pt x="20" y="9"/>
                      <a:pt x="21" y="9"/>
                      <a:pt x="21" y="9"/>
                    </a:cubicBezTo>
                    <a:cubicBezTo>
                      <a:pt x="21" y="9"/>
                      <a:pt x="20" y="9"/>
                      <a:pt x="21" y="9"/>
                    </a:cubicBezTo>
                    <a:cubicBezTo>
                      <a:pt x="21" y="8"/>
                      <a:pt x="21" y="8"/>
                      <a:pt x="21" y="8"/>
                    </a:cubicBezTo>
                    <a:cubicBezTo>
                      <a:pt x="22" y="8"/>
                      <a:pt x="22" y="8"/>
                      <a:pt x="22" y="8"/>
                    </a:cubicBezTo>
                    <a:cubicBezTo>
                      <a:pt x="22" y="8"/>
                      <a:pt x="22" y="8"/>
                      <a:pt x="22" y="8"/>
                    </a:cubicBezTo>
                    <a:cubicBezTo>
                      <a:pt x="22" y="8"/>
                      <a:pt x="22" y="7"/>
                      <a:pt x="23" y="7"/>
                    </a:cubicBezTo>
                    <a:cubicBezTo>
                      <a:pt x="23" y="7"/>
                      <a:pt x="23" y="7"/>
                      <a:pt x="23" y="6"/>
                    </a:cubicBezTo>
                    <a:cubicBezTo>
                      <a:pt x="23" y="6"/>
                      <a:pt x="23" y="6"/>
                      <a:pt x="23" y="5"/>
                    </a:cubicBezTo>
                    <a:cubicBezTo>
                      <a:pt x="22" y="5"/>
                      <a:pt x="22" y="5"/>
                      <a:pt x="22" y="5"/>
                    </a:cubicBezTo>
                    <a:cubicBezTo>
                      <a:pt x="22" y="5"/>
                      <a:pt x="22" y="5"/>
                      <a:pt x="22" y="5"/>
                    </a:cubicBezTo>
                    <a:cubicBezTo>
                      <a:pt x="22" y="4"/>
                      <a:pt x="21" y="4"/>
                      <a:pt x="21" y="4"/>
                    </a:cubicBezTo>
                    <a:cubicBezTo>
                      <a:pt x="21" y="3"/>
                      <a:pt x="21" y="3"/>
                      <a:pt x="21" y="3"/>
                    </a:cubicBezTo>
                    <a:cubicBezTo>
                      <a:pt x="21" y="2"/>
                      <a:pt x="20" y="2"/>
                      <a:pt x="20" y="2"/>
                    </a:cubicBezTo>
                    <a:cubicBezTo>
                      <a:pt x="20" y="2"/>
                      <a:pt x="19" y="2"/>
                      <a:pt x="19" y="2"/>
                    </a:cubicBezTo>
                    <a:cubicBezTo>
                      <a:pt x="19" y="2"/>
                      <a:pt x="18" y="2"/>
                      <a:pt x="18" y="2"/>
                    </a:cubicBezTo>
                    <a:cubicBezTo>
                      <a:pt x="18" y="2"/>
                      <a:pt x="17" y="2"/>
                      <a:pt x="17" y="1"/>
                    </a:cubicBezTo>
                    <a:cubicBezTo>
                      <a:pt x="17" y="1"/>
                      <a:pt x="16" y="1"/>
                      <a:pt x="16" y="1"/>
                    </a:cubicBezTo>
                    <a:cubicBezTo>
                      <a:pt x="16" y="0"/>
                      <a:pt x="16" y="0"/>
                      <a:pt x="15" y="0"/>
                    </a:cubicBezTo>
                    <a:cubicBezTo>
                      <a:pt x="15" y="0"/>
                      <a:pt x="15" y="0"/>
                      <a:pt x="15" y="0"/>
                    </a:cubicBezTo>
                    <a:cubicBezTo>
                      <a:pt x="15" y="0"/>
                      <a:pt x="15" y="1"/>
                      <a:pt x="15" y="1"/>
                    </a:cubicBezTo>
                    <a:cubicBezTo>
                      <a:pt x="15" y="1"/>
                      <a:pt x="15" y="1"/>
                      <a:pt x="15" y="2"/>
                    </a:cubicBezTo>
                    <a:cubicBezTo>
                      <a:pt x="15" y="2"/>
                      <a:pt x="14" y="2"/>
                      <a:pt x="14" y="2"/>
                    </a:cubicBezTo>
                    <a:cubicBezTo>
                      <a:pt x="14" y="2"/>
                      <a:pt x="13" y="2"/>
                      <a:pt x="13" y="2"/>
                    </a:cubicBezTo>
                    <a:cubicBezTo>
                      <a:pt x="13" y="2"/>
                      <a:pt x="13" y="2"/>
                      <a:pt x="12" y="2"/>
                    </a:cubicBezTo>
                    <a:cubicBezTo>
                      <a:pt x="12" y="2"/>
                      <a:pt x="12" y="1"/>
                      <a:pt x="11" y="1"/>
                    </a:cubicBezTo>
                    <a:cubicBezTo>
                      <a:pt x="11" y="2"/>
                      <a:pt x="11" y="2"/>
                      <a:pt x="11" y="2"/>
                    </a:cubicBezTo>
                    <a:cubicBezTo>
                      <a:pt x="11" y="2"/>
                      <a:pt x="10" y="3"/>
                      <a:pt x="10" y="3"/>
                    </a:cubicBezTo>
                    <a:cubicBezTo>
                      <a:pt x="10" y="3"/>
                      <a:pt x="9" y="3"/>
                      <a:pt x="9" y="3"/>
                    </a:cubicBezTo>
                    <a:cubicBezTo>
                      <a:pt x="9" y="3"/>
                      <a:pt x="8" y="3"/>
                      <a:pt x="8" y="4"/>
                    </a:cubicBezTo>
                    <a:cubicBezTo>
                      <a:pt x="8" y="4"/>
                      <a:pt x="8" y="5"/>
                      <a:pt x="8" y="5"/>
                    </a:cubicBezTo>
                    <a:cubicBezTo>
                      <a:pt x="8" y="6"/>
                      <a:pt x="8" y="6"/>
                      <a:pt x="8" y="6"/>
                    </a:cubicBezTo>
                    <a:cubicBezTo>
                      <a:pt x="7" y="6"/>
                      <a:pt x="7" y="6"/>
                      <a:pt x="7" y="7"/>
                    </a:cubicBezTo>
                    <a:cubicBezTo>
                      <a:pt x="6" y="7"/>
                      <a:pt x="6" y="7"/>
                      <a:pt x="6" y="7"/>
                    </a:cubicBezTo>
                    <a:cubicBezTo>
                      <a:pt x="6" y="7"/>
                      <a:pt x="5" y="7"/>
                      <a:pt x="5" y="7"/>
                    </a:cubicBezTo>
                    <a:cubicBezTo>
                      <a:pt x="5" y="8"/>
                      <a:pt x="5" y="8"/>
                      <a:pt x="5" y="9"/>
                    </a:cubicBezTo>
                    <a:cubicBezTo>
                      <a:pt x="5" y="9"/>
                      <a:pt x="6" y="9"/>
                      <a:pt x="5" y="9"/>
                    </a:cubicBezTo>
                    <a:cubicBezTo>
                      <a:pt x="5" y="10"/>
                      <a:pt x="5" y="10"/>
                      <a:pt x="5" y="10"/>
                    </a:cubicBezTo>
                    <a:cubicBezTo>
                      <a:pt x="5" y="11"/>
                      <a:pt x="4" y="11"/>
                      <a:pt x="4" y="11"/>
                    </a:cubicBezTo>
                    <a:cubicBezTo>
                      <a:pt x="4" y="12"/>
                      <a:pt x="5" y="12"/>
                      <a:pt x="5" y="12"/>
                    </a:cubicBezTo>
                    <a:cubicBezTo>
                      <a:pt x="5" y="12"/>
                      <a:pt x="5" y="13"/>
                      <a:pt x="5" y="13"/>
                    </a:cubicBezTo>
                    <a:cubicBezTo>
                      <a:pt x="5" y="13"/>
                      <a:pt x="4" y="13"/>
                      <a:pt x="4" y="13"/>
                    </a:cubicBezTo>
                    <a:cubicBezTo>
                      <a:pt x="4" y="13"/>
                      <a:pt x="4" y="13"/>
                      <a:pt x="3" y="13"/>
                    </a:cubicBezTo>
                    <a:cubicBezTo>
                      <a:pt x="3" y="12"/>
                      <a:pt x="3" y="13"/>
                      <a:pt x="2" y="13"/>
                    </a:cubicBezTo>
                    <a:cubicBezTo>
                      <a:pt x="2" y="13"/>
                      <a:pt x="2" y="13"/>
                      <a:pt x="2" y="13"/>
                    </a:cubicBezTo>
                    <a:cubicBezTo>
                      <a:pt x="1" y="14"/>
                      <a:pt x="1" y="14"/>
                      <a:pt x="1" y="15"/>
                    </a:cubicBezTo>
                    <a:cubicBezTo>
                      <a:pt x="1" y="15"/>
                      <a:pt x="1" y="16"/>
                      <a:pt x="1" y="16"/>
                    </a:cubicBezTo>
                    <a:cubicBezTo>
                      <a:pt x="2" y="17"/>
                      <a:pt x="2" y="17"/>
                      <a:pt x="2" y="17"/>
                    </a:cubicBezTo>
                    <a:cubicBezTo>
                      <a:pt x="2" y="17"/>
                      <a:pt x="2" y="18"/>
                      <a:pt x="2" y="18"/>
                    </a:cubicBezTo>
                    <a:cubicBezTo>
                      <a:pt x="2" y="18"/>
                      <a:pt x="2" y="18"/>
                      <a:pt x="2" y="18"/>
                    </a:cubicBezTo>
                    <a:cubicBezTo>
                      <a:pt x="2" y="19"/>
                      <a:pt x="3" y="19"/>
                      <a:pt x="3" y="19"/>
                    </a:cubicBezTo>
                    <a:cubicBezTo>
                      <a:pt x="3" y="19"/>
                      <a:pt x="3" y="20"/>
                      <a:pt x="3" y="20"/>
                    </a:cubicBezTo>
                    <a:cubicBezTo>
                      <a:pt x="3" y="20"/>
                      <a:pt x="2" y="20"/>
                      <a:pt x="2" y="20"/>
                    </a:cubicBezTo>
                    <a:cubicBezTo>
                      <a:pt x="2" y="21"/>
                      <a:pt x="3" y="21"/>
                      <a:pt x="3" y="21"/>
                    </a:cubicBezTo>
                    <a:cubicBezTo>
                      <a:pt x="3" y="22"/>
                      <a:pt x="3" y="22"/>
                      <a:pt x="3" y="22"/>
                    </a:cubicBezTo>
                    <a:cubicBezTo>
                      <a:pt x="2" y="23"/>
                      <a:pt x="2" y="23"/>
                      <a:pt x="2" y="23"/>
                    </a:cubicBezTo>
                    <a:cubicBezTo>
                      <a:pt x="2" y="23"/>
                      <a:pt x="1" y="23"/>
                      <a:pt x="1" y="24"/>
                    </a:cubicBezTo>
                    <a:cubicBezTo>
                      <a:pt x="1" y="24"/>
                      <a:pt x="2" y="24"/>
                      <a:pt x="2" y="24"/>
                    </a:cubicBezTo>
                    <a:cubicBezTo>
                      <a:pt x="2" y="25"/>
                      <a:pt x="2" y="25"/>
                      <a:pt x="2" y="25"/>
                    </a:cubicBezTo>
                    <a:cubicBezTo>
                      <a:pt x="1" y="25"/>
                      <a:pt x="1" y="25"/>
                      <a:pt x="0" y="25"/>
                    </a:cubicBezTo>
                    <a:cubicBezTo>
                      <a:pt x="0" y="25"/>
                      <a:pt x="0" y="25"/>
                      <a:pt x="0" y="25"/>
                    </a:cubicBezTo>
                    <a:cubicBezTo>
                      <a:pt x="0" y="25"/>
                      <a:pt x="0" y="25"/>
                      <a:pt x="1" y="2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0" name="Freeform 69"/>
              <p:cNvSpPr>
                <a:spLocks/>
              </p:cNvSpPr>
              <p:nvPr/>
            </p:nvSpPr>
            <p:spPr bwMode="auto">
              <a:xfrm>
                <a:off x="4691064" y="10763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1" name="Freeform 70"/>
              <p:cNvSpPr>
                <a:spLocks/>
              </p:cNvSpPr>
              <p:nvPr/>
            </p:nvSpPr>
            <p:spPr bwMode="auto">
              <a:xfrm>
                <a:off x="4603752" y="1573214"/>
                <a:ext cx="161925" cy="85725"/>
              </a:xfrm>
              <a:custGeom>
                <a:avLst/>
                <a:gdLst>
                  <a:gd name="T0" fmla="*/ 14 w 15"/>
                  <a:gd name="T1" fmla="*/ 1 h 8"/>
                  <a:gd name="T2" fmla="*/ 14 w 15"/>
                  <a:gd name="T3" fmla="*/ 1 h 8"/>
                  <a:gd name="T4" fmla="*/ 13 w 15"/>
                  <a:gd name="T5" fmla="*/ 1 h 8"/>
                  <a:gd name="T6" fmla="*/ 12 w 15"/>
                  <a:gd name="T7" fmla="*/ 1 h 8"/>
                  <a:gd name="T8" fmla="*/ 12 w 15"/>
                  <a:gd name="T9" fmla="*/ 0 h 8"/>
                  <a:gd name="T10" fmla="*/ 10 w 15"/>
                  <a:gd name="T11" fmla="*/ 0 h 8"/>
                  <a:gd name="T12" fmla="*/ 10 w 15"/>
                  <a:gd name="T13" fmla="*/ 0 h 8"/>
                  <a:gd name="T14" fmla="*/ 9 w 15"/>
                  <a:gd name="T15" fmla="*/ 0 h 8"/>
                  <a:gd name="T16" fmla="*/ 8 w 15"/>
                  <a:gd name="T17" fmla="*/ 1 h 8"/>
                  <a:gd name="T18" fmla="*/ 7 w 15"/>
                  <a:gd name="T19" fmla="*/ 1 h 8"/>
                  <a:gd name="T20" fmla="*/ 6 w 15"/>
                  <a:gd name="T21" fmla="*/ 1 h 8"/>
                  <a:gd name="T22" fmla="*/ 5 w 15"/>
                  <a:gd name="T23" fmla="*/ 2 h 8"/>
                  <a:gd name="T24" fmla="*/ 3 w 15"/>
                  <a:gd name="T25" fmla="*/ 2 h 8"/>
                  <a:gd name="T26" fmla="*/ 2 w 15"/>
                  <a:gd name="T27" fmla="*/ 2 h 8"/>
                  <a:gd name="T28" fmla="*/ 1 w 15"/>
                  <a:gd name="T29" fmla="*/ 2 h 8"/>
                  <a:gd name="T30" fmla="*/ 1 w 15"/>
                  <a:gd name="T31" fmla="*/ 2 h 8"/>
                  <a:gd name="T32" fmla="*/ 0 w 15"/>
                  <a:gd name="T33" fmla="*/ 4 h 8"/>
                  <a:gd name="T34" fmla="*/ 0 w 15"/>
                  <a:gd name="T35" fmla="*/ 4 h 8"/>
                  <a:gd name="T36" fmla="*/ 0 w 15"/>
                  <a:gd name="T37" fmla="*/ 5 h 8"/>
                  <a:gd name="T38" fmla="*/ 0 w 15"/>
                  <a:gd name="T39" fmla="*/ 5 h 8"/>
                  <a:gd name="T40" fmla="*/ 1 w 15"/>
                  <a:gd name="T41" fmla="*/ 6 h 8"/>
                  <a:gd name="T42" fmla="*/ 1 w 15"/>
                  <a:gd name="T43" fmla="*/ 6 h 8"/>
                  <a:gd name="T44" fmla="*/ 2 w 15"/>
                  <a:gd name="T45" fmla="*/ 7 h 8"/>
                  <a:gd name="T46" fmla="*/ 3 w 15"/>
                  <a:gd name="T47" fmla="*/ 7 h 8"/>
                  <a:gd name="T48" fmla="*/ 4 w 15"/>
                  <a:gd name="T49" fmla="*/ 8 h 8"/>
                  <a:gd name="T50" fmla="*/ 5 w 15"/>
                  <a:gd name="T51" fmla="*/ 7 h 8"/>
                  <a:gd name="T52" fmla="*/ 6 w 15"/>
                  <a:gd name="T53" fmla="*/ 7 h 8"/>
                  <a:gd name="T54" fmla="*/ 6 w 15"/>
                  <a:gd name="T55" fmla="*/ 8 h 8"/>
                  <a:gd name="T56" fmla="*/ 7 w 15"/>
                  <a:gd name="T57" fmla="*/ 7 h 8"/>
                  <a:gd name="T58" fmla="*/ 8 w 15"/>
                  <a:gd name="T59" fmla="*/ 7 h 8"/>
                  <a:gd name="T60" fmla="*/ 9 w 15"/>
                  <a:gd name="T61" fmla="*/ 8 h 8"/>
                  <a:gd name="T62" fmla="*/ 10 w 15"/>
                  <a:gd name="T63" fmla="*/ 8 h 8"/>
                  <a:gd name="T64" fmla="*/ 11 w 15"/>
                  <a:gd name="T65" fmla="*/ 7 h 8"/>
                  <a:gd name="T66" fmla="*/ 11 w 15"/>
                  <a:gd name="T67" fmla="*/ 6 h 8"/>
                  <a:gd name="T68" fmla="*/ 11 w 15"/>
                  <a:gd name="T69" fmla="*/ 4 h 8"/>
                  <a:gd name="T70" fmla="*/ 12 w 15"/>
                  <a:gd name="T71" fmla="*/ 4 h 8"/>
                  <a:gd name="T72" fmla="*/ 13 w 15"/>
                  <a:gd name="T73" fmla="*/ 3 h 8"/>
                  <a:gd name="T74" fmla="*/ 13 w 15"/>
                  <a:gd name="T75" fmla="*/ 2 h 8"/>
                  <a:gd name="T76" fmla="*/ 14 w 15"/>
                  <a:gd name="T77" fmla="*/ 2 h 8"/>
                  <a:gd name="T78" fmla="*/ 14 w 15"/>
                  <a:gd name="T79" fmla="*/ 2 h 8"/>
                  <a:gd name="T80" fmla="*/ 15 w 15"/>
                  <a:gd name="T81" fmla="*/ 1 h 8"/>
                  <a:gd name="T82" fmla="*/ 14 w 15"/>
                  <a:gd name="T83"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8">
                    <a:moveTo>
                      <a:pt x="14" y="1"/>
                    </a:moveTo>
                    <a:cubicBezTo>
                      <a:pt x="14" y="1"/>
                      <a:pt x="14" y="1"/>
                      <a:pt x="14" y="1"/>
                    </a:cubicBezTo>
                    <a:cubicBezTo>
                      <a:pt x="13" y="1"/>
                      <a:pt x="13" y="1"/>
                      <a:pt x="13" y="1"/>
                    </a:cubicBezTo>
                    <a:cubicBezTo>
                      <a:pt x="13" y="1"/>
                      <a:pt x="12" y="1"/>
                      <a:pt x="12" y="1"/>
                    </a:cubicBezTo>
                    <a:cubicBezTo>
                      <a:pt x="12" y="0"/>
                      <a:pt x="12" y="0"/>
                      <a:pt x="12" y="0"/>
                    </a:cubicBezTo>
                    <a:cubicBezTo>
                      <a:pt x="11" y="0"/>
                      <a:pt x="11" y="0"/>
                      <a:pt x="10" y="0"/>
                    </a:cubicBezTo>
                    <a:cubicBezTo>
                      <a:pt x="10" y="0"/>
                      <a:pt x="10" y="0"/>
                      <a:pt x="10" y="0"/>
                    </a:cubicBezTo>
                    <a:cubicBezTo>
                      <a:pt x="9" y="0"/>
                      <a:pt x="9" y="0"/>
                      <a:pt x="9" y="0"/>
                    </a:cubicBezTo>
                    <a:cubicBezTo>
                      <a:pt x="9" y="1"/>
                      <a:pt x="9" y="1"/>
                      <a:pt x="8" y="1"/>
                    </a:cubicBezTo>
                    <a:cubicBezTo>
                      <a:pt x="8" y="1"/>
                      <a:pt x="7" y="1"/>
                      <a:pt x="7" y="1"/>
                    </a:cubicBezTo>
                    <a:cubicBezTo>
                      <a:pt x="7" y="1"/>
                      <a:pt x="6" y="1"/>
                      <a:pt x="6" y="1"/>
                    </a:cubicBezTo>
                    <a:cubicBezTo>
                      <a:pt x="6" y="2"/>
                      <a:pt x="5" y="2"/>
                      <a:pt x="5" y="2"/>
                    </a:cubicBezTo>
                    <a:cubicBezTo>
                      <a:pt x="4" y="2"/>
                      <a:pt x="4" y="2"/>
                      <a:pt x="3" y="2"/>
                    </a:cubicBezTo>
                    <a:cubicBezTo>
                      <a:pt x="2" y="2"/>
                      <a:pt x="2" y="2"/>
                      <a:pt x="2" y="2"/>
                    </a:cubicBezTo>
                    <a:cubicBezTo>
                      <a:pt x="1" y="2"/>
                      <a:pt x="1" y="2"/>
                      <a:pt x="1" y="2"/>
                    </a:cubicBezTo>
                    <a:cubicBezTo>
                      <a:pt x="1" y="2"/>
                      <a:pt x="1" y="2"/>
                      <a:pt x="1" y="2"/>
                    </a:cubicBezTo>
                    <a:cubicBezTo>
                      <a:pt x="1" y="3"/>
                      <a:pt x="0" y="3"/>
                      <a:pt x="0" y="4"/>
                    </a:cubicBezTo>
                    <a:cubicBezTo>
                      <a:pt x="0" y="4"/>
                      <a:pt x="0" y="4"/>
                      <a:pt x="0" y="4"/>
                    </a:cubicBezTo>
                    <a:cubicBezTo>
                      <a:pt x="0" y="4"/>
                      <a:pt x="0" y="4"/>
                      <a:pt x="0" y="5"/>
                    </a:cubicBezTo>
                    <a:cubicBezTo>
                      <a:pt x="0" y="5"/>
                      <a:pt x="0" y="5"/>
                      <a:pt x="0" y="5"/>
                    </a:cubicBezTo>
                    <a:cubicBezTo>
                      <a:pt x="0" y="6"/>
                      <a:pt x="0" y="6"/>
                      <a:pt x="1" y="6"/>
                    </a:cubicBezTo>
                    <a:cubicBezTo>
                      <a:pt x="1" y="6"/>
                      <a:pt x="1" y="6"/>
                      <a:pt x="1" y="6"/>
                    </a:cubicBezTo>
                    <a:cubicBezTo>
                      <a:pt x="1" y="6"/>
                      <a:pt x="1" y="6"/>
                      <a:pt x="2" y="7"/>
                    </a:cubicBezTo>
                    <a:cubicBezTo>
                      <a:pt x="2" y="7"/>
                      <a:pt x="2" y="7"/>
                      <a:pt x="3" y="7"/>
                    </a:cubicBezTo>
                    <a:cubicBezTo>
                      <a:pt x="3" y="8"/>
                      <a:pt x="4" y="8"/>
                      <a:pt x="4" y="8"/>
                    </a:cubicBezTo>
                    <a:cubicBezTo>
                      <a:pt x="5" y="8"/>
                      <a:pt x="5" y="8"/>
                      <a:pt x="5" y="7"/>
                    </a:cubicBezTo>
                    <a:cubicBezTo>
                      <a:pt x="5" y="7"/>
                      <a:pt x="6" y="7"/>
                      <a:pt x="6" y="7"/>
                    </a:cubicBezTo>
                    <a:cubicBezTo>
                      <a:pt x="6" y="8"/>
                      <a:pt x="6" y="8"/>
                      <a:pt x="6" y="8"/>
                    </a:cubicBezTo>
                    <a:cubicBezTo>
                      <a:pt x="6" y="7"/>
                      <a:pt x="6" y="7"/>
                      <a:pt x="7" y="7"/>
                    </a:cubicBezTo>
                    <a:cubicBezTo>
                      <a:pt x="7" y="7"/>
                      <a:pt x="7" y="7"/>
                      <a:pt x="8" y="7"/>
                    </a:cubicBezTo>
                    <a:cubicBezTo>
                      <a:pt x="8" y="7"/>
                      <a:pt x="8" y="7"/>
                      <a:pt x="9" y="8"/>
                    </a:cubicBezTo>
                    <a:cubicBezTo>
                      <a:pt x="9" y="8"/>
                      <a:pt x="9" y="8"/>
                      <a:pt x="10" y="8"/>
                    </a:cubicBezTo>
                    <a:cubicBezTo>
                      <a:pt x="11" y="8"/>
                      <a:pt x="11" y="8"/>
                      <a:pt x="11" y="7"/>
                    </a:cubicBezTo>
                    <a:cubicBezTo>
                      <a:pt x="12" y="6"/>
                      <a:pt x="11" y="6"/>
                      <a:pt x="11" y="6"/>
                    </a:cubicBezTo>
                    <a:cubicBezTo>
                      <a:pt x="11" y="5"/>
                      <a:pt x="11" y="5"/>
                      <a:pt x="11" y="4"/>
                    </a:cubicBezTo>
                    <a:cubicBezTo>
                      <a:pt x="12" y="4"/>
                      <a:pt x="12" y="4"/>
                      <a:pt x="12" y="4"/>
                    </a:cubicBezTo>
                    <a:cubicBezTo>
                      <a:pt x="12" y="4"/>
                      <a:pt x="12" y="3"/>
                      <a:pt x="13" y="3"/>
                    </a:cubicBezTo>
                    <a:cubicBezTo>
                      <a:pt x="13" y="2"/>
                      <a:pt x="13" y="2"/>
                      <a:pt x="13" y="2"/>
                    </a:cubicBezTo>
                    <a:cubicBezTo>
                      <a:pt x="13" y="2"/>
                      <a:pt x="13" y="2"/>
                      <a:pt x="14" y="2"/>
                    </a:cubicBezTo>
                    <a:cubicBezTo>
                      <a:pt x="14" y="2"/>
                      <a:pt x="14" y="2"/>
                      <a:pt x="14" y="2"/>
                    </a:cubicBezTo>
                    <a:cubicBezTo>
                      <a:pt x="14" y="2"/>
                      <a:pt x="14" y="2"/>
                      <a:pt x="15" y="1"/>
                    </a:cubicBezTo>
                    <a:cubicBezTo>
                      <a:pt x="14" y="1"/>
                      <a:pt x="14" y="1"/>
                      <a:pt x="14"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2" name="Freeform 71"/>
              <p:cNvSpPr>
                <a:spLocks/>
              </p:cNvSpPr>
              <p:nvPr/>
            </p:nvSpPr>
            <p:spPr bwMode="auto">
              <a:xfrm>
                <a:off x="4237039" y="1865314"/>
                <a:ext cx="11113" cy="11113"/>
              </a:xfrm>
              <a:custGeom>
                <a:avLst/>
                <a:gdLst>
                  <a:gd name="T0" fmla="*/ 1 w 1"/>
                  <a:gd name="T1" fmla="*/ 0 h 1"/>
                  <a:gd name="T2" fmla="*/ 0 w 1"/>
                  <a:gd name="T3" fmla="*/ 0 h 1"/>
                  <a:gd name="T4" fmla="*/ 0 w 1"/>
                  <a:gd name="T5" fmla="*/ 1 h 1"/>
                  <a:gd name="T6" fmla="*/ 1 w 1"/>
                  <a:gd name="T7" fmla="*/ 1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0" y="0"/>
                      <a:pt x="0" y="0"/>
                      <a:pt x="0" y="0"/>
                    </a:cubicBezTo>
                    <a:cubicBezTo>
                      <a:pt x="0" y="0"/>
                      <a:pt x="0" y="0"/>
                      <a:pt x="0" y="1"/>
                    </a:cubicBezTo>
                    <a:cubicBezTo>
                      <a:pt x="0" y="1"/>
                      <a:pt x="1" y="1"/>
                      <a:pt x="1" y="1"/>
                    </a:cubicBezTo>
                    <a:cubicBezTo>
                      <a:pt x="1" y="1"/>
                      <a:pt x="1" y="0"/>
                      <a:pt x="1"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3" name="Freeform 72"/>
              <p:cNvSpPr>
                <a:spLocks/>
              </p:cNvSpPr>
              <p:nvPr/>
            </p:nvSpPr>
            <p:spPr bwMode="auto">
              <a:xfrm>
                <a:off x="4268789" y="1843089"/>
                <a:ext cx="22225" cy="11113"/>
              </a:xfrm>
              <a:custGeom>
                <a:avLst/>
                <a:gdLst>
                  <a:gd name="T0" fmla="*/ 1 w 2"/>
                  <a:gd name="T1" fmla="*/ 1 h 1"/>
                  <a:gd name="T2" fmla="*/ 1 w 2"/>
                  <a:gd name="T3" fmla="*/ 1 h 1"/>
                  <a:gd name="T4" fmla="*/ 2 w 2"/>
                  <a:gd name="T5" fmla="*/ 1 h 1"/>
                  <a:gd name="T6" fmla="*/ 2 w 2"/>
                  <a:gd name="T7" fmla="*/ 0 h 1"/>
                  <a:gd name="T8" fmla="*/ 1 w 2"/>
                  <a:gd name="T9" fmla="*/ 0 h 1"/>
                  <a:gd name="T10" fmla="*/ 0 w 2"/>
                  <a:gd name="T11" fmla="*/ 0 h 1"/>
                  <a:gd name="T12" fmla="*/ 0 w 2"/>
                  <a:gd name="T13" fmla="*/ 1 h 1"/>
                  <a:gd name="T14" fmla="*/ 0 w 2"/>
                  <a:gd name="T15" fmla="*/ 1 h 1"/>
                  <a:gd name="T16" fmla="*/ 1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1"/>
                    </a:moveTo>
                    <a:cubicBezTo>
                      <a:pt x="1" y="1"/>
                      <a:pt x="1" y="1"/>
                      <a:pt x="1" y="1"/>
                    </a:cubicBezTo>
                    <a:cubicBezTo>
                      <a:pt x="2" y="1"/>
                      <a:pt x="2" y="1"/>
                      <a:pt x="2" y="1"/>
                    </a:cubicBezTo>
                    <a:cubicBezTo>
                      <a:pt x="2" y="0"/>
                      <a:pt x="2" y="0"/>
                      <a:pt x="2" y="0"/>
                    </a:cubicBezTo>
                    <a:cubicBezTo>
                      <a:pt x="1" y="0"/>
                      <a:pt x="1" y="0"/>
                      <a:pt x="1" y="0"/>
                    </a:cubicBezTo>
                    <a:cubicBezTo>
                      <a:pt x="1" y="0"/>
                      <a:pt x="0" y="0"/>
                      <a:pt x="0" y="0"/>
                    </a:cubicBezTo>
                    <a:cubicBezTo>
                      <a:pt x="0" y="0"/>
                      <a:pt x="0" y="0"/>
                      <a:pt x="0" y="1"/>
                    </a:cubicBezTo>
                    <a:cubicBezTo>
                      <a:pt x="0" y="1"/>
                      <a:pt x="0" y="1"/>
                      <a:pt x="0" y="1"/>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4" name="Freeform 73"/>
              <p:cNvSpPr>
                <a:spLocks/>
              </p:cNvSpPr>
              <p:nvPr/>
            </p:nvSpPr>
            <p:spPr bwMode="auto">
              <a:xfrm>
                <a:off x="4410077" y="1800226"/>
                <a:ext cx="42863" cy="76200"/>
              </a:xfrm>
              <a:custGeom>
                <a:avLst/>
                <a:gdLst>
                  <a:gd name="T0" fmla="*/ 4 w 4"/>
                  <a:gd name="T1" fmla="*/ 1 h 7"/>
                  <a:gd name="T2" fmla="*/ 3 w 4"/>
                  <a:gd name="T3" fmla="*/ 0 h 7"/>
                  <a:gd name="T4" fmla="*/ 3 w 4"/>
                  <a:gd name="T5" fmla="*/ 0 h 7"/>
                  <a:gd name="T6" fmla="*/ 2 w 4"/>
                  <a:gd name="T7" fmla="*/ 0 h 7"/>
                  <a:gd name="T8" fmla="*/ 1 w 4"/>
                  <a:gd name="T9" fmla="*/ 1 h 7"/>
                  <a:gd name="T10" fmla="*/ 0 w 4"/>
                  <a:gd name="T11" fmla="*/ 1 h 7"/>
                  <a:gd name="T12" fmla="*/ 0 w 4"/>
                  <a:gd name="T13" fmla="*/ 1 h 7"/>
                  <a:gd name="T14" fmla="*/ 0 w 4"/>
                  <a:gd name="T15" fmla="*/ 1 h 7"/>
                  <a:gd name="T16" fmla="*/ 0 w 4"/>
                  <a:gd name="T17" fmla="*/ 2 h 7"/>
                  <a:gd name="T18" fmla="*/ 0 w 4"/>
                  <a:gd name="T19" fmla="*/ 3 h 7"/>
                  <a:gd name="T20" fmla="*/ 1 w 4"/>
                  <a:gd name="T21" fmla="*/ 3 h 7"/>
                  <a:gd name="T22" fmla="*/ 1 w 4"/>
                  <a:gd name="T23" fmla="*/ 4 h 7"/>
                  <a:gd name="T24" fmla="*/ 1 w 4"/>
                  <a:gd name="T25" fmla="*/ 4 h 7"/>
                  <a:gd name="T26" fmla="*/ 1 w 4"/>
                  <a:gd name="T27" fmla="*/ 5 h 7"/>
                  <a:gd name="T28" fmla="*/ 1 w 4"/>
                  <a:gd name="T29" fmla="*/ 5 h 7"/>
                  <a:gd name="T30" fmla="*/ 1 w 4"/>
                  <a:gd name="T31" fmla="*/ 6 h 7"/>
                  <a:gd name="T32" fmla="*/ 1 w 4"/>
                  <a:gd name="T33" fmla="*/ 6 h 7"/>
                  <a:gd name="T34" fmla="*/ 1 w 4"/>
                  <a:gd name="T35" fmla="*/ 6 h 7"/>
                  <a:gd name="T36" fmla="*/ 2 w 4"/>
                  <a:gd name="T37" fmla="*/ 6 h 7"/>
                  <a:gd name="T38" fmla="*/ 3 w 4"/>
                  <a:gd name="T39" fmla="*/ 6 h 7"/>
                  <a:gd name="T40" fmla="*/ 4 w 4"/>
                  <a:gd name="T41" fmla="*/ 5 h 7"/>
                  <a:gd name="T42" fmla="*/ 4 w 4"/>
                  <a:gd name="T43" fmla="*/ 4 h 7"/>
                  <a:gd name="T44" fmla="*/ 4 w 4"/>
                  <a:gd name="T45" fmla="*/ 4 h 7"/>
                  <a:gd name="T46" fmla="*/ 4 w 4"/>
                  <a:gd name="T47" fmla="*/ 3 h 7"/>
                  <a:gd name="T48" fmla="*/ 4 w 4"/>
                  <a:gd name="T4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 h="7">
                    <a:moveTo>
                      <a:pt x="4" y="1"/>
                    </a:moveTo>
                    <a:cubicBezTo>
                      <a:pt x="4" y="1"/>
                      <a:pt x="4" y="1"/>
                      <a:pt x="3" y="0"/>
                    </a:cubicBezTo>
                    <a:cubicBezTo>
                      <a:pt x="3" y="0"/>
                      <a:pt x="3" y="0"/>
                      <a:pt x="3" y="0"/>
                    </a:cubicBezTo>
                    <a:cubicBezTo>
                      <a:pt x="2" y="0"/>
                      <a:pt x="2" y="0"/>
                      <a:pt x="2" y="0"/>
                    </a:cubicBezTo>
                    <a:cubicBezTo>
                      <a:pt x="2" y="0"/>
                      <a:pt x="2" y="0"/>
                      <a:pt x="1" y="1"/>
                    </a:cubicBezTo>
                    <a:cubicBezTo>
                      <a:pt x="1" y="1"/>
                      <a:pt x="0" y="0"/>
                      <a:pt x="0" y="1"/>
                    </a:cubicBezTo>
                    <a:cubicBezTo>
                      <a:pt x="0" y="1"/>
                      <a:pt x="0" y="1"/>
                      <a:pt x="0" y="1"/>
                    </a:cubicBezTo>
                    <a:cubicBezTo>
                      <a:pt x="0" y="1"/>
                      <a:pt x="0" y="1"/>
                      <a:pt x="0" y="1"/>
                    </a:cubicBezTo>
                    <a:cubicBezTo>
                      <a:pt x="1" y="2"/>
                      <a:pt x="0" y="2"/>
                      <a:pt x="0" y="2"/>
                    </a:cubicBezTo>
                    <a:cubicBezTo>
                      <a:pt x="0" y="2"/>
                      <a:pt x="0" y="2"/>
                      <a:pt x="0" y="3"/>
                    </a:cubicBezTo>
                    <a:cubicBezTo>
                      <a:pt x="0" y="3"/>
                      <a:pt x="1" y="3"/>
                      <a:pt x="1" y="3"/>
                    </a:cubicBezTo>
                    <a:cubicBezTo>
                      <a:pt x="1" y="3"/>
                      <a:pt x="1" y="3"/>
                      <a:pt x="1" y="4"/>
                    </a:cubicBezTo>
                    <a:cubicBezTo>
                      <a:pt x="1" y="4"/>
                      <a:pt x="1" y="4"/>
                      <a:pt x="1" y="4"/>
                    </a:cubicBezTo>
                    <a:cubicBezTo>
                      <a:pt x="1" y="4"/>
                      <a:pt x="1" y="4"/>
                      <a:pt x="1" y="5"/>
                    </a:cubicBezTo>
                    <a:cubicBezTo>
                      <a:pt x="1" y="5"/>
                      <a:pt x="1" y="5"/>
                      <a:pt x="1" y="5"/>
                    </a:cubicBezTo>
                    <a:cubicBezTo>
                      <a:pt x="1" y="5"/>
                      <a:pt x="1" y="5"/>
                      <a:pt x="1" y="6"/>
                    </a:cubicBezTo>
                    <a:cubicBezTo>
                      <a:pt x="1" y="6"/>
                      <a:pt x="1" y="6"/>
                      <a:pt x="1" y="6"/>
                    </a:cubicBezTo>
                    <a:cubicBezTo>
                      <a:pt x="1" y="6"/>
                      <a:pt x="1" y="6"/>
                      <a:pt x="1" y="6"/>
                    </a:cubicBezTo>
                    <a:cubicBezTo>
                      <a:pt x="2" y="7"/>
                      <a:pt x="2" y="7"/>
                      <a:pt x="2" y="6"/>
                    </a:cubicBezTo>
                    <a:cubicBezTo>
                      <a:pt x="3" y="6"/>
                      <a:pt x="3" y="6"/>
                      <a:pt x="3" y="6"/>
                    </a:cubicBezTo>
                    <a:cubicBezTo>
                      <a:pt x="3" y="5"/>
                      <a:pt x="4" y="6"/>
                      <a:pt x="4" y="5"/>
                    </a:cubicBezTo>
                    <a:cubicBezTo>
                      <a:pt x="4" y="5"/>
                      <a:pt x="4" y="5"/>
                      <a:pt x="4" y="4"/>
                    </a:cubicBezTo>
                    <a:cubicBezTo>
                      <a:pt x="4" y="4"/>
                      <a:pt x="4" y="4"/>
                      <a:pt x="4" y="4"/>
                    </a:cubicBezTo>
                    <a:cubicBezTo>
                      <a:pt x="4" y="3"/>
                      <a:pt x="4" y="3"/>
                      <a:pt x="4" y="3"/>
                    </a:cubicBezTo>
                    <a:cubicBezTo>
                      <a:pt x="4" y="2"/>
                      <a:pt x="4" y="2"/>
                      <a:pt x="4"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5" name="Freeform 74"/>
              <p:cNvSpPr>
                <a:spLocks/>
              </p:cNvSpPr>
              <p:nvPr/>
            </p:nvSpPr>
            <p:spPr bwMode="auto">
              <a:xfrm>
                <a:off x="4518027" y="1885951"/>
                <a:ext cx="85725" cy="55563"/>
              </a:xfrm>
              <a:custGeom>
                <a:avLst/>
                <a:gdLst>
                  <a:gd name="T0" fmla="*/ 7 w 8"/>
                  <a:gd name="T1" fmla="*/ 3 h 5"/>
                  <a:gd name="T2" fmla="*/ 7 w 8"/>
                  <a:gd name="T3" fmla="*/ 3 h 5"/>
                  <a:gd name="T4" fmla="*/ 7 w 8"/>
                  <a:gd name="T5" fmla="*/ 2 h 5"/>
                  <a:gd name="T6" fmla="*/ 8 w 8"/>
                  <a:gd name="T7" fmla="*/ 2 h 5"/>
                  <a:gd name="T8" fmla="*/ 8 w 8"/>
                  <a:gd name="T9" fmla="*/ 1 h 5"/>
                  <a:gd name="T10" fmla="*/ 7 w 8"/>
                  <a:gd name="T11" fmla="*/ 0 h 5"/>
                  <a:gd name="T12" fmla="*/ 6 w 8"/>
                  <a:gd name="T13" fmla="*/ 0 h 5"/>
                  <a:gd name="T14" fmla="*/ 5 w 8"/>
                  <a:gd name="T15" fmla="*/ 1 h 5"/>
                  <a:gd name="T16" fmla="*/ 5 w 8"/>
                  <a:gd name="T17" fmla="*/ 1 h 5"/>
                  <a:gd name="T18" fmla="*/ 4 w 8"/>
                  <a:gd name="T19" fmla="*/ 1 h 5"/>
                  <a:gd name="T20" fmla="*/ 3 w 8"/>
                  <a:gd name="T21" fmla="*/ 0 h 5"/>
                  <a:gd name="T22" fmla="*/ 2 w 8"/>
                  <a:gd name="T23" fmla="*/ 0 h 5"/>
                  <a:gd name="T24" fmla="*/ 2 w 8"/>
                  <a:gd name="T25" fmla="*/ 0 h 5"/>
                  <a:gd name="T26" fmla="*/ 1 w 8"/>
                  <a:gd name="T27" fmla="*/ 1 h 5"/>
                  <a:gd name="T28" fmla="*/ 0 w 8"/>
                  <a:gd name="T29" fmla="*/ 2 h 5"/>
                  <a:gd name="T30" fmla="*/ 1 w 8"/>
                  <a:gd name="T31" fmla="*/ 2 h 5"/>
                  <a:gd name="T32" fmla="*/ 2 w 8"/>
                  <a:gd name="T33" fmla="*/ 3 h 5"/>
                  <a:gd name="T34" fmla="*/ 3 w 8"/>
                  <a:gd name="T35" fmla="*/ 3 h 5"/>
                  <a:gd name="T36" fmla="*/ 3 w 8"/>
                  <a:gd name="T37" fmla="*/ 3 h 5"/>
                  <a:gd name="T38" fmla="*/ 4 w 8"/>
                  <a:gd name="T39" fmla="*/ 4 h 5"/>
                  <a:gd name="T40" fmla="*/ 4 w 8"/>
                  <a:gd name="T41" fmla="*/ 4 h 5"/>
                  <a:gd name="T42" fmla="*/ 5 w 8"/>
                  <a:gd name="T43" fmla="*/ 4 h 5"/>
                  <a:gd name="T44" fmla="*/ 6 w 8"/>
                  <a:gd name="T45" fmla="*/ 5 h 5"/>
                  <a:gd name="T46" fmla="*/ 7 w 8"/>
                  <a:gd name="T47" fmla="*/ 5 h 5"/>
                  <a:gd name="T48" fmla="*/ 8 w 8"/>
                  <a:gd name="T49" fmla="*/ 5 h 5"/>
                  <a:gd name="T50" fmla="*/ 8 w 8"/>
                  <a:gd name="T51" fmla="*/ 4 h 5"/>
                  <a:gd name="T52" fmla="*/ 7 w 8"/>
                  <a:gd name="T5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 h="5">
                    <a:moveTo>
                      <a:pt x="7" y="3"/>
                    </a:moveTo>
                    <a:cubicBezTo>
                      <a:pt x="7" y="3"/>
                      <a:pt x="7" y="3"/>
                      <a:pt x="7" y="3"/>
                    </a:cubicBezTo>
                    <a:cubicBezTo>
                      <a:pt x="7" y="2"/>
                      <a:pt x="7" y="2"/>
                      <a:pt x="7" y="2"/>
                    </a:cubicBezTo>
                    <a:cubicBezTo>
                      <a:pt x="7" y="2"/>
                      <a:pt x="8" y="2"/>
                      <a:pt x="8" y="2"/>
                    </a:cubicBezTo>
                    <a:cubicBezTo>
                      <a:pt x="8" y="1"/>
                      <a:pt x="8" y="1"/>
                      <a:pt x="8" y="1"/>
                    </a:cubicBezTo>
                    <a:cubicBezTo>
                      <a:pt x="7" y="0"/>
                      <a:pt x="7" y="0"/>
                      <a:pt x="7" y="0"/>
                    </a:cubicBezTo>
                    <a:cubicBezTo>
                      <a:pt x="7" y="0"/>
                      <a:pt x="7" y="0"/>
                      <a:pt x="6" y="0"/>
                    </a:cubicBezTo>
                    <a:cubicBezTo>
                      <a:pt x="6" y="1"/>
                      <a:pt x="6" y="1"/>
                      <a:pt x="5" y="1"/>
                    </a:cubicBezTo>
                    <a:cubicBezTo>
                      <a:pt x="5" y="1"/>
                      <a:pt x="5" y="1"/>
                      <a:pt x="5" y="1"/>
                    </a:cubicBezTo>
                    <a:cubicBezTo>
                      <a:pt x="4" y="1"/>
                      <a:pt x="4" y="1"/>
                      <a:pt x="4" y="1"/>
                    </a:cubicBezTo>
                    <a:cubicBezTo>
                      <a:pt x="3" y="0"/>
                      <a:pt x="3" y="0"/>
                      <a:pt x="3" y="0"/>
                    </a:cubicBezTo>
                    <a:cubicBezTo>
                      <a:pt x="3" y="0"/>
                      <a:pt x="3" y="0"/>
                      <a:pt x="2" y="0"/>
                    </a:cubicBezTo>
                    <a:cubicBezTo>
                      <a:pt x="2" y="0"/>
                      <a:pt x="2" y="0"/>
                      <a:pt x="2" y="0"/>
                    </a:cubicBezTo>
                    <a:cubicBezTo>
                      <a:pt x="1" y="0"/>
                      <a:pt x="1" y="0"/>
                      <a:pt x="1" y="1"/>
                    </a:cubicBezTo>
                    <a:cubicBezTo>
                      <a:pt x="0" y="1"/>
                      <a:pt x="0" y="1"/>
                      <a:pt x="0" y="2"/>
                    </a:cubicBezTo>
                    <a:cubicBezTo>
                      <a:pt x="1" y="2"/>
                      <a:pt x="1" y="2"/>
                      <a:pt x="1" y="2"/>
                    </a:cubicBezTo>
                    <a:cubicBezTo>
                      <a:pt x="1" y="2"/>
                      <a:pt x="2" y="2"/>
                      <a:pt x="2" y="3"/>
                    </a:cubicBezTo>
                    <a:cubicBezTo>
                      <a:pt x="2" y="3"/>
                      <a:pt x="2" y="3"/>
                      <a:pt x="3" y="3"/>
                    </a:cubicBezTo>
                    <a:cubicBezTo>
                      <a:pt x="3" y="3"/>
                      <a:pt x="3" y="3"/>
                      <a:pt x="3" y="3"/>
                    </a:cubicBezTo>
                    <a:cubicBezTo>
                      <a:pt x="4" y="3"/>
                      <a:pt x="3" y="3"/>
                      <a:pt x="4" y="4"/>
                    </a:cubicBezTo>
                    <a:cubicBezTo>
                      <a:pt x="4" y="4"/>
                      <a:pt x="4" y="3"/>
                      <a:pt x="4" y="4"/>
                    </a:cubicBezTo>
                    <a:cubicBezTo>
                      <a:pt x="5" y="4"/>
                      <a:pt x="5" y="4"/>
                      <a:pt x="5" y="4"/>
                    </a:cubicBezTo>
                    <a:cubicBezTo>
                      <a:pt x="5" y="5"/>
                      <a:pt x="6" y="4"/>
                      <a:pt x="6" y="5"/>
                    </a:cubicBezTo>
                    <a:cubicBezTo>
                      <a:pt x="7" y="5"/>
                      <a:pt x="7" y="5"/>
                      <a:pt x="7" y="5"/>
                    </a:cubicBezTo>
                    <a:cubicBezTo>
                      <a:pt x="7" y="5"/>
                      <a:pt x="7" y="5"/>
                      <a:pt x="8" y="5"/>
                    </a:cubicBezTo>
                    <a:cubicBezTo>
                      <a:pt x="8" y="4"/>
                      <a:pt x="8" y="4"/>
                      <a:pt x="8" y="4"/>
                    </a:cubicBezTo>
                    <a:cubicBezTo>
                      <a:pt x="7" y="3"/>
                      <a:pt x="7" y="4"/>
                      <a:pt x="7"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6" name="Freeform 75"/>
              <p:cNvSpPr>
                <a:spLocks/>
              </p:cNvSpPr>
              <p:nvPr/>
            </p:nvSpPr>
            <p:spPr bwMode="auto">
              <a:xfrm>
                <a:off x="4754564" y="1703389"/>
                <a:ext cx="161925" cy="96838"/>
              </a:xfrm>
              <a:custGeom>
                <a:avLst/>
                <a:gdLst>
                  <a:gd name="T0" fmla="*/ 11 w 15"/>
                  <a:gd name="T1" fmla="*/ 7 h 9"/>
                  <a:gd name="T2" fmla="*/ 12 w 15"/>
                  <a:gd name="T3" fmla="*/ 7 h 9"/>
                  <a:gd name="T4" fmla="*/ 12 w 15"/>
                  <a:gd name="T5" fmla="*/ 7 h 9"/>
                  <a:gd name="T6" fmla="*/ 13 w 15"/>
                  <a:gd name="T7" fmla="*/ 7 h 9"/>
                  <a:gd name="T8" fmla="*/ 14 w 15"/>
                  <a:gd name="T9" fmla="*/ 7 h 9"/>
                  <a:gd name="T10" fmla="*/ 14 w 15"/>
                  <a:gd name="T11" fmla="*/ 7 h 9"/>
                  <a:gd name="T12" fmla="*/ 14 w 15"/>
                  <a:gd name="T13" fmla="*/ 6 h 9"/>
                  <a:gd name="T14" fmla="*/ 13 w 15"/>
                  <a:gd name="T15" fmla="*/ 5 h 9"/>
                  <a:gd name="T16" fmla="*/ 13 w 15"/>
                  <a:gd name="T17" fmla="*/ 4 h 9"/>
                  <a:gd name="T18" fmla="*/ 14 w 15"/>
                  <a:gd name="T19" fmla="*/ 3 h 9"/>
                  <a:gd name="T20" fmla="*/ 14 w 15"/>
                  <a:gd name="T21" fmla="*/ 3 h 9"/>
                  <a:gd name="T22" fmla="*/ 15 w 15"/>
                  <a:gd name="T23" fmla="*/ 2 h 9"/>
                  <a:gd name="T24" fmla="*/ 15 w 15"/>
                  <a:gd name="T25" fmla="*/ 1 h 9"/>
                  <a:gd name="T26" fmla="*/ 14 w 15"/>
                  <a:gd name="T27" fmla="*/ 1 h 9"/>
                  <a:gd name="T28" fmla="*/ 14 w 15"/>
                  <a:gd name="T29" fmla="*/ 2 h 9"/>
                  <a:gd name="T30" fmla="*/ 13 w 15"/>
                  <a:gd name="T31" fmla="*/ 1 h 9"/>
                  <a:gd name="T32" fmla="*/ 12 w 15"/>
                  <a:gd name="T33" fmla="*/ 1 h 9"/>
                  <a:gd name="T34" fmla="*/ 11 w 15"/>
                  <a:gd name="T35" fmla="*/ 1 h 9"/>
                  <a:gd name="T36" fmla="*/ 9 w 15"/>
                  <a:gd name="T37" fmla="*/ 1 h 9"/>
                  <a:gd name="T38" fmla="*/ 8 w 15"/>
                  <a:gd name="T39" fmla="*/ 1 h 9"/>
                  <a:gd name="T40" fmla="*/ 7 w 15"/>
                  <a:gd name="T41" fmla="*/ 2 h 9"/>
                  <a:gd name="T42" fmla="*/ 7 w 15"/>
                  <a:gd name="T43" fmla="*/ 2 h 9"/>
                  <a:gd name="T44" fmla="*/ 5 w 15"/>
                  <a:gd name="T45" fmla="*/ 2 h 9"/>
                  <a:gd name="T46" fmla="*/ 5 w 15"/>
                  <a:gd name="T47" fmla="*/ 2 h 9"/>
                  <a:gd name="T48" fmla="*/ 4 w 15"/>
                  <a:gd name="T49" fmla="*/ 2 h 9"/>
                  <a:gd name="T50" fmla="*/ 3 w 15"/>
                  <a:gd name="T51" fmla="*/ 1 h 9"/>
                  <a:gd name="T52" fmla="*/ 1 w 15"/>
                  <a:gd name="T53" fmla="*/ 1 h 9"/>
                  <a:gd name="T54" fmla="*/ 1 w 15"/>
                  <a:gd name="T55" fmla="*/ 0 h 9"/>
                  <a:gd name="T56" fmla="*/ 1 w 15"/>
                  <a:gd name="T57" fmla="*/ 0 h 9"/>
                  <a:gd name="T58" fmla="*/ 0 w 15"/>
                  <a:gd name="T59" fmla="*/ 1 h 9"/>
                  <a:gd name="T60" fmla="*/ 0 w 15"/>
                  <a:gd name="T61" fmla="*/ 2 h 9"/>
                  <a:gd name="T62" fmla="*/ 1 w 15"/>
                  <a:gd name="T63" fmla="*/ 3 h 9"/>
                  <a:gd name="T64" fmla="*/ 1 w 15"/>
                  <a:gd name="T65" fmla="*/ 4 h 9"/>
                  <a:gd name="T66" fmla="*/ 1 w 15"/>
                  <a:gd name="T67" fmla="*/ 4 h 9"/>
                  <a:gd name="T68" fmla="*/ 1 w 15"/>
                  <a:gd name="T69" fmla="*/ 6 h 9"/>
                  <a:gd name="T70" fmla="*/ 1 w 15"/>
                  <a:gd name="T71" fmla="*/ 6 h 9"/>
                  <a:gd name="T72" fmla="*/ 1 w 15"/>
                  <a:gd name="T73" fmla="*/ 6 h 9"/>
                  <a:gd name="T74" fmla="*/ 2 w 15"/>
                  <a:gd name="T75" fmla="*/ 7 h 9"/>
                  <a:gd name="T76" fmla="*/ 2 w 15"/>
                  <a:gd name="T77" fmla="*/ 8 h 9"/>
                  <a:gd name="T78" fmla="*/ 2 w 15"/>
                  <a:gd name="T79" fmla="*/ 9 h 9"/>
                  <a:gd name="T80" fmla="*/ 2 w 15"/>
                  <a:gd name="T81" fmla="*/ 9 h 9"/>
                  <a:gd name="T82" fmla="*/ 4 w 15"/>
                  <a:gd name="T83" fmla="*/ 8 h 9"/>
                  <a:gd name="T84" fmla="*/ 5 w 15"/>
                  <a:gd name="T85" fmla="*/ 8 h 9"/>
                  <a:gd name="T86" fmla="*/ 6 w 15"/>
                  <a:gd name="T87" fmla="*/ 8 h 9"/>
                  <a:gd name="T88" fmla="*/ 7 w 15"/>
                  <a:gd name="T89" fmla="*/ 8 h 9"/>
                  <a:gd name="T90" fmla="*/ 8 w 15"/>
                  <a:gd name="T91" fmla="*/ 9 h 9"/>
                  <a:gd name="T92" fmla="*/ 9 w 15"/>
                  <a:gd name="T93" fmla="*/ 9 h 9"/>
                  <a:gd name="T94" fmla="*/ 9 w 15"/>
                  <a:gd name="T95" fmla="*/ 8 h 9"/>
                  <a:gd name="T96" fmla="*/ 9 w 15"/>
                  <a:gd name="T97" fmla="*/ 7 h 9"/>
                  <a:gd name="T98" fmla="*/ 10 w 15"/>
                  <a:gd name="T99" fmla="*/ 7 h 9"/>
                  <a:gd name="T100" fmla="*/ 10 w 15"/>
                  <a:gd name="T101" fmla="*/ 7 h 9"/>
                  <a:gd name="T102" fmla="*/ 11 w 15"/>
                  <a:gd name="T103"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 h="9">
                    <a:moveTo>
                      <a:pt x="11" y="7"/>
                    </a:moveTo>
                    <a:cubicBezTo>
                      <a:pt x="11" y="7"/>
                      <a:pt x="11" y="7"/>
                      <a:pt x="12" y="7"/>
                    </a:cubicBezTo>
                    <a:cubicBezTo>
                      <a:pt x="12" y="7"/>
                      <a:pt x="12" y="7"/>
                      <a:pt x="12" y="7"/>
                    </a:cubicBezTo>
                    <a:cubicBezTo>
                      <a:pt x="12" y="7"/>
                      <a:pt x="13" y="7"/>
                      <a:pt x="13" y="7"/>
                    </a:cubicBezTo>
                    <a:cubicBezTo>
                      <a:pt x="13" y="7"/>
                      <a:pt x="13" y="7"/>
                      <a:pt x="14" y="7"/>
                    </a:cubicBezTo>
                    <a:cubicBezTo>
                      <a:pt x="14" y="7"/>
                      <a:pt x="14" y="7"/>
                      <a:pt x="14" y="7"/>
                    </a:cubicBezTo>
                    <a:cubicBezTo>
                      <a:pt x="14" y="6"/>
                      <a:pt x="14" y="6"/>
                      <a:pt x="14" y="6"/>
                    </a:cubicBezTo>
                    <a:cubicBezTo>
                      <a:pt x="13" y="6"/>
                      <a:pt x="13" y="6"/>
                      <a:pt x="13" y="5"/>
                    </a:cubicBezTo>
                    <a:cubicBezTo>
                      <a:pt x="13" y="5"/>
                      <a:pt x="13" y="5"/>
                      <a:pt x="13" y="4"/>
                    </a:cubicBezTo>
                    <a:cubicBezTo>
                      <a:pt x="13" y="4"/>
                      <a:pt x="13" y="3"/>
                      <a:pt x="14" y="3"/>
                    </a:cubicBezTo>
                    <a:cubicBezTo>
                      <a:pt x="14" y="3"/>
                      <a:pt x="14" y="3"/>
                      <a:pt x="14" y="3"/>
                    </a:cubicBezTo>
                    <a:cubicBezTo>
                      <a:pt x="15" y="2"/>
                      <a:pt x="15" y="2"/>
                      <a:pt x="15" y="2"/>
                    </a:cubicBezTo>
                    <a:cubicBezTo>
                      <a:pt x="15" y="2"/>
                      <a:pt x="15" y="2"/>
                      <a:pt x="15" y="1"/>
                    </a:cubicBezTo>
                    <a:cubicBezTo>
                      <a:pt x="14" y="1"/>
                      <a:pt x="14" y="1"/>
                      <a:pt x="14" y="1"/>
                    </a:cubicBezTo>
                    <a:cubicBezTo>
                      <a:pt x="14" y="2"/>
                      <a:pt x="14" y="2"/>
                      <a:pt x="14" y="2"/>
                    </a:cubicBezTo>
                    <a:cubicBezTo>
                      <a:pt x="13" y="2"/>
                      <a:pt x="13" y="1"/>
                      <a:pt x="13" y="1"/>
                    </a:cubicBezTo>
                    <a:cubicBezTo>
                      <a:pt x="13" y="1"/>
                      <a:pt x="12" y="1"/>
                      <a:pt x="12" y="1"/>
                    </a:cubicBezTo>
                    <a:cubicBezTo>
                      <a:pt x="11" y="1"/>
                      <a:pt x="11" y="1"/>
                      <a:pt x="11" y="1"/>
                    </a:cubicBezTo>
                    <a:cubicBezTo>
                      <a:pt x="10" y="1"/>
                      <a:pt x="10" y="1"/>
                      <a:pt x="9" y="1"/>
                    </a:cubicBezTo>
                    <a:cubicBezTo>
                      <a:pt x="9" y="1"/>
                      <a:pt x="9" y="1"/>
                      <a:pt x="8" y="1"/>
                    </a:cubicBezTo>
                    <a:cubicBezTo>
                      <a:pt x="8" y="2"/>
                      <a:pt x="8" y="2"/>
                      <a:pt x="7" y="2"/>
                    </a:cubicBezTo>
                    <a:cubicBezTo>
                      <a:pt x="7" y="2"/>
                      <a:pt x="7" y="2"/>
                      <a:pt x="7" y="2"/>
                    </a:cubicBezTo>
                    <a:cubicBezTo>
                      <a:pt x="6" y="2"/>
                      <a:pt x="6" y="2"/>
                      <a:pt x="5" y="2"/>
                    </a:cubicBezTo>
                    <a:cubicBezTo>
                      <a:pt x="5" y="2"/>
                      <a:pt x="5" y="2"/>
                      <a:pt x="5" y="2"/>
                    </a:cubicBezTo>
                    <a:cubicBezTo>
                      <a:pt x="4" y="2"/>
                      <a:pt x="4" y="2"/>
                      <a:pt x="4" y="2"/>
                    </a:cubicBezTo>
                    <a:cubicBezTo>
                      <a:pt x="3" y="1"/>
                      <a:pt x="3" y="1"/>
                      <a:pt x="3" y="1"/>
                    </a:cubicBezTo>
                    <a:cubicBezTo>
                      <a:pt x="2" y="1"/>
                      <a:pt x="2" y="1"/>
                      <a:pt x="1" y="1"/>
                    </a:cubicBezTo>
                    <a:cubicBezTo>
                      <a:pt x="1" y="1"/>
                      <a:pt x="1" y="0"/>
                      <a:pt x="1" y="0"/>
                    </a:cubicBezTo>
                    <a:cubicBezTo>
                      <a:pt x="1" y="0"/>
                      <a:pt x="1" y="0"/>
                      <a:pt x="1" y="0"/>
                    </a:cubicBezTo>
                    <a:cubicBezTo>
                      <a:pt x="1" y="1"/>
                      <a:pt x="0" y="1"/>
                      <a:pt x="0" y="1"/>
                    </a:cubicBezTo>
                    <a:cubicBezTo>
                      <a:pt x="0" y="1"/>
                      <a:pt x="0" y="2"/>
                      <a:pt x="0" y="2"/>
                    </a:cubicBezTo>
                    <a:cubicBezTo>
                      <a:pt x="1" y="3"/>
                      <a:pt x="1" y="3"/>
                      <a:pt x="1" y="3"/>
                    </a:cubicBezTo>
                    <a:cubicBezTo>
                      <a:pt x="1" y="3"/>
                      <a:pt x="1" y="4"/>
                      <a:pt x="1" y="4"/>
                    </a:cubicBezTo>
                    <a:cubicBezTo>
                      <a:pt x="1" y="4"/>
                      <a:pt x="1" y="4"/>
                      <a:pt x="1" y="4"/>
                    </a:cubicBezTo>
                    <a:cubicBezTo>
                      <a:pt x="0" y="5"/>
                      <a:pt x="1" y="5"/>
                      <a:pt x="1" y="6"/>
                    </a:cubicBezTo>
                    <a:cubicBezTo>
                      <a:pt x="1" y="6"/>
                      <a:pt x="1" y="6"/>
                      <a:pt x="1" y="6"/>
                    </a:cubicBezTo>
                    <a:cubicBezTo>
                      <a:pt x="1" y="6"/>
                      <a:pt x="1" y="6"/>
                      <a:pt x="1" y="6"/>
                    </a:cubicBezTo>
                    <a:cubicBezTo>
                      <a:pt x="2" y="6"/>
                      <a:pt x="2" y="6"/>
                      <a:pt x="2" y="7"/>
                    </a:cubicBezTo>
                    <a:cubicBezTo>
                      <a:pt x="2" y="7"/>
                      <a:pt x="2" y="8"/>
                      <a:pt x="2" y="8"/>
                    </a:cubicBezTo>
                    <a:cubicBezTo>
                      <a:pt x="2" y="8"/>
                      <a:pt x="2" y="8"/>
                      <a:pt x="2" y="9"/>
                    </a:cubicBezTo>
                    <a:cubicBezTo>
                      <a:pt x="2" y="9"/>
                      <a:pt x="2" y="9"/>
                      <a:pt x="2" y="9"/>
                    </a:cubicBezTo>
                    <a:cubicBezTo>
                      <a:pt x="3" y="9"/>
                      <a:pt x="3" y="8"/>
                      <a:pt x="4" y="8"/>
                    </a:cubicBezTo>
                    <a:cubicBezTo>
                      <a:pt x="4" y="8"/>
                      <a:pt x="4" y="8"/>
                      <a:pt x="5" y="8"/>
                    </a:cubicBezTo>
                    <a:cubicBezTo>
                      <a:pt x="5" y="8"/>
                      <a:pt x="6" y="8"/>
                      <a:pt x="6" y="8"/>
                    </a:cubicBezTo>
                    <a:cubicBezTo>
                      <a:pt x="6" y="8"/>
                      <a:pt x="6" y="8"/>
                      <a:pt x="7" y="8"/>
                    </a:cubicBezTo>
                    <a:cubicBezTo>
                      <a:pt x="7" y="9"/>
                      <a:pt x="8" y="9"/>
                      <a:pt x="8" y="9"/>
                    </a:cubicBezTo>
                    <a:cubicBezTo>
                      <a:pt x="8" y="9"/>
                      <a:pt x="9" y="9"/>
                      <a:pt x="9" y="9"/>
                    </a:cubicBezTo>
                    <a:cubicBezTo>
                      <a:pt x="9" y="8"/>
                      <a:pt x="9" y="8"/>
                      <a:pt x="9" y="8"/>
                    </a:cubicBezTo>
                    <a:cubicBezTo>
                      <a:pt x="10" y="8"/>
                      <a:pt x="9" y="7"/>
                      <a:pt x="9" y="7"/>
                    </a:cubicBezTo>
                    <a:cubicBezTo>
                      <a:pt x="10" y="7"/>
                      <a:pt x="10" y="7"/>
                      <a:pt x="10" y="7"/>
                    </a:cubicBezTo>
                    <a:cubicBezTo>
                      <a:pt x="10" y="7"/>
                      <a:pt x="10" y="7"/>
                      <a:pt x="10" y="7"/>
                    </a:cubicBezTo>
                    <a:cubicBezTo>
                      <a:pt x="11" y="7"/>
                      <a:pt x="11" y="7"/>
                      <a:pt x="11"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7" name="Freeform 76"/>
              <p:cNvSpPr>
                <a:spLocks/>
              </p:cNvSpPr>
              <p:nvPr/>
            </p:nvSpPr>
            <p:spPr bwMode="auto">
              <a:xfrm>
                <a:off x="4376739" y="1616076"/>
                <a:ext cx="292100" cy="292100"/>
              </a:xfrm>
              <a:custGeom>
                <a:avLst/>
                <a:gdLst>
                  <a:gd name="T0" fmla="*/ 26 w 27"/>
                  <a:gd name="T1" fmla="*/ 19 h 27"/>
                  <a:gd name="T2" fmla="*/ 24 w 27"/>
                  <a:gd name="T3" fmla="*/ 18 h 27"/>
                  <a:gd name="T4" fmla="*/ 21 w 27"/>
                  <a:gd name="T5" fmla="*/ 16 h 27"/>
                  <a:gd name="T6" fmla="*/ 21 w 27"/>
                  <a:gd name="T7" fmla="*/ 15 h 27"/>
                  <a:gd name="T8" fmla="*/ 18 w 27"/>
                  <a:gd name="T9" fmla="*/ 14 h 27"/>
                  <a:gd name="T10" fmla="*/ 17 w 27"/>
                  <a:gd name="T11" fmla="*/ 13 h 27"/>
                  <a:gd name="T12" fmla="*/ 16 w 27"/>
                  <a:gd name="T13" fmla="*/ 12 h 27"/>
                  <a:gd name="T14" fmla="*/ 14 w 27"/>
                  <a:gd name="T15" fmla="*/ 9 h 27"/>
                  <a:gd name="T16" fmla="*/ 12 w 27"/>
                  <a:gd name="T17" fmla="*/ 8 h 27"/>
                  <a:gd name="T18" fmla="*/ 12 w 27"/>
                  <a:gd name="T19" fmla="*/ 5 h 27"/>
                  <a:gd name="T20" fmla="*/ 14 w 27"/>
                  <a:gd name="T21" fmla="*/ 4 h 27"/>
                  <a:gd name="T22" fmla="*/ 15 w 27"/>
                  <a:gd name="T23" fmla="*/ 4 h 27"/>
                  <a:gd name="T24" fmla="*/ 14 w 27"/>
                  <a:gd name="T25" fmla="*/ 2 h 27"/>
                  <a:gd name="T26" fmla="*/ 12 w 27"/>
                  <a:gd name="T27" fmla="*/ 1 h 27"/>
                  <a:gd name="T28" fmla="*/ 10 w 27"/>
                  <a:gd name="T29" fmla="*/ 0 h 27"/>
                  <a:gd name="T30" fmla="*/ 7 w 27"/>
                  <a:gd name="T31" fmla="*/ 0 h 27"/>
                  <a:gd name="T32" fmla="*/ 8 w 27"/>
                  <a:gd name="T33" fmla="*/ 1 h 27"/>
                  <a:gd name="T34" fmla="*/ 6 w 27"/>
                  <a:gd name="T35" fmla="*/ 2 h 27"/>
                  <a:gd name="T36" fmla="*/ 4 w 27"/>
                  <a:gd name="T37" fmla="*/ 3 h 27"/>
                  <a:gd name="T38" fmla="*/ 1 w 27"/>
                  <a:gd name="T39" fmla="*/ 4 h 27"/>
                  <a:gd name="T40" fmla="*/ 1 w 27"/>
                  <a:gd name="T41" fmla="*/ 5 h 27"/>
                  <a:gd name="T42" fmla="*/ 1 w 27"/>
                  <a:gd name="T43" fmla="*/ 7 h 27"/>
                  <a:gd name="T44" fmla="*/ 0 w 27"/>
                  <a:gd name="T45" fmla="*/ 8 h 27"/>
                  <a:gd name="T46" fmla="*/ 2 w 27"/>
                  <a:gd name="T47" fmla="*/ 10 h 27"/>
                  <a:gd name="T48" fmla="*/ 3 w 27"/>
                  <a:gd name="T49" fmla="*/ 10 h 27"/>
                  <a:gd name="T50" fmla="*/ 3 w 27"/>
                  <a:gd name="T51" fmla="*/ 8 h 27"/>
                  <a:gd name="T52" fmla="*/ 5 w 27"/>
                  <a:gd name="T53" fmla="*/ 8 h 27"/>
                  <a:gd name="T54" fmla="*/ 7 w 27"/>
                  <a:gd name="T55" fmla="*/ 9 h 27"/>
                  <a:gd name="T56" fmla="*/ 8 w 27"/>
                  <a:gd name="T57" fmla="*/ 11 h 27"/>
                  <a:gd name="T58" fmla="*/ 10 w 27"/>
                  <a:gd name="T59" fmla="*/ 13 h 27"/>
                  <a:gd name="T60" fmla="*/ 10 w 27"/>
                  <a:gd name="T61" fmla="*/ 14 h 27"/>
                  <a:gd name="T62" fmla="*/ 12 w 27"/>
                  <a:gd name="T63" fmla="*/ 15 h 27"/>
                  <a:gd name="T64" fmla="*/ 14 w 27"/>
                  <a:gd name="T65" fmla="*/ 16 h 27"/>
                  <a:gd name="T66" fmla="*/ 16 w 27"/>
                  <a:gd name="T67" fmla="*/ 17 h 27"/>
                  <a:gd name="T68" fmla="*/ 17 w 27"/>
                  <a:gd name="T69" fmla="*/ 19 h 27"/>
                  <a:gd name="T70" fmla="*/ 19 w 27"/>
                  <a:gd name="T71" fmla="*/ 19 h 27"/>
                  <a:gd name="T72" fmla="*/ 20 w 27"/>
                  <a:gd name="T73" fmla="*/ 21 h 27"/>
                  <a:gd name="T74" fmla="*/ 22 w 27"/>
                  <a:gd name="T75" fmla="*/ 22 h 27"/>
                  <a:gd name="T76" fmla="*/ 22 w 27"/>
                  <a:gd name="T77" fmla="*/ 24 h 27"/>
                  <a:gd name="T78" fmla="*/ 21 w 27"/>
                  <a:gd name="T79" fmla="*/ 25 h 27"/>
                  <a:gd name="T80" fmla="*/ 22 w 27"/>
                  <a:gd name="T81" fmla="*/ 27 h 27"/>
                  <a:gd name="T82" fmla="*/ 23 w 27"/>
                  <a:gd name="T83" fmla="*/ 25 h 27"/>
                  <a:gd name="T84" fmla="*/ 24 w 27"/>
                  <a:gd name="T85" fmla="*/ 24 h 27"/>
                  <a:gd name="T86" fmla="*/ 24 w 27"/>
                  <a:gd name="T87" fmla="*/ 22 h 27"/>
                  <a:gd name="T88" fmla="*/ 23 w 27"/>
                  <a:gd name="T89" fmla="*/ 21 h 27"/>
                  <a:gd name="T90" fmla="*/ 23 w 27"/>
                  <a:gd name="T91" fmla="*/ 20 h 27"/>
                  <a:gd name="T92" fmla="*/ 24 w 27"/>
                  <a:gd name="T93" fmla="*/ 19 h 27"/>
                  <a:gd name="T94" fmla="*/ 26 w 27"/>
                  <a:gd name="T95" fmla="*/ 20 h 27"/>
                  <a:gd name="T96" fmla="*/ 26 w 27"/>
                  <a:gd name="T97" fmla="*/ 21 h 27"/>
                  <a:gd name="T98" fmla="*/ 27 w 27"/>
                  <a:gd name="T9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 h="27">
                    <a:moveTo>
                      <a:pt x="27" y="19"/>
                    </a:moveTo>
                    <a:cubicBezTo>
                      <a:pt x="27" y="19"/>
                      <a:pt x="26" y="19"/>
                      <a:pt x="26" y="19"/>
                    </a:cubicBezTo>
                    <a:cubicBezTo>
                      <a:pt x="25" y="18"/>
                      <a:pt x="25" y="18"/>
                      <a:pt x="25" y="18"/>
                    </a:cubicBezTo>
                    <a:cubicBezTo>
                      <a:pt x="24" y="18"/>
                      <a:pt x="24" y="18"/>
                      <a:pt x="24" y="18"/>
                    </a:cubicBezTo>
                    <a:cubicBezTo>
                      <a:pt x="23" y="17"/>
                      <a:pt x="23" y="17"/>
                      <a:pt x="22" y="17"/>
                    </a:cubicBezTo>
                    <a:cubicBezTo>
                      <a:pt x="22" y="16"/>
                      <a:pt x="21" y="17"/>
                      <a:pt x="21" y="16"/>
                    </a:cubicBezTo>
                    <a:cubicBezTo>
                      <a:pt x="21" y="16"/>
                      <a:pt x="22" y="16"/>
                      <a:pt x="21" y="15"/>
                    </a:cubicBezTo>
                    <a:cubicBezTo>
                      <a:pt x="21" y="15"/>
                      <a:pt x="21" y="15"/>
                      <a:pt x="21" y="15"/>
                    </a:cubicBezTo>
                    <a:cubicBezTo>
                      <a:pt x="21" y="14"/>
                      <a:pt x="20" y="15"/>
                      <a:pt x="20" y="15"/>
                    </a:cubicBezTo>
                    <a:cubicBezTo>
                      <a:pt x="19" y="14"/>
                      <a:pt x="19" y="15"/>
                      <a:pt x="18" y="14"/>
                    </a:cubicBezTo>
                    <a:cubicBezTo>
                      <a:pt x="18" y="14"/>
                      <a:pt x="18" y="14"/>
                      <a:pt x="17" y="14"/>
                    </a:cubicBezTo>
                    <a:cubicBezTo>
                      <a:pt x="17" y="14"/>
                      <a:pt x="17" y="14"/>
                      <a:pt x="17" y="13"/>
                    </a:cubicBezTo>
                    <a:cubicBezTo>
                      <a:pt x="17" y="13"/>
                      <a:pt x="17" y="13"/>
                      <a:pt x="17" y="13"/>
                    </a:cubicBezTo>
                    <a:cubicBezTo>
                      <a:pt x="16" y="12"/>
                      <a:pt x="16" y="12"/>
                      <a:pt x="16" y="12"/>
                    </a:cubicBezTo>
                    <a:cubicBezTo>
                      <a:pt x="16" y="11"/>
                      <a:pt x="16" y="11"/>
                      <a:pt x="15" y="10"/>
                    </a:cubicBezTo>
                    <a:cubicBezTo>
                      <a:pt x="15" y="10"/>
                      <a:pt x="15" y="9"/>
                      <a:pt x="14" y="9"/>
                    </a:cubicBezTo>
                    <a:cubicBezTo>
                      <a:pt x="14" y="9"/>
                      <a:pt x="13" y="9"/>
                      <a:pt x="13" y="9"/>
                    </a:cubicBezTo>
                    <a:cubicBezTo>
                      <a:pt x="13" y="8"/>
                      <a:pt x="13" y="8"/>
                      <a:pt x="12" y="8"/>
                    </a:cubicBezTo>
                    <a:cubicBezTo>
                      <a:pt x="12" y="7"/>
                      <a:pt x="12" y="7"/>
                      <a:pt x="12" y="6"/>
                    </a:cubicBezTo>
                    <a:cubicBezTo>
                      <a:pt x="12" y="6"/>
                      <a:pt x="12" y="5"/>
                      <a:pt x="12" y="5"/>
                    </a:cubicBezTo>
                    <a:cubicBezTo>
                      <a:pt x="13" y="5"/>
                      <a:pt x="13" y="5"/>
                      <a:pt x="13" y="5"/>
                    </a:cubicBezTo>
                    <a:cubicBezTo>
                      <a:pt x="14" y="4"/>
                      <a:pt x="14" y="4"/>
                      <a:pt x="14" y="4"/>
                    </a:cubicBezTo>
                    <a:cubicBezTo>
                      <a:pt x="15" y="4"/>
                      <a:pt x="15" y="4"/>
                      <a:pt x="15" y="4"/>
                    </a:cubicBezTo>
                    <a:cubicBezTo>
                      <a:pt x="15" y="4"/>
                      <a:pt x="15" y="4"/>
                      <a:pt x="15" y="4"/>
                    </a:cubicBezTo>
                    <a:cubicBezTo>
                      <a:pt x="15" y="4"/>
                      <a:pt x="16" y="3"/>
                      <a:pt x="15" y="3"/>
                    </a:cubicBezTo>
                    <a:cubicBezTo>
                      <a:pt x="15" y="2"/>
                      <a:pt x="15" y="2"/>
                      <a:pt x="14" y="2"/>
                    </a:cubicBezTo>
                    <a:cubicBezTo>
                      <a:pt x="14" y="2"/>
                      <a:pt x="14" y="1"/>
                      <a:pt x="14" y="1"/>
                    </a:cubicBezTo>
                    <a:cubicBezTo>
                      <a:pt x="13" y="1"/>
                      <a:pt x="13" y="1"/>
                      <a:pt x="12" y="1"/>
                    </a:cubicBezTo>
                    <a:cubicBezTo>
                      <a:pt x="12" y="1"/>
                      <a:pt x="12" y="1"/>
                      <a:pt x="11" y="1"/>
                    </a:cubicBezTo>
                    <a:cubicBezTo>
                      <a:pt x="11" y="1"/>
                      <a:pt x="10" y="0"/>
                      <a:pt x="10" y="0"/>
                    </a:cubicBezTo>
                    <a:cubicBezTo>
                      <a:pt x="9" y="0"/>
                      <a:pt x="9" y="1"/>
                      <a:pt x="8" y="1"/>
                    </a:cubicBezTo>
                    <a:cubicBezTo>
                      <a:pt x="8" y="1"/>
                      <a:pt x="8" y="0"/>
                      <a:pt x="7" y="0"/>
                    </a:cubicBezTo>
                    <a:cubicBezTo>
                      <a:pt x="8" y="0"/>
                      <a:pt x="8" y="0"/>
                      <a:pt x="8" y="0"/>
                    </a:cubicBezTo>
                    <a:cubicBezTo>
                      <a:pt x="8" y="1"/>
                      <a:pt x="8" y="1"/>
                      <a:pt x="8" y="1"/>
                    </a:cubicBezTo>
                    <a:cubicBezTo>
                      <a:pt x="7" y="2"/>
                      <a:pt x="7" y="2"/>
                      <a:pt x="7" y="2"/>
                    </a:cubicBezTo>
                    <a:cubicBezTo>
                      <a:pt x="6" y="3"/>
                      <a:pt x="6" y="2"/>
                      <a:pt x="6" y="2"/>
                    </a:cubicBezTo>
                    <a:cubicBezTo>
                      <a:pt x="5" y="3"/>
                      <a:pt x="5" y="3"/>
                      <a:pt x="4" y="3"/>
                    </a:cubicBezTo>
                    <a:cubicBezTo>
                      <a:pt x="4" y="3"/>
                      <a:pt x="4" y="3"/>
                      <a:pt x="4" y="3"/>
                    </a:cubicBezTo>
                    <a:cubicBezTo>
                      <a:pt x="3" y="2"/>
                      <a:pt x="3" y="3"/>
                      <a:pt x="2" y="3"/>
                    </a:cubicBezTo>
                    <a:cubicBezTo>
                      <a:pt x="2" y="3"/>
                      <a:pt x="2" y="4"/>
                      <a:pt x="1" y="4"/>
                    </a:cubicBezTo>
                    <a:cubicBezTo>
                      <a:pt x="1" y="4"/>
                      <a:pt x="1" y="4"/>
                      <a:pt x="1" y="5"/>
                    </a:cubicBezTo>
                    <a:cubicBezTo>
                      <a:pt x="1" y="5"/>
                      <a:pt x="1" y="5"/>
                      <a:pt x="1" y="5"/>
                    </a:cubicBezTo>
                    <a:cubicBezTo>
                      <a:pt x="1" y="6"/>
                      <a:pt x="1" y="6"/>
                      <a:pt x="1" y="6"/>
                    </a:cubicBezTo>
                    <a:cubicBezTo>
                      <a:pt x="1" y="7"/>
                      <a:pt x="1" y="6"/>
                      <a:pt x="1" y="7"/>
                    </a:cubicBezTo>
                    <a:cubicBezTo>
                      <a:pt x="0" y="7"/>
                      <a:pt x="0" y="7"/>
                      <a:pt x="0" y="8"/>
                    </a:cubicBezTo>
                    <a:cubicBezTo>
                      <a:pt x="0" y="8"/>
                      <a:pt x="0" y="8"/>
                      <a:pt x="0" y="8"/>
                    </a:cubicBezTo>
                    <a:cubicBezTo>
                      <a:pt x="1" y="9"/>
                      <a:pt x="1" y="8"/>
                      <a:pt x="2" y="8"/>
                    </a:cubicBezTo>
                    <a:cubicBezTo>
                      <a:pt x="2" y="9"/>
                      <a:pt x="2" y="9"/>
                      <a:pt x="2" y="10"/>
                    </a:cubicBezTo>
                    <a:cubicBezTo>
                      <a:pt x="2" y="10"/>
                      <a:pt x="2" y="10"/>
                      <a:pt x="2" y="10"/>
                    </a:cubicBezTo>
                    <a:cubicBezTo>
                      <a:pt x="2" y="10"/>
                      <a:pt x="2" y="10"/>
                      <a:pt x="3" y="10"/>
                    </a:cubicBezTo>
                    <a:cubicBezTo>
                      <a:pt x="3" y="10"/>
                      <a:pt x="3" y="9"/>
                      <a:pt x="3" y="9"/>
                    </a:cubicBezTo>
                    <a:cubicBezTo>
                      <a:pt x="3" y="9"/>
                      <a:pt x="3" y="9"/>
                      <a:pt x="3" y="8"/>
                    </a:cubicBezTo>
                    <a:cubicBezTo>
                      <a:pt x="3" y="8"/>
                      <a:pt x="4" y="8"/>
                      <a:pt x="4" y="8"/>
                    </a:cubicBezTo>
                    <a:cubicBezTo>
                      <a:pt x="5" y="8"/>
                      <a:pt x="5" y="8"/>
                      <a:pt x="5" y="8"/>
                    </a:cubicBezTo>
                    <a:cubicBezTo>
                      <a:pt x="5" y="9"/>
                      <a:pt x="6" y="9"/>
                      <a:pt x="6" y="9"/>
                    </a:cubicBezTo>
                    <a:cubicBezTo>
                      <a:pt x="6" y="9"/>
                      <a:pt x="7" y="9"/>
                      <a:pt x="7" y="9"/>
                    </a:cubicBezTo>
                    <a:cubicBezTo>
                      <a:pt x="7" y="9"/>
                      <a:pt x="7" y="10"/>
                      <a:pt x="7" y="10"/>
                    </a:cubicBezTo>
                    <a:cubicBezTo>
                      <a:pt x="8" y="10"/>
                      <a:pt x="8" y="11"/>
                      <a:pt x="8" y="11"/>
                    </a:cubicBezTo>
                    <a:cubicBezTo>
                      <a:pt x="8" y="11"/>
                      <a:pt x="8" y="12"/>
                      <a:pt x="9" y="12"/>
                    </a:cubicBezTo>
                    <a:cubicBezTo>
                      <a:pt x="9" y="13"/>
                      <a:pt x="9" y="13"/>
                      <a:pt x="10" y="13"/>
                    </a:cubicBezTo>
                    <a:cubicBezTo>
                      <a:pt x="10" y="13"/>
                      <a:pt x="10" y="13"/>
                      <a:pt x="10" y="13"/>
                    </a:cubicBezTo>
                    <a:cubicBezTo>
                      <a:pt x="10" y="14"/>
                      <a:pt x="10" y="14"/>
                      <a:pt x="10" y="14"/>
                    </a:cubicBezTo>
                    <a:cubicBezTo>
                      <a:pt x="11" y="15"/>
                      <a:pt x="11" y="14"/>
                      <a:pt x="11" y="15"/>
                    </a:cubicBezTo>
                    <a:cubicBezTo>
                      <a:pt x="12" y="15"/>
                      <a:pt x="11" y="15"/>
                      <a:pt x="12" y="15"/>
                    </a:cubicBezTo>
                    <a:cubicBezTo>
                      <a:pt x="12" y="16"/>
                      <a:pt x="12" y="16"/>
                      <a:pt x="13" y="16"/>
                    </a:cubicBezTo>
                    <a:cubicBezTo>
                      <a:pt x="13" y="16"/>
                      <a:pt x="13" y="16"/>
                      <a:pt x="14" y="16"/>
                    </a:cubicBezTo>
                    <a:cubicBezTo>
                      <a:pt x="14" y="17"/>
                      <a:pt x="14" y="17"/>
                      <a:pt x="15" y="17"/>
                    </a:cubicBezTo>
                    <a:cubicBezTo>
                      <a:pt x="15" y="17"/>
                      <a:pt x="16" y="17"/>
                      <a:pt x="16" y="17"/>
                    </a:cubicBezTo>
                    <a:cubicBezTo>
                      <a:pt x="17" y="17"/>
                      <a:pt x="16" y="18"/>
                      <a:pt x="17" y="18"/>
                    </a:cubicBezTo>
                    <a:cubicBezTo>
                      <a:pt x="17" y="19"/>
                      <a:pt x="17" y="19"/>
                      <a:pt x="17" y="19"/>
                    </a:cubicBezTo>
                    <a:cubicBezTo>
                      <a:pt x="18" y="19"/>
                      <a:pt x="18" y="19"/>
                      <a:pt x="19" y="19"/>
                    </a:cubicBezTo>
                    <a:cubicBezTo>
                      <a:pt x="19" y="19"/>
                      <a:pt x="19" y="19"/>
                      <a:pt x="19" y="19"/>
                    </a:cubicBezTo>
                    <a:cubicBezTo>
                      <a:pt x="20" y="19"/>
                      <a:pt x="19" y="20"/>
                      <a:pt x="19" y="20"/>
                    </a:cubicBezTo>
                    <a:cubicBezTo>
                      <a:pt x="19" y="20"/>
                      <a:pt x="20" y="20"/>
                      <a:pt x="20" y="21"/>
                    </a:cubicBezTo>
                    <a:cubicBezTo>
                      <a:pt x="21" y="21"/>
                      <a:pt x="21" y="21"/>
                      <a:pt x="21" y="21"/>
                    </a:cubicBezTo>
                    <a:cubicBezTo>
                      <a:pt x="21" y="22"/>
                      <a:pt x="22" y="22"/>
                      <a:pt x="22" y="22"/>
                    </a:cubicBezTo>
                    <a:cubicBezTo>
                      <a:pt x="22" y="22"/>
                      <a:pt x="22" y="23"/>
                      <a:pt x="22" y="23"/>
                    </a:cubicBezTo>
                    <a:cubicBezTo>
                      <a:pt x="22" y="23"/>
                      <a:pt x="22" y="24"/>
                      <a:pt x="22" y="24"/>
                    </a:cubicBezTo>
                    <a:cubicBezTo>
                      <a:pt x="22" y="24"/>
                      <a:pt x="22" y="24"/>
                      <a:pt x="21" y="24"/>
                    </a:cubicBezTo>
                    <a:cubicBezTo>
                      <a:pt x="21" y="24"/>
                      <a:pt x="21" y="25"/>
                      <a:pt x="21" y="25"/>
                    </a:cubicBezTo>
                    <a:cubicBezTo>
                      <a:pt x="21" y="25"/>
                      <a:pt x="21" y="25"/>
                      <a:pt x="21" y="26"/>
                    </a:cubicBezTo>
                    <a:cubicBezTo>
                      <a:pt x="21" y="26"/>
                      <a:pt x="21" y="27"/>
                      <a:pt x="22" y="27"/>
                    </a:cubicBezTo>
                    <a:cubicBezTo>
                      <a:pt x="22" y="27"/>
                      <a:pt x="22" y="26"/>
                      <a:pt x="23" y="26"/>
                    </a:cubicBezTo>
                    <a:cubicBezTo>
                      <a:pt x="23" y="25"/>
                      <a:pt x="23" y="25"/>
                      <a:pt x="23" y="25"/>
                    </a:cubicBezTo>
                    <a:cubicBezTo>
                      <a:pt x="23" y="24"/>
                      <a:pt x="23" y="24"/>
                      <a:pt x="24" y="24"/>
                    </a:cubicBezTo>
                    <a:cubicBezTo>
                      <a:pt x="24" y="24"/>
                      <a:pt x="24" y="24"/>
                      <a:pt x="24" y="24"/>
                    </a:cubicBezTo>
                    <a:cubicBezTo>
                      <a:pt x="25" y="23"/>
                      <a:pt x="25" y="23"/>
                      <a:pt x="24" y="22"/>
                    </a:cubicBezTo>
                    <a:cubicBezTo>
                      <a:pt x="24" y="22"/>
                      <a:pt x="24" y="22"/>
                      <a:pt x="24" y="22"/>
                    </a:cubicBezTo>
                    <a:cubicBezTo>
                      <a:pt x="23" y="21"/>
                      <a:pt x="23" y="22"/>
                      <a:pt x="23" y="21"/>
                    </a:cubicBezTo>
                    <a:cubicBezTo>
                      <a:pt x="23" y="21"/>
                      <a:pt x="23" y="21"/>
                      <a:pt x="23" y="21"/>
                    </a:cubicBezTo>
                    <a:cubicBezTo>
                      <a:pt x="23" y="21"/>
                      <a:pt x="23" y="20"/>
                      <a:pt x="23" y="20"/>
                    </a:cubicBezTo>
                    <a:cubicBezTo>
                      <a:pt x="23" y="20"/>
                      <a:pt x="23" y="20"/>
                      <a:pt x="23" y="20"/>
                    </a:cubicBezTo>
                    <a:cubicBezTo>
                      <a:pt x="24" y="20"/>
                      <a:pt x="23" y="19"/>
                      <a:pt x="24" y="19"/>
                    </a:cubicBezTo>
                    <a:cubicBezTo>
                      <a:pt x="24" y="19"/>
                      <a:pt x="24" y="19"/>
                      <a:pt x="24" y="19"/>
                    </a:cubicBezTo>
                    <a:cubicBezTo>
                      <a:pt x="24" y="19"/>
                      <a:pt x="24" y="19"/>
                      <a:pt x="25" y="19"/>
                    </a:cubicBezTo>
                    <a:cubicBezTo>
                      <a:pt x="25" y="19"/>
                      <a:pt x="25" y="19"/>
                      <a:pt x="26" y="20"/>
                    </a:cubicBezTo>
                    <a:cubicBezTo>
                      <a:pt x="26" y="20"/>
                      <a:pt x="25" y="20"/>
                      <a:pt x="26" y="21"/>
                    </a:cubicBezTo>
                    <a:cubicBezTo>
                      <a:pt x="26" y="21"/>
                      <a:pt x="26" y="21"/>
                      <a:pt x="26" y="21"/>
                    </a:cubicBezTo>
                    <a:cubicBezTo>
                      <a:pt x="26" y="21"/>
                      <a:pt x="27" y="20"/>
                      <a:pt x="27" y="20"/>
                    </a:cubicBezTo>
                    <a:cubicBezTo>
                      <a:pt x="27" y="20"/>
                      <a:pt x="27" y="20"/>
                      <a:pt x="27" y="1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8" name="Freeform 77"/>
              <p:cNvSpPr>
                <a:spLocks/>
              </p:cNvSpPr>
              <p:nvPr/>
            </p:nvSpPr>
            <p:spPr bwMode="auto">
              <a:xfrm>
                <a:off x="3989389" y="17780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9" name="Freeform 78"/>
              <p:cNvSpPr>
                <a:spLocks/>
              </p:cNvSpPr>
              <p:nvPr/>
            </p:nvSpPr>
            <p:spPr bwMode="auto">
              <a:xfrm>
                <a:off x="3978277" y="1714501"/>
                <a:ext cx="312738" cy="247650"/>
              </a:xfrm>
              <a:custGeom>
                <a:avLst/>
                <a:gdLst>
                  <a:gd name="T0" fmla="*/ 29 w 29"/>
                  <a:gd name="T1" fmla="*/ 5 h 23"/>
                  <a:gd name="T2" fmla="*/ 28 w 29"/>
                  <a:gd name="T3" fmla="*/ 4 h 23"/>
                  <a:gd name="T4" fmla="*/ 27 w 29"/>
                  <a:gd name="T5" fmla="*/ 5 h 23"/>
                  <a:gd name="T6" fmla="*/ 25 w 29"/>
                  <a:gd name="T7" fmla="*/ 4 h 23"/>
                  <a:gd name="T8" fmla="*/ 23 w 29"/>
                  <a:gd name="T9" fmla="*/ 3 h 23"/>
                  <a:gd name="T10" fmla="*/ 21 w 29"/>
                  <a:gd name="T11" fmla="*/ 3 h 23"/>
                  <a:gd name="T12" fmla="*/ 20 w 29"/>
                  <a:gd name="T13" fmla="*/ 3 h 23"/>
                  <a:gd name="T14" fmla="*/ 18 w 29"/>
                  <a:gd name="T15" fmla="*/ 2 h 23"/>
                  <a:gd name="T16" fmla="*/ 17 w 29"/>
                  <a:gd name="T17" fmla="*/ 1 h 23"/>
                  <a:gd name="T18" fmla="*/ 15 w 29"/>
                  <a:gd name="T19" fmla="*/ 2 h 23"/>
                  <a:gd name="T20" fmla="*/ 14 w 29"/>
                  <a:gd name="T21" fmla="*/ 1 h 23"/>
                  <a:gd name="T22" fmla="*/ 11 w 29"/>
                  <a:gd name="T23" fmla="*/ 2 h 23"/>
                  <a:gd name="T24" fmla="*/ 8 w 29"/>
                  <a:gd name="T25" fmla="*/ 1 h 23"/>
                  <a:gd name="T26" fmla="*/ 5 w 29"/>
                  <a:gd name="T27" fmla="*/ 1 h 23"/>
                  <a:gd name="T28" fmla="*/ 3 w 29"/>
                  <a:gd name="T29" fmla="*/ 0 h 23"/>
                  <a:gd name="T30" fmla="*/ 2 w 29"/>
                  <a:gd name="T31" fmla="*/ 2 h 23"/>
                  <a:gd name="T32" fmla="*/ 0 w 29"/>
                  <a:gd name="T33" fmla="*/ 2 h 23"/>
                  <a:gd name="T34" fmla="*/ 0 w 29"/>
                  <a:gd name="T35" fmla="*/ 4 h 23"/>
                  <a:gd name="T36" fmla="*/ 1 w 29"/>
                  <a:gd name="T37" fmla="*/ 6 h 23"/>
                  <a:gd name="T38" fmla="*/ 2 w 29"/>
                  <a:gd name="T39" fmla="*/ 5 h 23"/>
                  <a:gd name="T40" fmla="*/ 3 w 29"/>
                  <a:gd name="T41" fmla="*/ 5 h 23"/>
                  <a:gd name="T42" fmla="*/ 4 w 29"/>
                  <a:gd name="T43" fmla="*/ 6 h 23"/>
                  <a:gd name="T44" fmla="*/ 5 w 29"/>
                  <a:gd name="T45" fmla="*/ 6 h 23"/>
                  <a:gd name="T46" fmla="*/ 6 w 29"/>
                  <a:gd name="T47" fmla="*/ 6 h 23"/>
                  <a:gd name="T48" fmla="*/ 7 w 29"/>
                  <a:gd name="T49" fmla="*/ 7 h 23"/>
                  <a:gd name="T50" fmla="*/ 5 w 29"/>
                  <a:gd name="T51" fmla="*/ 8 h 23"/>
                  <a:gd name="T52" fmla="*/ 5 w 29"/>
                  <a:gd name="T53" fmla="*/ 10 h 23"/>
                  <a:gd name="T54" fmla="*/ 5 w 29"/>
                  <a:gd name="T55" fmla="*/ 12 h 23"/>
                  <a:gd name="T56" fmla="*/ 4 w 29"/>
                  <a:gd name="T57" fmla="*/ 12 h 23"/>
                  <a:gd name="T58" fmla="*/ 5 w 29"/>
                  <a:gd name="T59" fmla="*/ 13 h 23"/>
                  <a:gd name="T60" fmla="*/ 4 w 29"/>
                  <a:gd name="T61" fmla="*/ 14 h 23"/>
                  <a:gd name="T62" fmla="*/ 4 w 29"/>
                  <a:gd name="T63" fmla="*/ 15 h 23"/>
                  <a:gd name="T64" fmla="*/ 5 w 29"/>
                  <a:gd name="T65" fmla="*/ 16 h 23"/>
                  <a:gd name="T66" fmla="*/ 4 w 29"/>
                  <a:gd name="T67" fmla="*/ 17 h 23"/>
                  <a:gd name="T68" fmla="*/ 4 w 29"/>
                  <a:gd name="T69" fmla="*/ 19 h 23"/>
                  <a:gd name="T70" fmla="*/ 5 w 29"/>
                  <a:gd name="T71" fmla="*/ 20 h 23"/>
                  <a:gd name="T72" fmla="*/ 5 w 29"/>
                  <a:gd name="T73" fmla="*/ 21 h 23"/>
                  <a:gd name="T74" fmla="*/ 7 w 29"/>
                  <a:gd name="T75" fmla="*/ 23 h 23"/>
                  <a:gd name="T76" fmla="*/ 8 w 29"/>
                  <a:gd name="T77" fmla="*/ 21 h 23"/>
                  <a:gd name="T78" fmla="*/ 10 w 29"/>
                  <a:gd name="T79" fmla="*/ 21 h 23"/>
                  <a:gd name="T80" fmla="*/ 14 w 29"/>
                  <a:gd name="T81" fmla="*/ 21 h 23"/>
                  <a:gd name="T82" fmla="*/ 16 w 29"/>
                  <a:gd name="T83" fmla="*/ 20 h 23"/>
                  <a:gd name="T84" fmla="*/ 17 w 29"/>
                  <a:gd name="T85" fmla="*/ 19 h 23"/>
                  <a:gd name="T86" fmla="*/ 19 w 29"/>
                  <a:gd name="T87" fmla="*/ 18 h 23"/>
                  <a:gd name="T88" fmla="*/ 20 w 29"/>
                  <a:gd name="T89" fmla="*/ 17 h 23"/>
                  <a:gd name="T90" fmla="*/ 21 w 29"/>
                  <a:gd name="T91" fmla="*/ 16 h 23"/>
                  <a:gd name="T92" fmla="*/ 22 w 29"/>
                  <a:gd name="T93" fmla="*/ 15 h 23"/>
                  <a:gd name="T94" fmla="*/ 23 w 29"/>
                  <a:gd name="T95" fmla="*/ 14 h 23"/>
                  <a:gd name="T96" fmla="*/ 22 w 29"/>
                  <a:gd name="T97" fmla="*/ 13 h 23"/>
                  <a:gd name="T98" fmla="*/ 22 w 29"/>
                  <a:gd name="T99" fmla="*/ 12 h 23"/>
                  <a:gd name="T100" fmla="*/ 22 w 29"/>
                  <a:gd name="T101" fmla="*/ 11 h 23"/>
                  <a:gd name="T102" fmla="*/ 23 w 29"/>
                  <a:gd name="T103" fmla="*/ 9 h 23"/>
                  <a:gd name="T104" fmla="*/ 26 w 29"/>
                  <a:gd name="T105" fmla="*/ 7 h 23"/>
                  <a:gd name="T106" fmla="*/ 28 w 29"/>
                  <a:gd name="T10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3">
                    <a:moveTo>
                      <a:pt x="28" y="6"/>
                    </a:moveTo>
                    <a:cubicBezTo>
                      <a:pt x="29" y="6"/>
                      <a:pt x="29" y="5"/>
                      <a:pt x="29" y="5"/>
                    </a:cubicBezTo>
                    <a:cubicBezTo>
                      <a:pt x="29" y="5"/>
                      <a:pt x="29" y="4"/>
                      <a:pt x="29" y="4"/>
                    </a:cubicBezTo>
                    <a:cubicBezTo>
                      <a:pt x="28" y="4"/>
                      <a:pt x="28" y="4"/>
                      <a:pt x="28" y="4"/>
                    </a:cubicBezTo>
                    <a:cubicBezTo>
                      <a:pt x="28" y="5"/>
                      <a:pt x="28" y="5"/>
                      <a:pt x="27" y="5"/>
                    </a:cubicBezTo>
                    <a:cubicBezTo>
                      <a:pt x="27" y="5"/>
                      <a:pt x="27" y="5"/>
                      <a:pt x="27" y="5"/>
                    </a:cubicBezTo>
                    <a:cubicBezTo>
                      <a:pt x="26" y="4"/>
                      <a:pt x="26" y="5"/>
                      <a:pt x="26" y="4"/>
                    </a:cubicBezTo>
                    <a:cubicBezTo>
                      <a:pt x="25" y="4"/>
                      <a:pt x="25" y="4"/>
                      <a:pt x="25" y="4"/>
                    </a:cubicBezTo>
                    <a:cubicBezTo>
                      <a:pt x="24" y="4"/>
                      <a:pt x="24" y="4"/>
                      <a:pt x="24" y="3"/>
                    </a:cubicBezTo>
                    <a:cubicBezTo>
                      <a:pt x="24" y="3"/>
                      <a:pt x="23" y="3"/>
                      <a:pt x="23" y="3"/>
                    </a:cubicBezTo>
                    <a:cubicBezTo>
                      <a:pt x="23" y="3"/>
                      <a:pt x="22" y="3"/>
                      <a:pt x="22" y="3"/>
                    </a:cubicBezTo>
                    <a:cubicBezTo>
                      <a:pt x="22" y="3"/>
                      <a:pt x="22" y="3"/>
                      <a:pt x="21" y="3"/>
                    </a:cubicBezTo>
                    <a:cubicBezTo>
                      <a:pt x="21" y="3"/>
                      <a:pt x="21" y="3"/>
                      <a:pt x="20" y="3"/>
                    </a:cubicBezTo>
                    <a:cubicBezTo>
                      <a:pt x="20" y="3"/>
                      <a:pt x="20" y="3"/>
                      <a:pt x="20" y="3"/>
                    </a:cubicBezTo>
                    <a:cubicBezTo>
                      <a:pt x="19" y="2"/>
                      <a:pt x="19" y="2"/>
                      <a:pt x="19" y="2"/>
                    </a:cubicBezTo>
                    <a:cubicBezTo>
                      <a:pt x="18" y="2"/>
                      <a:pt x="18" y="2"/>
                      <a:pt x="18" y="2"/>
                    </a:cubicBezTo>
                    <a:cubicBezTo>
                      <a:pt x="18" y="2"/>
                      <a:pt x="18" y="2"/>
                      <a:pt x="18" y="1"/>
                    </a:cubicBezTo>
                    <a:cubicBezTo>
                      <a:pt x="17" y="1"/>
                      <a:pt x="17" y="1"/>
                      <a:pt x="17" y="1"/>
                    </a:cubicBezTo>
                    <a:cubicBezTo>
                      <a:pt x="17" y="1"/>
                      <a:pt x="17" y="2"/>
                      <a:pt x="16" y="2"/>
                    </a:cubicBezTo>
                    <a:cubicBezTo>
                      <a:pt x="16" y="2"/>
                      <a:pt x="16" y="2"/>
                      <a:pt x="15" y="2"/>
                    </a:cubicBezTo>
                    <a:cubicBezTo>
                      <a:pt x="15" y="2"/>
                      <a:pt x="14" y="2"/>
                      <a:pt x="14" y="2"/>
                    </a:cubicBezTo>
                    <a:cubicBezTo>
                      <a:pt x="14" y="2"/>
                      <a:pt x="14" y="1"/>
                      <a:pt x="14" y="1"/>
                    </a:cubicBezTo>
                    <a:cubicBezTo>
                      <a:pt x="13" y="1"/>
                      <a:pt x="13" y="2"/>
                      <a:pt x="12" y="2"/>
                    </a:cubicBezTo>
                    <a:cubicBezTo>
                      <a:pt x="12" y="2"/>
                      <a:pt x="11" y="2"/>
                      <a:pt x="11" y="2"/>
                    </a:cubicBezTo>
                    <a:cubicBezTo>
                      <a:pt x="10" y="2"/>
                      <a:pt x="10" y="2"/>
                      <a:pt x="9" y="1"/>
                    </a:cubicBezTo>
                    <a:cubicBezTo>
                      <a:pt x="9" y="1"/>
                      <a:pt x="9" y="1"/>
                      <a:pt x="8" y="1"/>
                    </a:cubicBezTo>
                    <a:cubicBezTo>
                      <a:pt x="8" y="1"/>
                      <a:pt x="8" y="1"/>
                      <a:pt x="7" y="1"/>
                    </a:cubicBezTo>
                    <a:cubicBezTo>
                      <a:pt x="7" y="1"/>
                      <a:pt x="6" y="1"/>
                      <a:pt x="5" y="1"/>
                    </a:cubicBezTo>
                    <a:cubicBezTo>
                      <a:pt x="5" y="1"/>
                      <a:pt x="5" y="1"/>
                      <a:pt x="4" y="1"/>
                    </a:cubicBezTo>
                    <a:cubicBezTo>
                      <a:pt x="4" y="1"/>
                      <a:pt x="4" y="0"/>
                      <a:pt x="3" y="0"/>
                    </a:cubicBezTo>
                    <a:cubicBezTo>
                      <a:pt x="3" y="0"/>
                      <a:pt x="3" y="1"/>
                      <a:pt x="3" y="1"/>
                    </a:cubicBezTo>
                    <a:cubicBezTo>
                      <a:pt x="2" y="1"/>
                      <a:pt x="3" y="2"/>
                      <a:pt x="2" y="2"/>
                    </a:cubicBezTo>
                    <a:cubicBezTo>
                      <a:pt x="2" y="2"/>
                      <a:pt x="2" y="2"/>
                      <a:pt x="1" y="2"/>
                    </a:cubicBezTo>
                    <a:cubicBezTo>
                      <a:pt x="1" y="2"/>
                      <a:pt x="0" y="2"/>
                      <a:pt x="0" y="2"/>
                    </a:cubicBezTo>
                    <a:cubicBezTo>
                      <a:pt x="0" y="2"/>
                      <a:pt x="0" y="3"/>
                      <a:pt x="0" y="3"/>
                    </a:cubicBezTo>
                    <a:cubicBezTo>
                      <a:pt x="0" y="4"/>
                      <a:pt x="0" y="4"/>
                      <a:pt x="0" y="4"/>
                    </a:cubicBezTo>
                    <a:cubicBezTo>
                      <a:pt x="1" y="4"/>
                      <a:pt x="1" y="5"/>
                      <a:pt x="1" y="5"/>
                    </a:cubicBezTo>
                    <a:cubicBezTo>
                      <a:pt x="1" y="5"/>
                      <a:pt x="1" y="6"/>
                      <a:pt x="1" y="6"/>
                    </a:cubicBezTo>
                    <a:cubicBezTo>
                      <a:pt x="1" y="6"/>
                      <a:pt x="1" y="6"/>
                      <a:pt x="1" y="6"/>
                    </a:cubicBezTo>
                    <a:cubicBezTo>
                      <a:pt x="2" y="6"/>
                      <a:pt x="1" y="5"/>
                      <a:pt x="2" y="5"/>
                    </a:cubicBezTo>
                    <a:cubicBezTo>
                      <a:pt x="2" y="5"/>
                      <a:pt x="2" y="5"/>
                      <a:pt x="2" y="5"/>
                    </a:cubicBezTo>
                    <a:cubicBezTo>
                      <a:pt x="2" y="5"/>
                      <a:pt x="3" y="5"/>
                      <a:pt x="3" y="5"/>
                    </a:cubicBezTo>
                    <a:cubicBezTo>
                      <a:pt x="3" y="5"/>
                      <a:pt x="3" y="6"/>
                      <a:pt x="3" y="6"/>
                    </a:cubicBezTo>
                    <a:cubicBezTo>
                      <a:pt x="3" y="6"/>
                      <a:pt x="3" y="6"/>
                      <a:pt x="4" y="6"/>
                    </a:cubicBezTo>
                    <a:cubicBezTo>
                      <a:pt x="4" y="6"/>
                      <a:pt x="4" y="6"/>
                      <a:pt x="4" y="6"/>
                    </a:cubicBezTo>
                    <a:cubicBezTo>
                      <a:pt x="4" y="6"/>
                      <a:pt x="5" y="6"/>
                      <a:pt x="5" y="6"/>
                    </a:cubicBezTo>
                    <a:cubicBezTo>
                      <a:pt x="5" y="6"/>
                      <a:pt x="5" y="5"/>
                      <a:pt x="6" y="5"/>
                    </a:cubicBezTo>
                    <a:cubicBezTo>
                      <a:pt x="6" y="5"/>
                      <a:pt x="6" y="6"/>
                      <a:pt x="6" y="6"/>
                    </a:cubicBezTo>
                    <a:cubicBezTo>
                      <a:pt x="6" y="6"/>
                      <a:pt x="6" y="6"/>
                      <a:pt x="7" y="6"/>
                    </a:cubicBezTo>
                    <a:cubicBezTo>
                      <a:pt x="7" y="6"/>
                      <a:pt x="7" y="7"/>
                      <a:pt x="7" y="7"/>
                    </a:cubicBezTo>
                    <a:cubicBezTo>
                      <a:pt x="7" y="8"/>
                      <a:pt x="6" y="7"/>
                      <a:pt x="6" y="8"/>
                    </a:cubicBezTo>
                    <a:cubicBezTo>
                      <a:pt x="6" y="8"/>
                      <a:pt x="5" y="8"/>
                      <a:pt x="5" y="8"/>
                    </a:cubicBezTo>
                    <a:cubicBezTo>
                      <a:pt x="5" y="8"/>
                      <a:pt x="5" y="9"/>
                      <a:pt x="5" y="9"/>
                    </a:cubicBezTo>
                    <a:cubicBezTo>
                      <a:pt x="5" y="10"/>
                      <a:pt x="5" y="10"/>
                      <a:pt x="5" y="10"/>
                    </a:cubicBezTo>
                    <a:cubicBezTo>
                      <a:pt x="5" y="11"/>
                      <a:pt x="5" y="11"/>
                      <a:pt x="5" y="11"/>
                    </a:cubicBezTo>
                    <a:cubicBezTo>
                      <a:pt x="5" y="11"/>
                      <a:pt x="5" y="11"/>
                      <a:pt x="5" y="12"/>
                    </a:cubicBezTo>
                    <a:cubicBezTo>
                      <a:pt x="5" y="12"/>
                      <a:pt x="5" y="12"/>
                      <a:pt x="5" y="12"/>
                    </a:cubicBezTo>
                    <a:cubicBezTo>
                      <a:pt x="5" y="12"/>
                      <a:pt x="4" y="12"/>
                      <a:pt x="4" y="12"/>
                    </a:cubicBezTo>
                    <a:cubicBezTo>
                      <a:pt x="4" y="13"/>
                      <a:pt x="4" y="13"/>
                      <a:pt x="4" y="13"/>
                    </a:cubicBezTo>
                    <a:cubicBezTo>
                      <a:pt x="4" y="13"/>
                      <a:pt x="5" y="13"/>
                      <a:pt x="5" y="13"/>
                    </a:cubicBezTo>
                    <a:cubicBezTo>
                      <a:pt x="5" y="14"/>
                      <a:pt x="5" y="14"/>
                      <a:pt x="5" y="14"/>
                    </a:cubicBezTo>
                    <a:cubicBezTo>
                      <a:pt x="5" y="14"/>
                      <a:pt x="5" y="14"/>
                      <a:pt x="4" y="14"/>
                    </a:cubicBezTo>
                    <a:cubicBezTo>
                      <a:pt x="4" y="15"/>
                      <a:pt x="4" y="15"/>
                      <a:pt x="4" y="15"/>
                    </a:cubicBezTo>
                    <a:cubicBezTo>
                      <a:pt x="4" y="15"/>
                      <a:pt x="4" y="15"/>
                      <a:pt x="4" y="15"/>
                    </a:cubicBezTo>
                    <a:cubicBezTo>
                      <a:pt x="4" y="16"/>
                      <a:pt x="4" y="16"/>
                      <a:pt x="4" y="16"/>
                    </a:cubicBezTo>
                    <a:cubicBezTo>
                      <a:pt x="5" y="16"/>
                      <a:pt x="5" y="16"/>
                      <a:pt x="5" y="16"/>
                    </a:cubicBezTo>
                    <a:cubicBezTo>
                      <a:pt x="5" y="17"/>
                      <a:pt x="4" y="17"/>
                      <a:pt x="4" y="17"/>
                    </a:cubicBezTo>
                    <a:cubicBezTo>
                      <a:pt x="4" y="17"/>
                      <a:pt x="4" y="17"/>
                      <a:pt x="4" y="17"/>
                    </a:cubicBezTo>
                    <a:cubicBezTo>
                      <a:pt x="3" y="18"/>
                      <a:pt x="4" y="18"/>
                      <a:pt x="4" y="19"/>
                    </a:cubicBezTo>
                    <a:cubicBezTo>
                      <a:pt x="4" y="19"/>
                      <a:pt x="4" y="19"/>
                      <a:pt x="4" y="19"/>
                    </a:cubicBezTo>
                    <a:cubicBezTo>
                      <a:pt x="4" y="19"/>
                      <a:pt x="4" y="19"/>
                      <a:pt x="5" y="19"/>
                    </a:cubicBezTo>
                    <a:cubicBezTo>
                      <a:pt x="5" y="19"/>
                      <a:pt x="5" y="19"/>
                      <a:pt x="5" y="20"/>
                    </a:cubicBezTo>
                    <a:cubicBezTo>
                      <a:pt x="5" y="20"/>
                      <a:pt x="5" y="20"/>
                      <a:pt x="5" y="20"/>
                    </a:cubicBezTo>
                    <a:cubicBezTo>
                      <a:pt x="5" y="21"/>
                      <a:pt x="5" y="21"/>
                      <a:pt x="5" y="21"/>
                    </a:cubicBezTo>
                    <a:cubicBezTo>
                      <a:pt x="6" y="22"/>
                      <a:pt x="6" y="22"/>
                      <a:pt x="6" y="22"/>
                    </a:cubicBezTo>
                    <a:cubicBezTo>
                      <a:pt x="7" y="22"/>
                      <a:pt x="7" y="23"/>
                      <a:pt x="7" y="23"/>
                    </a:cubicBezTo>
                    <a:cubicBezTo>
                      <a:pt x="7" y="23"/>
                      <a:pt x="7" y="22"/>
                      <a:pt x="8" y="22"/>
                    </a:cubicBezTo>
                    <a:cubicBezTo>
                      <a:pt x="8" y="22"/>
                      <a:pt x="8" y="22"/>
                      <a:pt x="8" y="21"/>
                    </a:cubicBezTo>
                    <a:cubicBezTo>
                      <a:pt x="9" y="21"/>
                      <a:pt x="9" y="21"/>
                      <a:pt x="9" y="21"/>
                    </a:cubicBezTo>
                    <a:cubicBezTo>
                      <a:pt x="10" y="21"/>
                      <a:pt x="10" y="21"/>
                      <a:pt x="10" y="21"/>
                    </a:cubicBezTo>
                    <a:cubicBezTo>
                      <a:pt x="11" y="21"/>
                      <a:pt x="12" y="21"/>
                      <a:pt x="12" y="21"/>
                    </a:cubicBezTo>
                    <a:cubicBezTo>
                      <a:pt x="13" y="21"/>
                      <a:pt x="14" y="21"/>
                      <a:pt x="14" y="21"/>
                    </a:cubicBezTo>
                    <a:cubicBezTo>
                      <a:pt x="15" y="21"/>
                      <a:pt x="16" y="21"/>
                      <a:pt x="16" y="21"/>
                    </a:cubicBezTo>
                    <a:cubicBezTo>
                      <a:pt x="16" y="20"/>
                      <a:pt x="16" y="20"/>
                      <a:pt x="16" y="20"/>
                    </a:cubicBezTo>
                    <a:cubicBezTo>
                      <a:pt x="16" y="20"/>
                      <a:pt x="16" y="19"/>
                      <a:pt x="17" y="19"/>
                    </a:cubicBezTo>
                    <a:cubicBezTo>
                      <a:pt x="17" y="19"/>
                      <a:pt x="17" y="19"/>
                      <a:pt x="17" y="19"/>
                    </a:cubicBezTo>
                    <a:cubicBezTo>
                      <a:pt x="18" y="18"/>
                      <a:pt x="18" y="19"/>
                      <a:pt x="19" y="18"/>
                    </a:cubicBezTo>
                    <a:cubicBezTo>
                      <a:pt x="19" y="18"/>
                      <a:pt x="19" y="19"/>
                      <a:pt x="19" y="18"/>
                    </a:cubicBezTo>
                    <a:cubicBezTo>
                      <a:pt x="19" y="18"/>
                      <a:pt x="19" y="18"/>
                      <a:pt x="19" y="18"/>
                    </a:cubicBezTo>
                    <a:cubicBezTo>
                      <a:pt x="20" y="17"/>
                      <a:pt x="20" y="17"/>
                      <a:pt x="20" y="17"/>
                    </a:cubicBezTo>
                    <a:cubicBezTo>
                      <a:pt x="20" y="17"/>
                      <a:pt x="20" y="17"/>
                      <a:pt x="20" y="16"/>
                    </a:cubicBezTo>
                    <a:cubicBezTo>
                      <a:pt x="20" y="16"/>
                      <a:pt x="20" y="16"/>
                      <a:pt x="21" y="16"/>
                    </a:cubicBezTo>
                    <a:cubicBezTo>
                      <a:pt x="21" y="16"/>
                      <a:pt x="21" y="16"/>
                      <a:pt x="21" y="16"/>
                    </a:cubicBezTo>
                    <a:cubicBezTo>
                      <a:pt x="22" y="16"/>
                      <a:pt x="22" y="16"/>
                      <a:pt x="22" y="15"/>
                    </a:cubicBezTo>
                    <a:cubicBezTo>
                      <a:pt x="22" y="15"/>
                      <a:pt x="22" y="15"/>
                      <a:pt x="23" y="15"/>
                    </a:cubicBezTo>
                    <a:cubicBezTo>
                      <a:pt x="23" y="15"/>
                      <a:pt x="23" y="14"/>
                      <a:pt x="23" y="14"/>
                    </a:cubicBezTo>
                    <a:cubicBezTo>
                      <a:pt x="22" y="14"/>
                      <a:pt x="22" y="14"/>
                      <a:pt x="22" y="14"/>
                    </a:cubicBezTo>
                    <a:cubicBezTo>
                      <a:pt x="21" y="13"/>
                      <a:pt x="22" y="13"/>
                      <a:pt x="22" y="13"/>
                    </a:cubicBezTo>
                    <a:cubicBezTo>
                      <a:pt x="22" y="12"/>
                      <a:pt x="22" y="12"/>
                      <a:pt x="22" y="12"/>
                    </a:cubicBezTo>
                    <a:cubicBezTo>
                      <a:pt x="22" y="12"/>
                      <a:pt x="22" y="12"/>
                      <a:pt x="22" y="12"/>
                    </a:cubicBezTo>
                    <a:cubicBezTo>
                      <a:pt x="22" y="11"/>
                      <a:pt x="22" y="11"/>
                      <a:pt x="22" y="11"/>
                    </a:cubicBezTo>
                    <a:cubicBezTo>
                      <a:pt x="22" y="11"/>
                      <a:pt x="22" y="11"/>
                      <a:pt x="22" y="11"/>
                    </a:cubicBezTo>
                    <a:cubicBezTo>
                      <a:pt x="22" y="11"/>
                      <a:pt x="22" y="11"/>
                      <a:pt x="22" y="10"/>
                    </a:cubicBezTo>
                    <a:cubicBezTo>
                      <a:pt x="23" y="10"/>
                      <a:pt x="23" y="9"/>
                      <a:pt x="23" y="9"/>
                    </a:cubicBezTo>
                    <a:cubicBezTo>
                      <a:pt x="24" y="8"/>
                      <a:pt x="24" y="8"/>
                      <a:pt x="24" y="8"/>
                    </a:cubicBezTo>
                    <a:cubicBezTo>
                      <a:pt x="25" y="8"/>
                      <a:pt x="26" y="8"/>
                      <a:pt x="26" y="7"/>
                    </a:cubicBezTo>
                    <a:cubicBezTo>
                      <a:pt x="27" y="7"/>
                      <a:pt x="27" y="7"/>
                      <a:pt x="27" y="7"/>
                    </a:cubicBezTo>
                    <a:cubicBezTo>
                      <a:pt x="27" y="6"/>
                      <a:pt x="28" y="7"/>
                      <a:pt x="28"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0" name="Freeform 79"/>
              <p:cNvSpPr>
                <a:spLocks/>
              </p:cNvSpPr>
              <p:nvPr/>
            </p:nvSpPr>
            <p:spPr bwMode="auto">
              <a:xfrm>
                <a:off x="5327652" y="1778001"/>
                <a:ext cx="560388" cy="530225"/>
              </a:xfrm>
              <a:custGeom>
                <a:avLst/>
                <a:gdLst>
                  <a:gd name="T0" fmla="*/ 49 w 52"/>
                  <a:gd name="T1" fmla="*/ 39 h 49"/>
                  <a:gd name="T2" fmla="*/ 47 w 52"/>
                  <a:gd name="T3" fmla="*/ 38 h 49"/>
                  <a:gd name="T4" fmla="*/ 45 w 52"/>
                  <a:gd name="T5" fmla="*/ 35 h 49"/>
                  <a:gd name="T6" fmla="*/ 46 w 52"/>
                  <a:gd name="T7" fmla="*/ 31 h 49"/>
                  <a:gd name="T8" fmla="*/ 44 w 52"/>
                  <a:gd name="T9" fmla="*/ 30 h 49"/>
                  <a:gd name="T10" fmla="*/ 43 w 52"/>
                  <a:gd name="T11" fmla="*/ 27 h 49"/>
                  <a:gd name="T12" fmla="*/ 43 w 52"/>
                  <a:gd name="T13" fmla="*/ 24 h 49"/>
                  <a:gd name="T14" fmla="*/ 43 w 52"/>
                  <a:gd name="T15" fmla="*/ 19 h 49"/>
                  <a:gd name="T16" fmla="*/ 42 w 52"/>
                  <a:gd name="T17" fmla="*/ 17 h 49"/>
                  <a:gd name="T18" fmla="*/ 40 w 52"/>
                  <a:gd name="T19" fmla="*/ 15 h 49"/>
                  <a:gd name="T20" fmla="*/ 37 w 52"/>
                  <a:gd name="T21" fmla="*/ 13 h 49"/>
                  <a:gd name="T22" fmla="*/ 34 w 52"/>
                  <a:gd name="T23" fmla="*/ 12 h 49"/>
                  <a:gd name="T24" fmla="*/ 31 w 52"/>
                  <a:gd name="T25" fmla="*/ 11 h 49"/>
                  <a:gd name="T26" fmla="*/ 28 w 52"/>
                  <a:gd name="T27" fmla="*/ 11 h 49"/>
                  <a:gd name="T28" fmla="*/ 26 w 52"/>
                  <a:gd name="T29" fmla="*/ 12 h 49"/>
                  <a:gd name="T30" fmla="*/ 24 w 52"/>
                  <a:gd name="T31" fmla="*/ 13 h 49"/>
                  <a:gd name="T32" fmla="*/ 23 w 52"/>
                  <a:gd name="T33" fmla="*/ 14 h 49"/>
                  <a:gd name="T34" fmla="*/ 19 w 52"/>
                  <a:gd name="T35" fmla="*/ 15 h 49"/>
                  <a:gd name="T36" fmla="*/ 17 w 52"/>
                  <a:gd name="T37" fmla="*/ 14 h 49"/>
                  <a:gd name="T38" fmla="*/ 14 w 52"/>
                  <a:gd name="T39" fmla="*/ 12 h 49"/>
                  <a:gd name="T40" fmla="*/ 11 w 52"/>
                  <a:gd name="T41" fmla="*/ 11 h 49"/>
                  <a:gd name="T42" fmla="*/ 12 w 52"/>
                  <a:gd name="T43" fmla="*/ 7 h 49"/>
                  <a:gd name="T44" fmla="*/ 14 w 52"/>
                  <a:gd name="T45" fmla="*/ 5 h 49"/>
                  <a:gd name="T46" fmla="*/ 11 w 52"/>
                  <a:gd name="T47" fmla="*/ 3 h 49"/>
                  <a:gd name="T48" fmla="*/ 8 w 52"/>
                  <a:gd name="T49" fmla="*/ 1 h 49"/>
                  <a:gd name="T50" fmla="*/ 4 w 52"/>
                  <a:gd name="T51" fmla="*/ 1 h 49"/>
                  <a:gd name="T52" fmla="*/ 0 w 52"/>
                  <a:gd name="T53" fmla="*/ 0 h 49"/>
                  <a:gd name="T54" fmla="*/ 0 w 52"/>
                  <a:gd name="T55" fmla="*/ 4 h 49"/>
                  <a:gd name="T56" fmla="*/ 0 w 52"/>
                  <a:gd name="T57" fmla="*/ 7 h 49"/>
                  <a:gd name="T58" fmla="*/ 0 w 52"/>
                  <a:gd name="T59" fmla="*/ 10 h 49"/>
                  <a:gd name="T60" fmla="*/ 1 w 52"/>
                  <a:gd name="T61" fmla="*/ 12 h 49"/>
                  <a:gd name="T62" fmla="*/ 2 w 52"/>
                  <a:gd name="T63" fmla="*/ 14 h 49"/>
                  <a:gd name="T64" fmla="*/ 3 w 52"/>
                  <a:gd name="T65" fmla="*/ 16 h 49"/>
                  <a:gd name="T66" fmla="*/ 5 w 52"/>
                  <a:gd name="T67" fmla="*/ 17 h 49"/>
                  <a:gd name="T68" fmla="*/ 6 w 52"/>
                  <a:gd name="T69" fmla="*/ 20 h 49"/>
                  <a:gd name="T70" fmla="*/ 5 w 52"/>
                  <a:gd name="T71" fmla="*/ 23 h 49"/>
                  <a:gd name="T72" fmla="*/ 7 w 52"/>
                  <a:gd name="T73" fmla="*/ 25 h 49"/>
                  <a:gd name="T74" fmla="*/ 8 w 52"/>
                  <a:gd name="T75" fmla="*/ 27 h 49"/>
                  <a:gd name="T76" fmla="*/ 10 w 52"/>
                  <a:gd name="T77" fmla="*/ 28 h 49"/>
                  <a:gd name="T78" fmla="*/ 12 w 52"/>
                  <a:gd name="T79" fmla="*/ 31 h 49"/>
                  <a:gd name="T80" fmla="*/ 13 w 52"/>
                  <a:gd name="T81" fmla="*/ 33 h 49"/>
                  <a:gd name="T82" fmla="*/ 14 w 52"/>
                  <a:gd name="T83" fmla="*/ 35 h 49"/>
                  <a:gd name="T84" fmla="*/ 16 w 52"/>
                  <a:gd name="T85" fmla="*/ 34 h 49"/>
                  <a:gd name="T86" fmla="*/ 17 w 52"/>
                  <a:gd name="T87" fmla="*/ 34 h 49"/>
                  <a:gd name="T88" fmla="*/ 19 w 52"/>
                  <a:gd name="T89" fmla="*/ 36 h 49"/>
                  <a:gd name="T90" fmla="*/ 20 w 52"/>
                  <a:gd name="T91" fmla="*/ 38 h 49"/>
                  <a:gd name="T92" fmla="*/ 23 w 52"/>
                  <a:gd name="T93" fmla="*/ 42 h 49"/>
                  <a:gd name="T94" fmla="*/ 26 w 52"/>
                  <a:gd name="T95" fmla="*/ 43 h 49"/>
                  <a:gd name="T96" fmla="*/ 28 w 52"/>
                  <a:gd name="T97" fmla="*/ 44 h 49"/>
                  <a:gd name="T98" fmla="*/ 30 w 52"/>
                  <a:gd name="T99" fmla="*/ 44 h 49"/>
                  <a:gd name="T100" fmla="*/ 32 w 52"/>
                  <a:gd name="T101" fmla="*/ 43 h 49"/>
                  <a:gd name="T102" fmla="*/ 35 w 52"/>
                  <a:gd name="T103" fmla="*/ 43 h 49"/>
                  <a:gd name="T104" fmla="*/ 37 w 52"/>
                  <a:gd name="T105" fmla="*/ 46 h 49"/>
                  <a:gd name="T106" fmla="*/ 38 w 52"/>
                  <a:gd name="T107" fmla="*/ 47 h 49"/>
                  <a:gd name="T108" fmla="*/ 41 w 52"/>
                  <a:gd name="T109" fmla="*/ 48 h 49"/>
                  <a:gd name="T110" fmla="*/ 46 w 52"/>
                  <a:gd name="T111" fmla="*/ 48 h 49"/>
                  <a:gd name="T112" fmla="*/ 49 w 52"/>
                  <a:gd name="T113" fmla="*/ 49 h 49"/>
                  <a:gd name="T114" fmla="*/ 49 w 52"/>
                  <a:gd name="T115" fmla="*/ 46 h 49"/>
                  <a:gd name="T116" fmla="*/ 52 w 52"/>
                  <a:gd name="T117" fmla="*/ 4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2" h="49">
                    <a:moveTo>
                      <a:pt x="51" y="41"/>
                    </a:moveTo>
                    <a:cubicBezTo>
                      <a:pt x="51" y="41"/>
                      <a:pt x="51" y="40"/>
                      <a:pt x="51" y="40"/>
                    </a:cubicBezTo>
                    <a:cubicBezTo>
                      <a:pt x="50" y="39"/>
                      <a:pt x="50" y="39"/>
                      <a:pt x="49" y="39"/>
                    </a:cubicBezTo>
                    <a:cubicBezTo>
                      <a:pt x="49" y="39"/>
                      <a:pt x="49" y="39"/>
                      <a:pt x="49" y="39"/>
                    </a:cubicBezTo>
                    <a:cubicBezTo>
                      <a:pt x="48" y="39"/>
                      <a:pt x="48" y="39"/>
                      <a:pt x="48" y="39"/>
                    </a:cubicBezTo>
                    <a:cubicBezTo>
                      <a:pt x="48" y="39"/>
                      <a:pt x="48" y="38"/>
                      <a:pt x="47" y="38"/>
                    </a:cubicBezTo>
                    <a:cubicBezTo>
                      <a:pt x="47" y="38"/>
                      <a:pt x="47" y="38"/>
                      <a:pt x="46" y="37"/>
                    </a:cubicBezTo>
                    <a:cubicBezTo>
                      <a:pt x="46" y="37"/>
                      <a:pt x="46" y="36"/>
                      <a:pt x="46" y="36"/>
                    </a:cubicBezTo>
                    <a:cubicBezTo>
                      <a:pt x="46" y="35"/>
                      <a:pt x="45" y="35"/>
                      <a:pt x="45" y="35"/>
                    </a:cubicBezTo>
                    <a:cubicBezTo>
                      <a:pt x="45" y="34"/>
                      <a:pt x="45" y="34"/>
                      <a:pt x="45" y="34"/>
                    </a:cubicBezTo>
                    <a:cubicBezTo>
                      <a:pt x="46" y="33"/>
                      <a:pt x="46" y="33"/>
                      <a:pt x="46" y="33"/>
                    </a:cubicBezTo>
                    <a:cubicBezTo>
                      <a:pt x="46" y="32"/>
                      <a:pt x="46" y="32"/>
                      <a:pt x="46" y="31"/>
                    </a:cubicBezTo>
                    <a:cubicBezTo>
                      <a:pt x="46" y="31"/>
                      <a:pt x="46" y="31"/>
                      <a:pt x="46" y="30"/>
                    </a:cubicBezTo>
                    <a:cubicBezTo>
                      <a:pt x="46" y="30"/>
                      <a:pt x="45" y="30"/>
                      <a:pt x="45" y="30"/>
                    </a:cubicBezTo>
                    <a:cubicBezTo>
                      <a:pt x="44" y="30"/>
                      <a:pt x="44" y="30"/>
                      <a:pt x="44" y="30"/>
                    </a:cubicBezTo>
                    <a:cubicBezTo>
                      <a:pt x="44" y="30"/>
                      <a:pt x="44" y="30"/>
                      <a:pt x="43" y="29"/>
                    </a:cubicBezTo>
                    <a:cubicBezTo>
                      <a:pt x="43" y="29"/>
                      <a:pt x="44" y="29"/>
                      <a:pt x="44" y="28"/>
                    </a:cubicBezTo>
                    <a:cubicBezTo>
                      <a:pt x="44" y="28"/>
                      <a:pt x="43" y="27"/>
                      <a:pt x="43" y="27"/>
                    </a:cubicBezTo>
                    <a:cubicBezTo>
                      <a:pt x="43" y="26"/>
                      <a:pt x="43" y="26"/>
                      <a:pt x="43" y="26"/>
                    </a:cubicBezTo>
                    <a:cubicBezTo>
                      <a:pt x="43" y="25"/>
                      <a:pt x="43" y="25"/>
                      <a:pt x="43" y="25"/>
                    </a:cubicBezTo>
                    <a:cubicBezTo>
                      <a:pt x="43" y="24"/>
                      <a:pt x="43" y="24"/>
                      <a:pt x="43" y="24"/>
                    </a:cubicBezTo>
                    <a:cubicBezTo>
                      <a:pt x="43" y="23"/>
                      <a:pt x="43" y="23"/>
                      <a:pt x="43" y="22"/>
                    </a:cubicBezTo>
                    <a:cubicBezTo>
                      <a:pt x="43" y="21"/>
                      <a:pt x="43" y="21"/>
                      <a:pt x="43" y="20"/>
                    </a:cubicBezTo>
                    <a:cubicBezTo>
                      <a:pt x="43" y="20"/>
                      <a:pt x="43" y="19"/>
                      <a:pt x="43" y="19"/>
                    </a:cubicBezTo>
                    <a:cubicBezTo>
                      <a:pt x="43" y="19"/>
                      <a:pt x="43" y="19"/>
                      <a:pt x="43" y="19"/>
                    </a:cubicBezTo>
                    <a:cubicBezTo>
                      <a:pt x="43" y="18"/>
                      <a:pt x="43" y="18"/>
                      <a:pt x="43" y="18"/>
                    </a:cubicBezTo>
                    <a:cubicBezTo>
                      <a:pt x="42" y="17"/>
                      <a:pt x="42" y="17"/>
                      <a:pt x="42" y="17"/>
                    </a:cubicBezTo>
                    <a:cubicBezTo>
                      <a:pt x="42" y="16"/>
                      <a:pt x="42" y="16"/>
                      <a:pt x="41" y="15"/>
                    </a:cubicBezTo>
                    <a:cubicBezTo>
                      <a:pt x="41" y="15"/>
                      <a:pt x="41" y="15"/>
                      <a:pt x="41" y="15"/>
                    </a:cubicBezTo>
                    <a:cubicBezTo>
                      <a:pt x="40" y="15"/>
                      <a:pt x="40" y="15"/>
                      <a:pt x="40" y="15"/>
                    </a:cubicBezTo>
                    <a:cubicBezTo>
                      <a:pt x="39" y="15"/>
                      <a:pt x="39" y="14"/>
                      <a:pt x="39" y="14"/>
                    </a:cubicBezTo>
                    <a:cubicBezTo>
                      <a:pt x="39" y="14"/>
                      <a:pt x="38" y="14"/>
                      <a:pt x="38" y="14"/>
                    </a:cubicBezTo>
                    <a:cubicBezTo>
                      <a:pt x="37" y="14"/>
                      <a:pt x="37" y="13"/>
                      <a:pt x="37" y="13"/>
                    </a:cubicBezTo>
                    <a:cubicBezTo>
                      <a:pt x="37" y="13"/>
                      <a:pt x="37" y="13"/>
                      <a:pt x="36" y="12"/>
                    </a:cubicBezTo>
                    <a:cubicBezTo>
                      <a:pt x="36" y="12"/>
                      <a:pt x="36" y="12"/>
                      <a:pt x="35" y="12"/>
                    </a:cubicBezTo>
                    <a:cubicBezTo>
                      <a:pt x="34" y="12"/>
                      <a:pt x="34" y="12"/>
                      <a:pt x="34" y="12"/>
                    </a:cubicBezTo>
                    <a:cubicBezTo>
                      <a:pt x="34" y="12"/>
                      <a:pt x="33" y="12"/>
                      <a:pt x="33" y="12"/>
                    </a:cubicBezTo>
                    <a:cubicBezTo>
                      <a:pt x="33" y="12"/>
                      <a:pt x="32" y="12"/>
                      <a:pt x="32" y="11"/>
                    </a:cubicBezTo>
                    <a:cubicBezTo>
                      <a:pt x="32" y="11"/>
                      <a:pt x="31" y="11"/>
                      <a:pt x="31" y="11"/>
                    </a:cubicBezTo>
                    <a:cubicBezTo>
                      <a:pt x="30" y="11"/>
                      <a:pt x="30" y="10"/>
                      <a:pt x="29" y="11"/>
                    </a:cubicBezTo>
                    <a:cubicBezTo>
                      <a:pt x="29" y="11"/>
                      <a:pt x="29" y="11"/>
                      <a:pt x="29" y="11"/>
                    </a:cubicBezTo>
                    <a:cubicBezTo>
                      <a:pt x="29" y="11"/>
                      <a:pt x="29" y="11"/>
                      <a:pt x="28" y="11"/>
                    </a:cubicBezTo>
                    <a:cubicBezTo>
                      <a:pt x="28" y="11"/>
                      <a:pt x="28" y="11"/>
                      <a:pt x="28" y="11"/>
                    </a:cubicBezTo>
                    <a:cubicBezTo>
                      <a:pt x="27" y="11"/>
                      <a:pt x="27" y="11"/>
                      <a:pt x="27" y="11"/>
                    </a:cubicBezTo>
                    <a:cubicBezTo>
                      <a:pt x="26" y="12"/>
                      <a:pt x="26" y="12"/>
                      <a:pt x="26" y="12"/>
                    </a:cubicBezTo>
                    <a:cubicBezTo>
                      <a:pt x="26" y="13"/>
                      <a:pt x="25" y="13"/>
                      <a:pt x="25" y="13"/>
                    </a:cubicBezTo>
                    <a:cubicBezTo>
                      <a:pt x="24" y="13"/>
                      <a:pt x="24" y="13"/>
                      <a:pt x="24" y="13"/>
                    </a:cubicBezTo>
                    <a:cubicBezTo>
                      <a:pt x="24" y="13"/>
                      <a:pt x="24" y="13"/>
                      <a:pt x="24" y="13"/>
                    </a:cubicBezTo>
                    <a:cubicBezTo>
                      <a:pt x="24" y="13"/>
                      <a:pt x="24" y="14"/>
                      <a:pt x="24" y="14"/>
                    </a:cubicBezTo>
                    <a:cubicBezTo>
                      <a:pt x="24" y="14"/>
                      <a:pt x="24" y="14"/>
                      <a:pt x="24" y="15"/>
                    </a:cubicBezTo>
                    <a:cubicBezTo>
                      <a:pt x="23" y="15"/>
                      <a:pt x="23" y="14"/>
                      <a:pt x="23" y="14"/>
                    </a:cubicBezTo>
                    <a:cubicBezTo>
                      <a:pt x="22" y="14"/>
                      <a:pt x="22" y="14"/>
                      <a:pt x="22" y="14"/>
                    </a:cubicBezTo>
                    <a:cubicBezTo>
                      <a:pt x="21" y="14"/>
                      <a:pt x="21" y="15"/>
                      <a:pt x="20" y="15"/>
                    </a:cubicBezTo>
                    <a:cubicBezTo>
                      <a:pt x="20" y="15"/>
                      <a:pt x="20" y="15"/>
                      <a:pt x="19" y="15"/>
                    </a:cubicBezTo>
                    <a:cubicBezTo>
                      <a:pt x="19" y="15"/>
                      <a:pt x="19" y="15"/>
                      <a:pt x="19" y="15"/>
                    </a:cubicBezTo>
                    <a:cubicBezTo>
                      <a:pt x="18" y="15"/>
                      <a:pt x="18" y="15"/>
                      <a:pt x="18" y="15"/>
                    </a:cubicBezTo>
                    <a:cubicBezTo>
                      <a:pt x="17" y="15"/>
                      <a:pt x="17" y="15"/>
                      <a:pt x="17" y="14"/>
                    </a:cubicBezTo>
                    <a:cubicBezTo>
                      <a:pt x="16" y="14"/>
                      <a:pt x="16" y="14"/>
                      <a:pt x="16" y="14"/>
                    </a:cubicBezTo>
                    <a:cubicBezTo>
                      <a:pt x="15" y="13"/>
                      <a:pt x="15" y="13"/>
                      <a:pt x="15" y="13"/>
                    </a:cubicBezTo>
                    <a:cubicBezTo>
                      <a:pt x="14" y="13"/>
                      <a:pt x="14" y="13"/>
                      <a:pt x="14" y="12"/>
                    </a:cubicBezTo>
                    <a:cubicBezTo>
                      <a:pt x="13" y="12"/>
                      <a:pt x="13" y="12"/>
                      <a:pt x="13" y="12"/>
                    </a:cubicBezTo>
                    <a:cubicBezTo>
                      <a:pt x="13" y="12"/>
                      <a:pt x="12" y="12"/>
                      <a:pt x="12" y="12"/>
                    </a:cubicBezTo>
                    <a:cubicBezTo>
                      <a:pt x="12" y="12"/>
                      <a:pt x="12" y="11"/>
                      <a:pt x="11" y="11"/>
                    </a:cubicBezTo>
                    <a:cubicBezTo>
                      <a:pt x="11" y="10"/>
                      <a:pt x="11" y="10"/>
                      <a:pt x="11" y="9"/>
                    </a:cubicBezTo>
                    <a:cubicBezTo>
                      <a:pt x="11" y="9"/>
                      <a:pt x="11" y="8"/>
                      <a:pt x="11" y="8"/>
                    </a:cubicBezTo>
                    <a:cubicBezTo>
                      <a:pt x="11" y="8"/>
                      <a:pt x="12" y="7"/>
                      <a:pt x="12" y="7"/>
                    </a:cubicBezTo>
                    <a:cubicBezTo>
                      <a:pt x="12" y="6"/>
                      <a:pt x="12" y="6"/>
                      <a:pt x="12" y="6"/>
                    </a:cubicBezTo>
                    <a:cubicBezTo>
                      <a:pt x="12" y="5"/>
                      <a:pt x="12" y="5"/>
                      <a:pt x="13" y="5"/>
                    </a:cubicBezTo>
                    <a:cubicBezTo>
                      <a:pt x="13" y="5"/>
                      <a:pt x="14" y="6"/>
                      <a:pt x="14" y="5"/>
                    </a:cubicBezTo>
                    <a:cubicBezTo>
                      <a:pt x="14" y="5"/>
                      <a:pt x="14" y="5"/>
                      <a:pt x="13" y="4"/>
                    </a:cubicBezTo>
                    <a:cubicBezTo>
                      <a:pt x="13" y="4"/>
                      <a:pt x="12" y="4"/>
                      <a:pt x="12" y="4"/>
                    </a:cubicBezTo>
                    <a:cubicBezTo>
                      <a:pt x="11" y="3"/>
                      <a:pt x="11" y="3"/>
                      <a:pt x="11" y="3"/>
                    </a:cubicBezTo>
                    <a:cubicBezTo>
                      <a:pt x="10" y="2"/>
                      <a:pt x="10" y="2"/>
                      <a:pt x="10" y="1"/>
                    </a:cubicBezTo>
                    <a:cubicBezTo>
                      <a:pt x="9" y="1"/>
                      <a:pt x="9" y="1"/>
                      <a:pt x="9" y="1"/>
                    </a:cubicBezTo>
                    <a:cubicBezTo>
                      <a:pt x="9" y="2"/>
                      <a:pt x="8" y="2"/>
                      <a:pt x="8" y="1"/>
                    </a:cubicBezTo>
                    <a:cubicBezTo>
                      <a:pt x="7" y="1"/>
                      <a:pt x="7" y="1"/>
                      <a:pt x="6" y="1"/>
                    </a:cubicBezTo>
                    <a:cubicBezTo>
                      <a:pt x="6" y="1"/>
                      <a:pt x="6" y="1"/>
                      <a:pt x="5" y="1"/>
                    </a:cubicBezTo>
                    <a:cubicBezTo>
                      <a:pt x="5" y="1"/>
                      <a:pt x="4" y="1"/>
                      <a:pt x="4" y="1"/>
                    </a:cubicBezTo>
                    <a:cubicBezTo>
                      <a:pt x="3" y="1"/>
                      <a:pt x="3" y="1"/>
                      <a:pt x="2" y="1"/>
                    </a:cubicBezTo>
                    <a:cubicBezTo>
                      <a:pt x="1" y="1"/>
                      <a:pt x="1" y="1"/>
                      <a:pt x="0" y="0"/>
                    </a:cubicBezTo>
                    <a:cubicBezTo>
                      <a:pt x="0" y="0"/>
                      <a:pt x="0" y="0"/>
                      <a:pt x="0" y="0"/>
                    </a:cubicBezTo>
                    <a:cubicBezTo>
                      <a:pt x="0" y="1"/>
                      <a:pt x="0" y="1"/>
                      <a:pt x="0" y="1"/>
                    </a:cubicBezTo>
                    <a:cubicBezTo>
                      <a:pt x="0" y="2"/>
                      <a:pt x="0" y="2"/>
                      <a:pt x="0" y="2"/>
                    </a:cubicBezTo>
                    <a:cubicBezTo>
                      <a:pt x="0" y="3"/>
                      <a:pt x="0" y="3"/>
                      <a:pt x="0" y="4"/>
                    </a:cubicBezTo>
                    <a:cubicBezTo>
                      <a:pt x="0" y="4"/>
                      <a:pt x="1" y="5"/>
                      <a:pt x="1" y="5"/>
                    </a:cubicBezTo>
                    <a:cubicBezTo>
                      <a:pt x="1" y="6"/>
                      <a:pt x="1" y="6"/>
                      <a:pt x="0" y="7"/>
                    </a:cubicBezTo>
                    <a:cubicBezTo>
                      <a:pt x="0" y="7"/>
                      <a:pt x="0" y="7"/>
                      <a:pt x="0" y="7"/>
                    </a:cubicBezTo>
                    <a:cubicBezTo>
                      <a:pt x="0" y="8"/>
                      <a:pt x="0" y="8"/>
                      <a:pt x="0" y="8"/>
                    </a:cubicBezTo>
                    <a:cubicBezTo>
                      <a:pt x="0" y="8"/>
                      <a:pt x="0" y="9"/>
                      <a:pt x="0" y="9"/>
                    </a:cubicBezTo>
                    <a:cubicBezTo>
                      <a:pt x="0" y="9"/>
                      <a:pt x="0" y="10"/>
                      <a:pt x="0" y="10"/>
                    </a:cubicBezTo>
                    <a:cubicBezTo>
                      <a:pt x="1" y="10"/>
                      <a:pt x="1" y="10"/>
                      <a:pt x="1" y="10"/>
                    </a:cubicBezTo>
                    <a:cubicBezTo>
                      <a:pt x="1" y="11"/>
                      <a:pt x="1" y="11"/>
                      <a:pt x="0" y="11"/>
                    </a:cubicBezTo>
                    <a:cubicBezTo>
                      <a:pt x="0" y="11"/>
                      <a:pt x="1" y="12"/>
                      <a:pt x="1" y="12"/>
                    </a:cubicBezTo>
                    <a:cubicBezTo>
                      <a:pt x="1" y="12"/>
                      <a:pt x="1" y="12"/>
                      <a:pt x="1" y="12"/>
                    </a:cubicBezTo>
                    <a:cubicBezTo>
                      <a:pt x="2" y="13"/>
                      <a:pt x="2" y="13"/>
                      <a:pt x="2" y="13"/>
                    </a:cubicBezTo>
                    <a:cubicBezTo>
                      <a:pt x="2" y="13"/>
                      <a:pt x="2" y="13"/>
                      <a:pt x="2" y="14"/>
                    </a:cubicBezTo>
                    <a:cubicBezTo>
                      <a:pt x="2" y="14"/>
                      <a:pt x="2" y="14"/>
                      <a:pt x="2" y="14"/>
                    </a:cubicBezTo>
                    <a:cubicBezTo>
                      <a:pt x="2" y="14"/>
                      <a:pt x="3" y="14"/>
                      <a:pt x="3" y="15"/>
                    </a:cubicBezTo>
                    <a:cubicBezTo>
                      <a:pt x="3" y="15"/>
                      <a:pt x="3" y="15"/>
                      <a:pt x="3" y="16"/>
                    </a:cubicBezTo>
                    <a:cubicBezTo>
                      <a:pt x="3" y="16"/>
                      <a:pt x="4" y="16"/>
                      <a:pt x="4" y="16"/>
                    </a:cubicBezTo>
                    <a:cubicBezTo>
                      <a:pt x="4" y="16"/>
                      <a:pt x="4" y="16"/>
                      <a:pt x="4" y="17"/>
                    </a:cubicBezTo>
                    <a:cubicBezTo>
                      <a:pt x="4" y="17"/>
                      <a:pt x="5" y="17"/>
                      <a:pt x="5" y="17"/>
                    </a:cubicBezTo>
                    <a:cubicBezTo>
                      <a:pt x="5" y="17"/>
                      <a:pt x="6" y="17"/>
                      <a:pt x="6" y="17"/>
                    </a:cubicBezTo>
                    <a:cubicBezTo>
                      <a:pt x="6" y="18"/>
                      <a:pt x="6" y="18"/>
                      <a:pt x="6" y="19"/>
                    </a:cubicBezTo>
                    <a:cubicBezTo>
                      <a:pt x="6" y="19"/>
                      <a:pt x="6" y="19"/>
                      <a:pt x="6" y="20"/>
                    </a:cubicBezTo>
                    <a:cubicBezTo>
                      <a:pt x="6" y="20"/>
                      <a:pt x="5" y="20"/>
                      <a:pt x="5" y="21"/>
                    </a:cubicBezTo>
                    <a:cubicBezTo>
                      <a:pt x="5" y="21"/>
                      <a:pt x="5" y="22"/>
                      <a:pt x="5" y="22"/>
                    </a:cubicBezTo>
                    <a:cubicBezTo>
                      <a:pt x="5" y="23"/>
                      <a:pt x="5" y="23"/>
                      <a:pt x="5" y="23"/>
                    </a:cubicBezTo>
                    <a:cubicBezTo>
                      <a:pt x="6" y="24"/>
                      <a:pt x="6" y="24"/>
                      <a:pt x="6" y="24"/>
                    </a:cubicBezTo>
                    <a:cubicBezTo>
                      <a:pt x="7" y="24"/>
                      <a:pt x="7" y="24"/>
                      <a:pt x="7" y="25"/>
                    </a:cubicBezTo>
                    <a:cubicBezTo>
                      <a:pt x="7" y="25"/>
                      <a:pt x="7" y="25"/>
                      <a:pt x="7" y="25"/>
                    </a:cubicBezTo>
                    <a:cubicBezTo>
                      <a:pt x="7" y="25"/>
                      <a:pt x="7" y="25"/>
                      <a:pt x="7" y="26"/>
                    </a:cubicBezTo>
                    <a:cubicBezTo>
                      <a:pt x="7" y="26"/>
                      <a:pt x="7" y="26"/>
                      <a:pt x="8" y="26"/>
                    </a:cubicBezTo>
                    <a:cubicBezTo>
                      <a:pt x="8" y="27"/>
                      <a:pt x="8" y="27"/>
                      <a:pt x="8" y="27"/>
                    </a:cubicBezTo>
                    <a:cubicBezTo>
                      <a:pt x="9" y="27"/>
                      <a:pt x="9" y="27"/>
                      <a:pt x="9" y="27"/>
                    </a:cubicBezTo>
                    <a:cubicBezTo>
                      <a:pt x="10" y="27"/>
                      <a:pt x="10" y="27"/>
                      <a:pt x="10" y="27"/>
                    </a:cubicBezTo>
                    <a:cubicBezTo>
                      <a:pt x="10" y="27"/>
                      <a:pt x="10" y="27"/>
                      <a:pt x="10" y="28"/>
                    </a:cubicBezTo>
                    <a:cubicBezTo>
                      <a:pt x="11" y="28"/>
                      <a:pt x="11" y="28"/>
                      <a:pt x="11" y="29"/>
                    </a:cubicBezTo>
                    <a:cubicBezTo>
                      <a:pt x="12" y="30"/>
                      <a:pt x="11" y="30"/>
                      <a:pt x="11" y="30"/>
                    </a:cubicBezTo>
                    <a:cubicBezTo>
                      <a:pt x="12" y="31"/>
                      <a:pt x="11" y="31"/>
                      <a:pt x="12" y="31"/>
                    </a:cubicBezTo>
                    <a:cubicBezTo>
                      <a:pt x="12" y="31"/>
                      <a:pt x="12" y="31"/>
                      <a:pt x="12" y="32"/>
                    </a:cubicBezTo>
                    <a:cubicBezTo>
                      <a:pt x="12" y="32"/>
                      <a:pt x="12" y="32"/>
                      <a:pt x="12" y="33"/>
                    </a:cubicBezTo>
                    <a:cubicBezTo>
                      <a:pt x="12" y="33"/>
                      <a:pt x="13" y="33"/>
                      <a:pt x="13" y="33"/>
                    </a:cubicBezTo>
                    <a:cubicBezTo>
                      <a:pt x="13" y="34"/>
                      <a:pt x="13" y="34"/>
                      <a:pt x="14" y="34"/>
                    </a:cubicBezTo>
                    <a:cubicBezTo>
                      <a:pt x="14" y="34"/>
                      <a:pt x="14" y="34"/>
                      <a:pt x="14" y="35"/>
                    </a:cubicBezTo>
                    <a:cubicBezTo>
                      <a:pt x="14" y="35"/>
                      <a:pt x="14" y="35"/>
                      <a:pt x="14" y="35"/>
                    </a:cubicBezTo>
                    <a:cubicBezTo>
                      <a:pt x="14" y="35"/>
                      <a:pt x="15" y="35"/>
                      <a:pt x="15" y="34"/>
                    </a:cubicBezTo>
                    <a:cubicBezTo>
                      <a:pt x="15" y="34"/>
                      <a:pt x="15" y="34"/>
                      <a:pt x="15" y="34"/>
                    </a:cubicBezTo>
                    <a:cubicBezTo>
                      <a:pt x="15" y="34"/>
                      <a:pt x="15" y="34"/>
                      <a:pt x="16" y="34"/>
                    </a:cubicBezTo>
                    <a:cubicBezTo>
                      <a:pt x="16" y="34"/>
                      <a:pt x="16" y="34"/>
                      <a:pt x="16" y="34"/>
                    </a:cubicBezTo>
                    <a:cubicBezTo>
                      <a:pt x="16" y="34"/>
                      <a:pt x="16" y="34"/>
                      <a:pt x="16" y="35"/>
                    </a:cubicBezTo>
                    <a:cubicBezTo>
                      <a:pt x="17" y="35"/>
                      <a:pt x="17" y="34"/>
                      <a:pt x="17" y="34"/>
                    </a:cubicBezTo>
                    <a:cubicBezTo>
                      <a:pt x="17" y="34"/>
                      <a:pt x="17" y="34"/>
                      <a:pt x="18" y="34"/>
                    </a:cubicBezTo>
                    <a:cubicBezTo>
                      <a:pt x="18" y="34"/>
                      <a:pt x="18" y="35"/>
                      <a:pt x="18" y="35"/>
                    </a:cubicBezTo>
                    <a:cubicBezTo>
                      <a:pt x="18" y="35"/>
                      <a:pt x="19" y="35"/>
                      <a:pt x="19" y="36"/>
                    </a:cubicBezTo>
                    <a:cubicBezTo>
                      <a:pt x="19" y="36"/>
                      <a:pt x="19" y="36"/>
                      <a:pt x="19" y="37"/>
                    </a:cubicBezTo>
                    <a:cubicBezTo>
                      <a:pt x="20" y="37"/>
                      <a:pt x="20" y="37"/>
                      <a:pt x="20" y="38"/>
                    </a:cubicBezTo>
                    <a:cubicBezTo>
                      <a:pt x="20" y="38"/>
                      <a:pt x="20" y="38"/>
                      <a:pt x="20" y="38"/>
                    </a:cubicBezTo>
                    <a:cubicBezTo>
                      <a:pt x="21" y="39"/>
                      <a:pt x="21" y="39"/>
                      <a:pt x="21" y="39"/>
                    </a:cubicBezTo>
                    <a:cubicBezTo>
                      <a:pt x="21" y="40"/>
                      <a:pt x="21" y="41"/>
                      <a:pt x="22" y="41"/>
                    </a:cubicBezTo>
                    <a:cubicBezTo>
                      <a:pt x="22" y="42"/>
                      <a:pt x="23" y="42"/>
                      <a:pt x="23" y="42"/>
                    </a:cubicBezTo>
                    <a:cubicBezTo>
                      <a:pt x="23" y="41"/>
                      <a:pt x="23" y="41"/>
                      <a:pt x="24" y="41"/>
                    </a:cubicBezTo>
                    <a:cubicBezTo>
                      <a:pt x="24" y="41"/>
                      <a:pt x="24" y="42"/>
                      <a:pt x="25" y="42"/>
                    </a:cubicBezTo>
                    <a:cubicBezTo>
                      <a:pt x="25" y="42"/>
                      <a:pt x="25" y="42"/>
                      <a:pt x="26" y="43"/>
                    </a:cubicBezTo>
                    <a:cubicBezTo>
                      <a:pt x="26" y="43"/>
                      <a:pt x="26" y="43"/>
                      <a:pt x="27" y="43"/>
                    </a:cubicBezTo>
                    <a:cubicBezTo>
                      <a:pt x="27" y="43"/>
                      <a:pt x="27" y="43"/>
                      <a:pt x="27" y="44"/>
                    </a:cubicBezTo>
                    <a:cubicBezTo>
                      <a:pt x="27" y="44"/>
                      <a:pt x="28" y="44"/>
                      <a:pt x="28" y="44"/>
                    </a:cubicBezTo>
                    <a:cubicBezTo>
                      <a:pt x="28" y="44"/>
                      <a:pt x="29" y="44"/>
                      <a:pt x="29" y="44"/>
                    </a:cubicBezTo>
                    <a:cubicBezTo>
                      <a:pt x="29" y="44"/>
                      <a:pt x="29" y="45"/>
                      <a:pt x="30" y="45"/>
                    </a:cubicBezTo>
                    <a:cubicBezTo>
                      <a:pt x="30" y="45"/>
                      <a:pt x="30" y="44"/>
                      <a:pt x="30" y="44"/>
                    </a:cubicBezTo>
                    <a:cubicBezTo>
                      <a:pt x="31" y="44"/>
                      <a:pt x="31" y="44"/>
                      <a:pt x="31" y="44"/>
                    </a:cubicBezTo>
                    <a:cubicBezTo>
                      <a:pt x="32" y="44"/>
                      <a:pt x="32" y="43"/>
                      <a:pt x="32" y="43"/>
                    </a:cubicBezTo>
                    <a:cubicBezTo>
                      <a:pt x="32" y="43"/>
                      <a:pt x="32" y="43"/>
                      <a:pt x="32" y="43"/>
                    </a:cubicBezTo>
                    <a:cubicBezTo>
                      <a:pt x="33" y="43"/>
                      <a:pt x="33" y="43"/>
                      <a:pt x="33" y="43"/>
                    </a:cubicBezTo>
                    <a:cubicBezTo>
                      <a:pt x="34" y="42"/>
                      <a:pt x="34" y="43"/>
                      <a:pt x="34" y="43"/>
                    </a:cubicBezTo>
                    <a:cubicBezTo>
                      <a:pt x="35" y="43"/>
                      <a:pt x="35" y="43"/>
                      <a:pt x="35" y="43"/>
                    </a:cubicBezTo>
                    <a:cubicBezTo>
                      <a:pt x="35" y="43"/>
                      <a:pt x="36" y="43"/>
                      <a:pt x="36" y="43"/>
                    </a:cubicBezTo>
                    <a:cubicBezTo>
                      <a:pt x="36" y="44"/>
                      <a:pt x="36" y="44"/>
                      <a:pt x="36" y="44"/>
                    </a:cubicBezTo>
                    <a:cubicBezTo>
                      <a:pt x="37" y="45"/>
                      <a:pt x="36" y="45"/>
                      <a:pt x="37" y="46"/>
                    </a:cubicBezTo>
                    <a:cubicBezTo>
                      <a:pt x="37" y="46"/>
                      <a:pt x="37" y="46"/>
                      <a:pt x="37" y="46"/>
                    </a:cubicBezTo>
                    <a:cubicBezTo>
                      <a:pt x="37" y="47"/>
                      <a:pt x="37" y="47"/>
                      <a:pt x="38" y="47"/>
                    </a:cubicBezTo>
                    <a:cubicBezTo>
                      <a:pt x="38" y="47"/>
                      <a:pt x="38" y="47"/>
                      <a:pt x="38" y="47"/>
                    </a:cubicBezTo>
                    <a:cubicBezTo>
                      <a:pt x="38" y="48"/>
                      <a:pt x="39" y="47"/>
                      <a:pt x="39" y="47"/>
                    </a:cubicBezTo>
                    <a:cubicBezTo>
                      <a:pt x="39" y="47"/>
                      <a:pt x="40" y="47"/>
                      <a:pt x="40" y="47"/>
                    </a:cubicBezTo>
                    <a:cubicBezTo>
                      <a:pt x="40" y="47"/>
                      <a:pt x="41" y="48"/>
                      <a:pt x="41" y="48"/>
                    </a:cubicBezTo>
                    <a:cubicBezTo>
                      <a:pt x="42" y="48"/>
                      <a:pt x="42" y="48"/>
                      <a:pt x="43" y="48"/>
                    </a:cubicBezTo>
                    <a:cubicBezTo>
                      <a:pt x="44" y="48"/>
                      <a:pt x="44" y="48"/>
                      <a:pt x="44" y="48"/>
                    </a:cubicBezTo>
                    <a:cubicBezTo>
                      <a:pt x="45" y="48"/>
                      <a:pt x="45" y="48"/>
                      <a:pt x="46" y="48"/>
                    </a:cubicBezTo>
                    <a:cubicBezTo>
                      <a:pt x="46" y="49"/>
                      <a:pt x="46" y="49"/>
                      <a:pt x="47" y="49"/>
                    </a:cubicBezTo>
                    <a:cubicBezTo>
                      <a:pt x="48" y="49"/>
                      <a:pt x="48" y="49"/>
                      <a:pt x="48" y="49"/>
                    </a:cubicBezTo>
                    <a:cubicBezTo>
                      <a:pt x="49" y="49"/>
                      <a:pt x="49" y="49"/>
                      <a:pt x="49" y="49"/>
                    </a:cubicBezTo>
                    <a:cubicBezTo>
                      <a:pt x="49" y="49"/>
                      <a:pt x="49" y="49"/>
                      <a:pt x="49" y="49"/>
                    </a:cubicBezTo>
                    <a:cubicBezTo>
                      <a:pt x="49" y="48"/>
                      <a:pt x="48" y="48"/>
                      <a:pt x="48" y="47"/>
                    </a:cubicBezTo>
                    <a:cubicBezTo>
                      <a:pt x="48" y="46"/>
                      <a:pt x="48" y="46"/>
                      <a:pt x="49" y="46"/>
                    </a:cubicBezTo>
                    <a:cubicBezTo>
                      <a:pt x="49" y="45"/>
                      <a:pt x="49" y="45"/>
                      <a:pt x="50" y="44"/>
                    </a:cubicBezTo>
                    <a:cubicBezTo>
                      <a:pt x="50" y="44"/>
                      <a:pt x="50" y="44"/>
                      <a:pt x="51" y="44"/>
                    </a:cubicBezTo>
                    <a:cubicBezTo>
                      <a:pt x="51" y="44"/>
                      <a:pt x="51" y="44"/>
                      <a:pt x="52" y="43"/>
                    </a:cubicBezTo>
                    <a:cubicBezTo>
                      <a:pt x="52" y="43"/>
                      <a:pt x="51" y="43"/>
                      <a:pt x="51" y="42"/>
                    </a:cubicBezTo>
                    <a:cubicBezTo>
                      <a:pt x="51" y="42"/>
                      <a:pt x="51" y="42"/>
                      <a:pt x="51" y="4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1" name="Freeform 80"/>
              <p:cNvSpPr>
                <a:spLocks/>
              </p:cNvSpPr>
              <p:nvPr/>
            </p:nvSpPr>
            <p:spPr bwMode="auto">
              <a:xfrm>
                <a:off x="5435602" y="178911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2" name="Freeform 81"/>
              <p:cNvSpPr>
                <a:spLocks/>
              </p:cNvSpPr>
              <p:nvPr/>
            </p:nvSpPr>
            <p:spPr bwMode="auto">
              <a:xfrm>
                <a:off x="7173914" y="3421064"/>
                <a:ext cx="1090613" cy="887413"/>
              </a:xfrm>
              <a:custGeom>
                <a:avLst/>
                <a:gdLst>
                  <a:gd name="T0" fmla="*/ 8 w 101"/>
                  <a:gd name="T1" fmla="*/ 69 h 82"/>
                  <a:gd name="T2" fmla="*/ 13 w 101"/>
                  <a:gd name="T3" fmla="*/ 67 h 82"/>
                  <a:gd name="T4" fmla="*/ 22 w 101"/>
                  <a:gd name="T5" fmla="*/ 66 h 82"/>
                  <a:gd name="T6" fmla="*/ 28 w 101"/>
                  <a:gd name="T7" fmla="*/ 62 h 82"/>
                  <a:gd name="T8" fmla="*/ 36 w 101"/>
                  <a:gd name="T9" fmla="*/ 61 h 82"/>
                  <a:gd name="T10" fmla="*/ 43 w 101"/>
                  <a:gd name="T11" fmla="*/ 60 h 82"/>
                  <a:gd name="T12" fmla="*/ 46 w 101"/>
                  <a:gd name="T13" fmla="*/ 62 h 82"/>
                  <a:gd name="T14" fmla="*/ 49 w 101"/>
                  <a:gd name="T15" fmla="*/ 66 h 82"/>
                  <a:gd name="T16" fmla="*/ 50 w 101"/>
                  <a:gd name="T17" fmla="*/ 70 h 82"/>
                  <a:gd name="T18" fmla="*/ 54 w 101"/>
                  <a:gd name="T19" fmla="*/ 66 h 82"/>
                  <a:gd name="T20" fmla="*/ 56 w 101"/>
                  <a:gd name="T21" fmla="*/ 66 h 82"/>
                  <a:gd name="T22" fmla="*/ 53 w 101"/>
                  <a:gd name="T23" fmla="*/ 70 h 82"/>
                  <a:gd name="T24" fmla="*/ 55 w 101"/>
                  <a:gd name="T25" fmla="*/ 69 h 82"/>
                  <a:gd name="T26" fmla="*/ 54 w 101"/>
                  <a:gd name="T27" fmla="*/ 72 h 82"/>
                  <a:gd name="T28" fmla="*/ 55 w 101"/>
                  <a:gd name="T29" fmla="*/ 77 h 82"/>
                  <a:gd name="T30" fmla="*/ 60 w 101"/>
                  <a:gd name="T31" fmla="*/ 80 h 82"/>
                  <a:gd name="T32" fmla="*/ 66 w 101"/>
                  <a:gd name="T33" fmla="*/ 79 h 82"/>
                  <a:gd name="T34" fmla="*/ 70 w 101"/>
                  <a:gd name="T35" fmla="*/ 81 h 82"/>
                  <a:gd name="T36" fmla="*/ 78 w 101"/>
                  <a:gd name="T37" fmla="*/ 79 h 82"/>
                  <a:gd name="T38" fmla="*/ 84 w 101"/>
                  <a:gd name="T39" fmla="*/ 72 h 82"/>
                  <a:gd name="T40" fmla="*/ 91 w 101"/>
                  <a:gd name="T41" fmla="*/ 65 h 82"/>
                  <a:gd name="T42" fmla="*/ 96 w 101"/>
                  <a:gd name="T43" fmla="*/ 59 h 82"/>
                  <a:gd name="T44" fmla="*/ 101 w 101"/>
                  <a:gd name="T45" fmla="*/ 50 h 82"/>
                  <a:gd name="T46" fmla="*/ 101 w 101"/>
                  <a:gd name="T47" fmla="*/ 41 h 82"/>
                  <a:gd name="T48" fmla="*/ 97 w 101"/>
                  <a:gd name="T49" fmla="*/ 34 h 82"/>
                  <a:gd name="T50" fmla="*/ 95 w 101"/>
                  <a:gd name="T51" fmla="*/ 27 h 82"/>
                  <a:gd name="T52" fmla="*/ 90 w 101"/>
                  <a:gd name="T53" fmla="*/ 23 h 82"/>
                  <a:gd name="T54" fmla="*/ 90 w 101"/>
                  <a:gd name="T55" fmla="*/ 14 h 82"/>
                  <a:gd name="T56" fmla="*/ 87 w 101"/>
                  <a:gd name="T57" fmla="*/ 11 h 82"/>
                  <a:gd name="T58" fmla="*/ 86 w 101"/>
                  <a:gd name="T59" fmla="*/ 4 h 82"/>
                  <a:gd name="T60" fmla="*/ 82 w 101"/>
                  <a:gd name="T61" fmla="*/ 4 h 82"/>
                  <a:gd name="T62" fmla="*/ 81 w 101"/>
                  <a:gd name="T63" fmla="*/ 11 h 82"/>
                  <a:gd name="T64" fmla="*/ 76 w 101"/>
                  <a:gd name="T65" fmla="*/ 20 h 82"/>
                  <a:gd name="T66" fmla="*/ 69 w 101"/>
                  <a:gd name="T67" fmla="*/ 15 h 82"/>
                  <a:gd name="T68" fmla="*/ 66 w 101"/>
                  <a:gd name="T69" fmla="*/ 11 h 82"/>
                  <a:gd name="T70" fmla="*/ 69 w 101"/>
                  <a:gd name="T71" fmla="*/ 7 h 82"/>
                  <a:gd name="T72" fmla="*/ 67 w 101"/>
                  <a:gd name="T73" fmla="*/ 3 h 82"/>
                  <a:gd name="T74" fmla="*/ 60 w 101"/>
                  <a:gd name="T75" fmla="*/ 3 h 82"/>
                  <a:gd name="T76" fmla="*/ 58 w 101"/>
                  <a:gd name="T77" fmla="*/ 3 h 82"/>
                  <a:gd name="T78" fmla="*/ 54 w 101"/>
                  <a:gd name="T79" fmla="*/ 6 h 82"/>
                  <a:gd name="T80" fmla="*/ 50 w 101"/>
                  <a:gd name="T81" fmla="*/ 10 h 82"/>
                  <a:gd name="T82" fmla="*/ 47 w 101"/>
                  <a:gd name="T83" fmla="*/ 13 h 82"/>
                  <a:gd name="T84" fmla="*/ 43 w 101"/>
                  <a:gd name="T85" fmla="*/ 9 h 82"/>
                  <a:gd name="T86" fmla="*/ 39 w 101"/>
                  <a:gd name="T87" fmla="*/ 13 h 82"/>
                  <a:gd name="T88" fmla="*/ 35 w 101"/>
                  <a:gd name="T89" fmla="*/ 18 h 82"/>
                  <a:gd name="T90" fmla="*/ 30 w 101"/>
                  <a:gd name="T91" fmla="*/ 20 h 82"/>
                  <a:gd name="T92" fmla="*/ 27 w 101"/>
                  <a:gd name="T93" fmla="*/ 25 h 82"/>
                  <a:gd name="T94" fmla="*/ 21 w 101"/>
                  <a:gd name="T95" fmla="*/ 27 h 82"/>
                  <a:gd name="T96" fmla="*/ 15 w 101"/>
                  <a:gd name="T97" fmla="*/ 29 h 82"/>
                  <a:gd name="T98" fmla="*/ 10 w 101"/>
                  <a:gd name="T99" fmla="*/ 32 h 82"/>
                  <a:gd name="T100" fmla="*/ 7 w 101"/>
                  <a:gd name="T101" fmla="*/ 36 h 82"/>
                  <a:gd name="T102" fmla="*/ 5 w 101"/>
                  <a:gd name="T103" fmla="*/ 41 h 82"/>
                  <a:gd name="T104" fmla="*/ 4 w 101"/>
                  <a:gd name="T105" fmla="*/ 43 h 82"/>
                  <a:gd name="T106" fmla="*/ 4 w 101"/>
                  <a:gd name="T107" fmla="*/ 47 h 82"/>
                  <a:gd name="T108" fmla="*/ 4 w 101"/>
                  <a:gd name="T109" fmla="*/ 55 h 82"/>
                  <a:gd name="T110" fmla="*/ 3 w 101"/>
                  <a:gd name="T111" fmla="*/ 6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 h="82">
                    <a:moveTo>
                      <a:pt x="1" y="69"/>
                    </a:moveTo>
                    <a:cubicBezTo>
                      <a:pt x="1" y="69"/>
                      <a:pt x="1" y="69"/>
                      <a:pt x="1" y="70"/>
                    </a:cubicBezTo>
                    <a:cubicBezTo>
                      <a:pt x="2" y="70"/>
                      <a:pt x="2" y="70"/>
                      <a:pt x="2" y="70"/>
                    </a:cubicBezTo>
                    <a:cubicBezTo>
                      <a:pt x="3" y="70"/>
                      <a:pt x="4" y="70"/>
                      <a:pt x="4" y="70"/>
                    </a:cubicBezTo>
                    <a:cubicBezTo>
                      <a:pt x="5" y="70"/>
                      <a:pt x="5" y="70"/>
                      <a:pt x="6" y="70"/>
                    </a:cubicBezTo>
                    <a:cubicBezTo>
                      <a:pt x="7" y="70"/>
                      <a:pt x="7" y="70"/>
                      <a:pt x="8" y="69"/>
                    </a:cubicBezTo>
                    <a:cubicBezTo>
                      <a:pt x="8" y="69"/>
                      <a:pt x="8" y="69"/>
                      <a:pt x="8" y="69"/>
                    </a:cubicBezTo>
                    <a:cubicBezTo>
                      <a:pt x="9" y="69"/>
                      <a:pt x="9" y="69"/>
                      <a:pt x="9" y="68"/>
                    </a:cubicBezTo>
                    <a:cubicBezTo>
                      <a:pt x="10" y="68"/>
                      <a:pt x="10" y="68"/>
                      <a:pt x="11" y="68"/>
                    </a:cubicBezTo>
                    <a:cubicBezTo>
                      <a:pt x="11" y="68"/>
                      <a:pt x="11" y="68"/>
                      <a:pt x="11" y="68"/>
                    </a:cubicBezTo>
                    <a:cubicBezTo>
                      <a:pt x="11" y="67"/>
                      <a:pt x="12" y="67"/>
                      <a:pt x="12" y="67"/>
                    </a:cubicBezTo>
                    <a:cubicBezTo>
                      <a:pt x="12" y="67"/>
                      <a:pt x="12" y="67"/>
                      <a:pt x="13" y="67"/>
                    </a:cubicBezTo>
                    <a:cubicBezTo>
                      <a:pt x="13" y="67"/>
                      <a:pt x="14" y="67"/>
                      <a:pt x="14" y="67"/>
                    </a:cubicBezTo>
                    <a:cubicBezTo>
                      <a:pt x="15" y="67"/>
                      <a:pt x="15" y="67"/>
                      <a:pt x="16" y="67"/>
                    </a:cubicBezTo>
                    <a:cubicBezTo>
                      <a:pt x="17" y="67"/>
                      <a:pt x="17" y="67"/>
                      <a:pt x="18" y="67"/>
                    </a:cubicBezTo>
                    <a:cubicBezTo>
                      <a:pt x="18" y="67"/>
                      <a:pt x="19" y="67"/>
                      <a:pt x="19" y="67"/>
                    </a:cubicBezTo>
                    <a:cubicBezTo>
                      <a:pt x="20" y="67"/>
                      <a:pt x="20" y="67"/>
                      <a:pt x="21" y="67"/>
                    </a:cubicBezTo>
                    <a:cubicBezTo>
                      <a:pt x="21" y="67"/>
                      <a:pt x="21" y="67"/>
                      <a:pt x="22" y="66"/>
                    </a:cubicBezTo>
                    <a:cubicBezTo>
                      <a:pt x="22" y="66"/>
                      <a:pt x="23" y="66"/>
                      <a:pt x="23" y="65"/>
                    </a:cubicBezTo>
                    <a:cubicBezTo>
                      <a:pt x="23" y="65"/>
                      <a:pt x="24" y="65"/>
                      <a:pt x="24" y="64"/>
                    </a:cubicBezTo>
                    <a:cubicBezTo>
                      <a:pt x="25" y="64"/>
                      <a:pt x="25" y="64"/>
                      <a:pt x="25" y="64"/>
                    </a:cubicBezTo>
                    <a:cubicBezTo>
                      <a:pt x="26" y="64"/>
                      <a:pt x="26" y="64"/>
                      <a:pt x="26" y="63"/>
                    </a:cubicBezTo>
                    <a:cubicBezTo>
                      <a:pt x="26" y="63"/>
                      <a:pt x="27" y="63"/>
                      <a:pt x="27" y="63"/>
                    </a:cubicBezTo>
                    <a:cubicBezTo>
                      <a:pt x="28" y="63"/>
                      <a:pt x="28" y="63"/>
                      <a:pt x="28" y="62"/>
                    </a:cubicBezTo>
                    <a:cubicBezTo>
                      <a:pt x="29" y="62"/>
                      <a:pt x="29" y="62"/>
                      <a:pt x="29" y="62"/>
                    </a:cubicBezTo>
                    <a:cubicBezTo>
                      <a:pt x="30" y="62"/>
                      <a:pt x="30" y="62"/>
                      <a:pt x="31" y="62"/>
                    </a:cubicBezTo>
                    <a:cubicBezTo>
                      <a:pt x="31" y="62"/>
                      <a:pt x="31" y="63"/>
                      <a:pt x="32" y="63"/>
                    </a:cubicBezTo>
                    <a:cubicBezTo>
                      <a:pt x="32" y="63"/>
                      <a:pt x="32" y="63"/>
                      <a:pt x="33" y="63"/>
                    </a:cubicBezTo>
                    <a:cubicBezTo>
                      <a:pt x="34" y="63"/>
                      <a:pt x="34" y="62"/>
                      <a:pt x="35" y="62"/>
                    </a:cubicBezTo>
                    <a:cubicBezTo>
                      <a:pt x="35" y="62"/>
                      <a:pt x="35" y="62"/>
                      <a:pt x="36" y="61"/>
                    </a:cubicBezTo>
                    <a:cubicBezTo>
                      <a:pt x="36" y="61"/>
                      <a:pt x="36" y="61"/>
                      <a:pt x="36" y="61"/>
                    </a:cubicBezTo>
                    <a:cubicBezTo>
                      <a:pt x="36" y="61"/>
                      <a:pt x="37" y="61"/>
                      <a:pt x="37" y="61"/>
                    </a:cubicBezTo>
                    <a:cubicBezTo>
                      <a:pt x="38" y="61"/>
                      <a:pt x="38" y="61"/>
                      <a:pt x="38" y="61"/>
                    </a:cubicBezTo>
                    <a:cubicBezTo>
                      <a:pt x="39" y="61"/>
                      <a:pt x="39" y="61"/>
                      <a:pt x="40" y="61"/>
                    </a:cubicBezTo>
                    <a:cubicBezTo>
                      <a:pt x="40" y="61"/>
                      <a:pt x="41" y="61"/>
                      <a:pt x="41" y="61"/>
                    </a:cubicBezTo>
                    <a:cubicBezTo>
                      <a:pt x="42" y="61"/>
                      <a:pt x="42" y="60"/>
                      <a:pt x="43" y="60"/>
                    </a:cubicBezTo>
                    <a:cubicBezTo>
                      <a:pt x="43" y="60"/>
                      <a:pt x="43" y="61"/>
                      <a:pt x="44" y="61"/>
                    </a:cubicBezTo>
                    <a:cubicBezTo>
                      <a:pt x="44" y="61"/>
                      <a:pt x="44" y="61"/>
                      <a:pt x="44" y="61"/>
                    </a:cubicBezTo>
                    <a:cubicBezTo>
                      <a:pt x="44" y="62"/>
                      <a:pt x="44" y="62"/>
                      <a:pt x="44" y="62"/>
                    </a:cubicBezTo>
                    <a:cubicBezTo>
                      <a:pt x="44" y="62"/>
                      <a:pt x="44" y="62"/>
                      <a:pt x="45" y="62"/>
                    </a:cubicBezTo>
                    <a:cubicBezTo>
                      <a:pt x="45" y="62"/>
                      <a:pt x="45" y="62"/>
                      <a:pt x="46" y="62"/>
                    </a:cubicBezTo>
                    <a:cubicBezTo>
                      <a:pt x="46" y="62"/>
                      <a:pt x="46" y="62"/>
                      <a:pt x="46" y="62"/>
                    </a:cubicBezTo>
                    <a:cubicBezTo>
                      <a:pt x="47" y="62"/>
                      <a:pt x="48" y="62"/>
                      <a:pt x="48" y="62"/>
                    </a:cubicBezTo>
                    <a:cubicBezTo>
                      <a:pt x="48" y="63"/>
                      <a:pt x="48" y="63"/>
                      <a:pt x="48" y="63"/>
                    </a:cubicBezTo>
                    <a:cubicBezTo>
                      <a:pt x="49" y="64"/>
                      <a:pt x="49" y="64"/>
                      <a:pt x="49" y="64"/>
                    </a:cubicBezTo>
                    <a:cubicBezTo>
                      <a:pt x="49" y="64"/>
                      <a:pt x="49" y="64"/>
                      <a:pt x="49" y="65"/>
                    </a:cubicBezTo>
                    <a:cubicBezTo>
                      <a:pt x="49" y="65"/>
                      <a:pt x="49" y="65"/>
                      <a:pt x="49" y="65"/>
                    </a:cubicBezTo>
                    <a:cubicBezTo>
                      <a:pt x="49" y="66"/>
                      <a:pt x="49" y="66"/>
                      <a:pt x="49" y="66"/>
                    </a:cubicBezTo>
                    <a:cubicBezTo>
                      <a:pt x="49" y="67"/>
                      <a:pt x="49" y="67"/>
                      <a:pt x="49" y="67"/>
                    </a:cubicBezTo>
                    <a:cubicBezTo>
                      <a:pt x="49" y="67"/>
                      <a:pt x="49" y="67"/>
                      <a:pt x="49" y="68"/>
                    </a:cubicBezTo>
                    <a:cubicBezTo>
                      <a:pt x="49" y="68"/>
                      <a:pt x="49" y="68"/>
                      <a:pt x="49" y="68"/>
                    </a:cubicBezTo>
                    <a:cubicBezTo>
                      <a:pt x="49" y="69"/>
                      <a:pt x="49" y="69"/>
                      <a:pt x="49" y="69"/>
                    </a:cubicBezTo>
                    <a:cubicBezTo>
                      <a:pt x="49" y="70"/>
                      <a:pt x="49" y="70"/>
                      <a:pt x="49" y="70"/>
                    </a:cubicBezTo>
                    <a:cubicBezTo>
                      <a:pt x="50" y="70"/>
                      <a:pt x="50" y="70"/>
                      <a:pt x="50" y="70"/>
                    </a:cubicBezTo>
                    <a:cubicBezTo>
                      <a:pt x="50" y="69"/>
                      <a:pt x="51" y="69"/>
                      <a:pt x="51" y="69"/>
                    </a:cubicBezTo>
                    <a:cubicBezTo>
                      <a:pt x="51" y="69"/>
                      <a:pt x="51" y="69"/>
                      <a:pt x="52" y="68"/>
                    </a:cubicBezTo>
                    <a:cubicBezTo>
                      <a:pt x="52" y="68"/>
                      <a:pt x="51" y="68"/>
                      <a:pt x="52" y="68"/>
                    </a:cubicBezTo>
                    <a:cubicBezTo>
                      <a:pt x="52" y="67"/>
                      <a:pt x="52" y="67"/>
                      <a:pt x="52" y="67"/>
                    </a:cubicBezTo>
                    <a:cubicBezTo>
                      <a:pt x="53" y="67"/>
                      <a:pt x="53" y="67"/>
                      <a:pt x="53" y="67"/>
                    </a:cubicBezTo>
                    <a:cubicBezTo>
                      <a:pt x="54" y="67"/>
                      <a:pt x="54" y="67"/>
                      <a:pt x="54" y="66"/>
                    </a:cubicBezTo>
                    <a:cubicBezTo>
                      <a:pt x="54" y="66"/>
                      <a:pt x="55" y="66"/>
                      <a:pt x="55" y="66"/>
                    </a:cubicBezTo>
                    <a:cubicBezTo>
                      <a:pt x="55" y="66"/>
                      <a:pt x="55" y="65"/>
                      <a:pt x="55" y="65"/>
                    </a:cubicBezTo>
                    <a:cubicBezTo>
                      <a:pt x="55" y="65"/>
                      <a:pt x="56" y="65"/>
                      <a:pt x="56" y="65"/>
                    </a:cubicBezTo>
                    <a:cubicBezTo>
                      <a:pt x="57" y="65"/>
                      <a:pt x="57" y="64"/>
                      <a:pt x="57" y="65"/>
                    </a:cubicBezTo>
                    <a:cubicBezTo>
                      <a:pt x="57" y="65"/>
                      <a:pt x="57" y="65"/>
                      <a:pt x="56" y="65"/>
                    </a:cubicBezTo>
                    <a:cubicBezTo>
                      <a:pt x="56" y="66"/>
                      <a:pt x="57" y="66"/>
                      <a:pt x="56" y="66"/>
                    </a:cubicBezTo>
                    <a:cubicBezTo>
                      <a:pt x="56" y="66"/>
                      <a:pt x="56" y="67"/>
                      <a:pt x="56" y="67"/>
                    </a:cubicBezTo>
                    <a:cubicBezTo>
                      <a:pt x="56" y="67"/>
                      <a:pt x="55" y="67"/>
                      <a:pt x="55" y="67"/>
                    </a:cubicBezTo>
                    <a:cubicBezTo>
                      <a:pt x="55" y="68"/>
                      <a:pt x="55" y="68"/>
                      <a:pt x="54" y="68"/>
                    </a:cubicBezTo>
                    <a:cubicBezTo>
                      <a:pt x="54" y="68"/>
                      <a:pt x="54" y="68"/>
                      <a:pt x="54" y="69"/>
                    </a:cubicBezTo>
                    <a:cubicBezTo>
                      <a:pt x="54" y="69"/>
                      <a:pt x="54" y="69"/>
                      <a:pt x="54" y="69"/>
                    </a:cubicBezTo>
                    <a:cubicBezTo>
                      <a:pt x="53" y="70"/>
                      <a:pt x="53" y="70"/>
                      <a:pt x="53" y="70"/>
                    </a:cubicBezTo>
                    <a:cubicBezTo>
                      <a:pt x="53" y="70"/>
                      <a:pt x="52" y="70"/>
                      <a:pt x="52" y="70"/>
                    </a:cubicBezTo>
                    <a:cubicBezTo>
                      <a:pt x="52" y="71"/>
                      <a:pt x="52" y="71"/>
                      <a:pt x="52" y="71"/>
                    </a:cubicBezTo>
                    <a:cubicBezTo>
                      <a:pt x="52" y="71"/>
                      <a:pt x="52" y="71"/>
                      <a:pt x="53" y="71"/>
                    </a:cubicBezTo>
                    <a:cubicBezTo>
                      <a:pt x="53" y="71"/>
                      <a:pt x="53" y="71"/>
                      <a:pt x="54" y="71"/>
                    </a:cubicBezTo>
                    <a:cubicBezTo>
                      <a:pt x="54" y="71"/>
                      <a:pt x="54" y="71"/>
                      <a:pt x="54" y="70"/>
                    </a:cubicBezTo>
                    <a:cubicBezTo>
                      <a:pt x="55" y="70"/>
                      <a:pt x="55" y="70"/>
                      <a:pt x="55" y="69"/>
                    </a:cubicBezTo>
                    <a:cubicBezTo>
                      <a:pt x="55" y="69"/>
                      <a:pt x="55" y="69"/>
                      <a:pt x="56" y="69"/>
                    </a:cubicBezTo>
                    <a:cubicBezTo>
                      <a:pt x="56" y="69"/>
                      <a:pt x="56" y="69"/>
                      <a:pt x="56" y="70"/>
                    </a:cubicBezTo>
                    <a:cubicBezTo>
                      <a:pt x="56" y="70"/>
                      <a:pt x="56" y="70"/>
                      <a:pt x="56" y="71"/>
                    </a:cubicBezTo>
                    <a:cubicBezTo>
                      <a:pt x="55" y="71"/>
                      <a:pt x="55" y="71"/>
                      <a:pt x="55" y="71"/>
                    </a:cubicBezTo>
                    <a:cubicBezTo>
                      <a:pt x="55" y="72"/>
                      <a:pt x="55" y="72"/>
                      <a:pt x="55" y="72"/>
                    </a:cubicBezTo>
                    <a:cubicBezTo>
                      <a:pt x="55" y="72"/>
                      <a:pt x="54" y="72"/>
                      <a:pt x="54" y="72"/>
                    </a:cubicBezTo>
                    <a:cubicBezTo>
                      <a:pt x="55" y="73"/>
                      <a:pt x="55" y="72"/>
                      <a:pt x="56" y="72"/>
                    </a:cubicBezTo>
                    <a:cubicBezTo>
                      <a:pt x="56" y="72"/>
                      <a:pt x="56" y="72"/>
                      <a:pt x="56" y="73"/>
                    </a:cubicBezTo>
                    <a:cubicBezTo>
                      <a:pt x="56" y="73"/>
                      <a:pt x="56" y="74"/>
                      <a:pt x="56" y="74"/>
                    </a:cubicBezTo>
                    <a:cubicBezTo>
                      <a:pt x="56" y="75"/>
                      <a:pt x="56" y="75"/>
                      <a:pt x="55" y="75"/>
                    </a:cubicBezTo>
                    <a:cubicBezTo>
                      <a:pt x="55" y="75"/>
                      <a:pt x="55" y="75"/>
                      <a:pt x="55" y="76"/>
                    </a:cubicBezTo>
                    <a:cubicBezTo>
                      <a:pt x="55" y="76"/>
                      <a:pt x="55" y="76"/>
                      <a:pt x="55" y="77"/>
                    </a:cubicBezTo>
                    <a:cubicBezTo>
                      <a:pt x="55" y="77"/>
                      <a:pt x="56" y="77"/>
                      <a:pt x="56" y="78"/>
                    </a:cubicBezTo>
                    <a:cubicBezTo>
                      <a:pt x="56" y="78"/>
                      <a:pt x="56" y="79"/>
                      <a:pt x="56" y="79"/>
                    </a:cubicBezTo>
                    <a:cubicBezTo>
                      <a:pt x="56" y="79"/>
                      <a:pt x="57" y="79"/>
                      <a:pt x="57" y="80"/>
                    </a:cubicBezTo>
                    <a:cubicBezTo>
                      <a:pt x="57" y="80"/>
                      <a:pt x="58" y="80"/>
                      <a:pt x="58" y="80"/>
                    </a:cubicBezTo>
                    <a:cubicBezTo>
                      <a:pt x="58" y="80"/>
                      <a:pt x="59" y="80"/>
                      <a:pt x="59" y="80"/>
                    </a:cubicBezTo>
                    <a:cubicBezTo>
                      <a:pt x="60" y="80"/>
                      <a:pt x="60" y="80"/>
                      <a:pt x="60" y="80"/>
                    </a:cubicBezTo>
                    <a:cubicBezTo>
                      <a:pt x="60" y="81"/>
                      <a:pt x="61" y="81"/>
                      <a:pt x="61" y="81"/>
                    </a:cubicBezTo>
                    <a:cubicBezTo>
                      <a:pt x="61" y="81"/>
                      <a:pt x="62" y="82"/>
                      <a:pt x="62" y="81"/>
                    </a:cubicBezTo>
                    <a:cubicBezTo>
                      <a:pt x="63" y="81"/>
                      <a:pt x="63" y="81"/>
                      <a:pt x="63" y="81"/>
                    </a:cubicBezTo>
                    <a:cubicBezTo>
                      <a:pt x="63" y="80"/>
                      <a:pt x="63" y="80"/>
                      <a:pt x="64" y="80"/>
                    </a:cubicBezTo>
                    <a:cubicBezTo>
                      <a:pt x="64" y="80"/>
                      <a:pt x="65" y="80"/>
                      <a:pt x="65" y="80"/>
                    </a:cubicBezTo>
                    <a:cubicBezTo>
                      <a:pt x="65" y="80"/>
                      <a:pt x="65" y="80"/>
                      <a:pt x="66" y="79"/>
                    </a:cubicBezTo>
                    <a:cubicBezTo>
                      <a:pt x="66" y="79"/>
                      <a:pt x="66" y="79"/>
                      <a:pt x="67" y="79"/>
                    </a:cubicBezTo>
                    <a:cubicBezTo>
                      <a:pt x="67" y="79"/>
                      <a:pt x="67" y="80"/>
                      <a:pt x="67" y="80"/>
                    </a:cubicBezTo>
                    <a:cubicBezTo>
                      <a:pt x="67" y="80"/>
                      <a:pt x="67" y="81"/>
                      <a:pt x="67" y="81"/>
                    </a:cubicBezTo>
                    <a:cubicBezTo>
                      <a:pt x="67" y="81"/>
                      <a:pt x="67" y="81"/>
                      <a:pt x="68" y="82"/>
                    </a:cubicBezTo>
                    <a:cubicBezTo>
                      <a:pt x="68" y="82"/>
                      <a:pt x="68" y="82"/>
                      <a:pt x="69" y="82"/>
                    </a:cubicBezTo>
                    <a:cubicBezTo>
                      <a:pt x="69" y="82"/>
                      <a:pt x="70" y="81"/>
                      <a:pt x="70" y="81"/>
                    </a:cubicBezTo>
                    <a:cubicBezTo>
                      <a:pt x="70" y="81"/>
                      <a:pt x="71" y="81"/>
                      <a:pt x="71" y="80"/>
                    </a:cubicBezTo>
                    <a:cubicBezTo>
                      <a:pt x="72" y="80"/>
                      <a:pt x="72" y="80"/>
                      <a:pt x="72" y="80"/>
                    </a:cubicBezTo>
                    <a:cubicBezTo>
                      <a:pt x="73" y="80"/>
                      <a:pt x="72" y="79"/>
                      <a:pt x="73" y="79"/>
                    </a:cubicBezTo>
                    <a:cubicBezTo>
                      <a:pt x="73" y="79"/>
                      <a:pt x="74" y="79"/>
                      <a:pt x="74" y="79"/>
                    </a:cubicBezTo>
                    <a:cubicBezTo>
                      <a:pt x="75" y="78"/>
                      <a:pt x="75" y="78"/>
                      <a:pt x="76" y="78"/>
                    </a:cubicBezTo>
                    <a:cubicBezTo>
                      <a:pt x="77" y="78"/>
                      <a:pt x="77" y="79"/>
                      <a:pt x="78" y="79"/>
                    </a:cubicBezTo>
                    <a:cubicBezTo>
                      <a:pt x="78" y="79"/>
                      <a:pt x="78" y="79"/>
                      <a:pt x="79" y="78"/>
                    </a:cubicBezTo>
                    <a:cubicBezTo>
                      <a:pt x="79" y="78"/>
                      <a:pt x="79" y="78"/>
                      <a:pt x="79" y="77"/>
                    </a:cubicBezTo>
                    <a:cubicBezTo>
                      <a:pt x="80" y="77"/>
                      <a:pt x="80" y="76"/>
                      <a:pt x="81" y="75"/>
                    </a:cubicBezTo>
                    <a:cubicBezTo>
                      <a:pt x="81" y="74"/>
                      <a:pt x="82" y="74"/>
                      <a:pt x="82" y="74"/>
                    </a:cubicBezTo>
                    <a:cubicBezTo>
                      <a:pt x="83" y="74"/>
                      <a:pt x="83" y="73"/>
                      <a:pt x="83" y="73"/>
                    </a:cubicBezTo>
                    <a:cubicBezTo>
                      <a:pt x="83" y="72"/>
                      <a:pt x="84" y="72"/>
                      <a:pt x="84" y="72"/>
                    </a:cubicBezTo>
                    <a:cubicBezTo>
                      <a:pt x="84" y="72"/>
                      <a:pt x="84" y="72"/>
                      <a:pt x="84" y="72"/>
                    </a:cubicBezTo>
                    <a:cubicBezTo>
                      <a:pt x="85" y="71"/>
                      <a:pt x="85" y="71"/>
                      <a:pt x="85" y="70"/>
                    </a:cubicBezTo>
                    <a:cubicBezTo>
                      <a:pt x="86" y="70"/>
                      <a:pt x="86" y="69"/>
                      <a:pt x="87" y="69"/>
                    </a:cubicBezTo>
                    <a:cubicBezTo>
                      <a:pt x="87" y="68"/>
                      <a:pt x="87" y="68"/>
                      <a:pt x="88" y="67"/>
                    </a:cubicBezTo>
                    <a:cubicBezTo>
                      <a:pt x="89" y="66"/>
                      <a:pt x="89" y="66"/>
                      <a:pt x="89" y="65"/>
                    </a:cubicBezTo>
                    <a:cubicBezTo>
                      <a:pt x="90" y="65"/>
                      <a:pt x="90" y="65"/>
                      <a:pt x="91" y="65"/>
                    </a:cubicBezTo>
                    <a:cubicBezTo>
                      <a:pt x="91" y="64"/>
                      <a:pt x="91" y="64"/>
                      <a:pt x="92" y="64"/>
                    </a:cubicBezTo>
                    <a:cubicBezTo>
                      <a:pt x="92" y="63"/>
                      <a:pt x="92" y="63"/>
                      <a:pt x="93" y="63"/>
                    </a:cubicBezTo>
                    <a:cubicBezTo>
                      <a:pt x="93" y="62"/>
                      <a:pt x="93" y="62"/>
                      <a:pt x="94" y="62"/>
                    </a:cubicBezTo>
                    <a:cubicBezTo>
                      <a:pt x="94" y="62"/>
                      <a:pt x="94" y="62"/>
                      <a:pt x="94" y="61"/>
                    </a:cubicBezTo>
                    <a:cubicBezTo>
                      <a:pt x="94" y="61"/>
                      <a:pt x="95" y="61"/>
                      <a:pt x="95" y="60"/>
                    </a:cubicBezTo>
                    <a:cubicBezTo>
                      <a:pt x="96" y="60"/>
                      <a:pt x="96" y="59"/>
                      <a:pt x="96" y="59"/>
                    </a:cubicBezTo>
                    <a:cubicBezTo>
                      <a:pt x="97" y="58"/>
                      <a:pt x="97" y="58"/>
                      <a:pt x="98" y="57"/>
                    </a:cubicBezTo>
                    <a:cubicBezTo>
                      <a:pt x="98" y="57"/>
                      <a:pt x="98" y="56"/>
                      <a:pt x="98" y="56"/>
                    </a:cubicBezTo>
                    <a:cubicBezTo>
                      <a:pt x="99" y="55"/>
                      <a:pt x="98" y="55"/>
                      <a:pt x="99" y="54"/>
                    </a:cubicBezTo>
                    <a:cubicBezTo>
                      <a:pt x="99" y="54"/>
                      <a:pt x="100" y="54"/>
                      <a:pt x="100" y="53"/>
                    </a:cubicBezTo>
                    <a:cubicBezTo>
                      <a:pt x="100" y="53"/>
                      <a:pt x="100" y="52"/>
                      <a:pt x="101" y="52"/>
                    </a:cubicBezTo>
                    <a:cubicBezTo>
                      <a:pt x="101" y="51"/>
                      <a:pt x="101" y="51"/>
                      <a:pt x="101" y="50"/>
                    </a:cubicBezTo>
                    <a:cubicBezTo>
                      <a:pt x="101" y="49"/>
                      <a:pt x="101" y="49"/>
                      <a:pt x="101" y="48"/>
                    </a:cubicBezTo>
                    <a:cubicBezTo>
                      <a:pt x="101" y="48"/>
                      <a:pt x="101" y="47"/>
                      <a:pt x="101" y="47"/>
                    </a:cubicBezTo>
                    <a:cubicBezTo>
                      <a:pt x="101" y="46"/>
                      <a:pt x="101" y="46"/>
                      <a:pt x="101" y="45"/>
                    </a:cubicBezTo>
                    <a:cubicBezTo>
                      <a:pt x="101" y="45"/>
                      <a:pt x="101" y="44"/>
                      <a:pt x="101" y="43"/>
                    </a:cubicBezTo>
                    <a:cubicBezTo>
                      <a:pt x="101" y="42"/>
                      <a:pt x="101" y="42"/>
                      <a:pt x="101" y="41"/>
                    </a:cubicBezTo>
                    <a:cubicBezTo>
                      <a:pt x="101" y="41"/>
                      <a:pt x="101" y="41"/>
                      <a:pt x="101" y="41"/>
                    </a:cubicBezTo>
                    <a:cubicBezTo>
                      <a:pt x="101" y="41"/>
                      <a:pt x="101" y="41"/>
                      <a:pt x="101" y="40"/>
                    </a:cubicBezTo>
                    <a:cubicBezTo>
                      <a:pt x="100" y="40"/>
                      <a:pt x="100" y="39"/>
                      <a:pt x="100" y="39"/>
                    </a:cubicBezTo>
                    <a:cubicBezTo>
                      <a:pt x="99" y="38"/>
                      <a:pt x="98" y="38"/>
                      <a:pt x="98" y="37"/>
                    </a:cubicBezTo>
                    <a:cubicBezTo>
                      <a:pt x="98" y="37"/>
                      <a:pt x="98" y="36"/>
                      <a:pt x="98" y="36"/>
                    </a:cubicBezTo>
                    <a:cubicBezTo>
                      <a:pt x="99" y="35"/>
                      <a:pt x="99" y="35"/>
                      <a:pt x="98" y="34"/>
                    </a:cubicBezTo>
                    <a:cubicBezTo>
                      <a:pt x="98" y="34"/>
                      <a:pt x="98" y="34"/>
                      <a:pt x="97" y="34"/>
                    </a:cubicBezTo>
                    <a:cubicBezTo>
                      <a:pt x="97" y="34"/>
                      <a:pt x="97" y="34"/>
                      <a:pt x="96" y="34"/>
                    </a:cubicBezTo>
                    <a:cubicBezTo>
                      <a:pt x="96" y="33"/>
                      <a:pt x="96" y="33"/>
                      <a:pt x="96" y="32"/>
                    </a:cubicBezTo>
                    <a:cubicBezTo>
                      <a:pt x="96" y="32"/>
                      <a:pt x="96" y="31"/>
                      <a:pt x="96" y="31"/>
                    </a:cubicBezTo>
                    <a:cubicBezTo>
                      <a:pt x="95" y="30"/>
                      <a:pt x="95" y="30"/>
                      <a:pt x="95" y="30"/>
                    </a:cubicBezTo>
                    <a:cubicBezTo>
                      <a:pt x="95" y="29"/>
                      <a:pt x="95" y="29"/>
                      <a:pt x="95" y="28"/>
                    </a:cubicBezTo>
                    <a:cubicBezTo>
                      <a:pt x="95" y="28"/>
                      <a:pt x="95" y="28"/>
                      <a:pt x="95" y="27"/>
                    </a:cubicBezTo>
                    <a:cubicBezTo>
                      <a:pt x="95" y="27"/>
                      <a:pt x="94" y="27"/>
                      <a:pt x="94" y="27"/>
                    </a:cubicBezTo>
                    <a:cubicBezTo>
                      <a:pt x="94" y="27"/>
                      <a:pt x="93" y="27"/>
                      <a:pt x="93" y="26"/>
                    </a:cubicBezTo>
                    <a:cubicBezTo>
                      <a:pt x="93" y="26"/>
                      <a:pt x="93" y="26"/>
                      <a:pt x="93" y="25"/>
                    </a:cubicBezTo>
                    <a:cubicBezTo>
                      <a:pt x="92" y="25"/>
                      <a:pt x="92" y="25"/>
                      <a:pt x="92" y="25"/>
                    </a:cubicBezTo>
                    <a:cubicBezTo>
                      <a:pt x="91" y="25"/>
                      <a:pt x="91" y="25"/>
                      <a:pt x="91" y="24"/>
                    </a:cubicBezTo>
                    <a:cubicBezTo>
                      <a:pt x="90" y="24"/>
                      <a:pt x="90" y="24"/>
                      <a:pt x="90" y="23"/>
                    </a:cubicBezTo>
                    <a:cubicBezTo>
                      <a:pt x="90" y="23"/>
                      <a:pt x="90" y="22"/>
                      <a:pt x="90" y="21"/>
                    </a:cubicBezTo>
                    <a:cubicBezTo>
                      <a:pt x="90" y="21"/>
                      <a:pt x="90" y="21"/>
                      <a:pt x="90" y="21"/>
                    </a:cubicBezTo>
                    <a:cubicBezTo>
                      <a:pt x="90" y="20"/>
                      <a:pt x="90" y="20"/>
                      <a:pt x="90" y="19"/>
                    </a:cubicBezTo>
                    <a:cubicBezTo>
                      <a:pt x="90" y="19"/>
                      <a:pt x="90" y="19"/>
                      <a:pt x="90" y="18"/>
                    </a:cubicBezTo>
                    <a:cubicBezTo>
                      <a:pt x="90" y="18"/>
                      <a:pt x="90" y="17"/>
                      <a:pt x="90" y="17"/>
                    </a:cubicBezTo>
                    <a:cubicBezTo>
                      <a:pt x="90" y="16"/>
                      <a:pt x="90" y="15"/>
                      <a:pt x="90" y="14"/>
                    </a:cubicBezTo>
                    <a:cubicBezTo>
                      <a:pt x="90" y="13"/>
                      <a:pt x="90" y="13"/>
                      <a:pt x="90" y="12"/>
                    </a:cubicBezTo>
                    <a:cubicBezTo>
                      <a:pt x="89" y="12"/>
                      <a:pt x="89" y="12"/>
                      <a:pt x="89" y="11"/>
                    </a:cubicBezTo>
                    <a:cubicBezTo>
                      <a:pt x="89" y="11"/>
                      <a:pt x="89" y="11"/>
                      <a:pt x="89" y="11"/>
                    </a:cubicBezTo>
                    <a:cubicBezTo>
                      <a:pt x="89" y="10"/>
                      <a:pt x="89" y="10"/>
                      <a:pt x="88" y="10"/>
                    </a:cubicBezTo>
                    <a:cubicBezTo>
                      <a:pt x="88" y="10"/>
                      <a:pt x="88" y="10"/>
                      <a:pt x="87" y="11"/>
                    </a:cubicBezTo>
                    <a:cubicBezTo>
                      <a:pt x="87" y="11"/>
                      <a:pt x="87" y="11"/>
                      <a:pt x="87" y="11"/>
                    </a:cubicBezTo>
                    <a:cubicBezTo>
                      <a:pt x="87" y="11"/>
                      <a:pt x="86" y="11"/>
                      <a:pt x="86" y="11"/>
                    </a:cubicBezTo>
                    <a:cubicBezTo>
                      <a:pt x="86" y="11"/>
                      <a:pt x="86" y="11"/>
                      <a:pt x="86" y="11"/>
                    </a:cubicBezTo>
                    <a:cubicBezTo>
                      <a:pt x="86" y="10"/>
                      <a:pt x="86" y="10"/>
                      <a:pt x="86" y="9"/>
                    </a:cubicBezTo>
                    <a:cubicBezTo>
                      <a:pt x="86" y="9"/>
                      <a:pt x="86" y="8"/>
                      <a:pt x="86" y="7"/>
                    </a:cubicBezTo>
                    <a:cubicBezTo>
                      <a:pt x="86" y="7"/>
                      <a:pt x="86" y="6"/>
                      <a:pt x="86" y="5"/>
                    </a:cubicBezTo>
                    <a:cubicBezTo>
                      <a:pt x="86" y="5"/>
                      <a:pt x="86" y="4"/>
                      <a:pt x="86" y="4"/>
                    </a:cubicBezTo>
                    <a:cubicBezTo>
                      <a:pt x="86" y="3"/>
                      <a:pt x="85" y="3"/>
                      <a:pt x="85" y="3"/>
                    </a:cubicBezTo>
                    <a:cubicBezTo>
                      <a:pt x="85" y="2"/>
                      <a:pt x="86" y="1"/>
                      <a:pt x="85" y="1"/>
                    </a:cubicBezTo>
                    <a:cubicBezTo>
                      <a:pt x="85" y="0"/>
                      <a:pt x="84" y="0"/>
                      <a:pt x="84" y="0"/>
                    </a:cubicBezTo>
                    <a:cubicBezTo>
                      <a:pt x="83" y="1"/>
                      <a:pt x="83" y="1"/>
                      <a:pt x="83" y="2"/>
                    </a:cubicBezTo>
                    <a:cubicBezTo>
                      <a:pt x="83" y="2"/>
                      <a:pt x="83" y="2"/>
                      <a:pt x="83" y="3"/>
                    </a:cubicBezTo>
                    <a:cubicBezTo>
                      <a:pt x="83" y="3"/>
                      <a:pt x="82" y="4"/>
                      <a:pt x="82" y="4"/>
                    </a:cubicBezTo>
                    <a:cubicBezTo>
                      <a:pt x="82" y="5"/>
                      <a:pt x="82" y="5"/>
                      <a:pt x="82" y="6"/>
                    </a:cubicBezTo>
                    <a:cubicBezTo>
                      <a:pt x="82" y="7"/>
                      <a:pt x="82" y="7"/>
                      <a:pt x="82" y="8"/>
                    </a:cubicBezTo>
                    <a:cubicBezTo>
                      <a:pt x="81" y="9"/>
                      <a:pt x="81" y="9"/>
                      <a:pt x="81" y="9"/>
                    </a:cubicBezTo>
                    <a:cubicBezTo>
                      <a:pt x="81" y="10"/>
                      <a:pt x="81" y="10"/>
                      <a:pt x="81" y="10"/>
                    </a:cubicBezTo>
                    <a:cubicBezTo>
                      <a:pt x="81" y="10"/>
                      <a:pt x="81" y="10"/>
                      <a:pt x="81" y="11"/>
                    </a:cubicBezTo>
                    <a:cubicBezTo>
                      <a:pt x="81" y="11"/>
                      <a:pt x="81" y="11"/>
                      <a:pt x="81" y="11"/>
                    </a:cubicBezTo>
                    <a:cubicBezTo>
                      <a:pt x="80" y="12"/>
                      <a:pt x="80" y="12"/>
                      <a:pt x="80" y="13"/>
                    </a:cubicBezTo>
                    <a:cubicBezTo>
                      <a:pt x="80" y="14"/>
                      <a:pt x="80" y="14"/>
                      <a:pt x="79" y="15"/>
                    </a:cubicBezTo>
                    <a:cubicBezTo>
                      <a:pt x="79" y="16"/>
                      <a:pt x="79" y="16"/>
                      <a:pt x="79" y="17"/>
                    </a:cubicBezTo>
                    <a:cubicBezTo>
                      <a:pt x="79" y="17"/>
                      <a:pt x="79" y="18"/>
                      <a:pt x="79" y="19"/>
                    </a:cubicBezTo>
                    <a:cubicBezTo>
                      <a:pt x="78" y="19"/>
                      <a:pt x="78" y="19"/>
                      <a:pt x="77" y="20"/>
                    </a:cubicBezTo>
                    <a:cubicBezTo>
                      <a:pt x="77" y="20"/>
                      <a:pt x="76" y="20"/>
                      <a:pt x="76" y="20"/>
                    </a:cubicBezTo>
                    <a:cubicBezTo>
                      <a:pt x="75" y="20"/>
                      <a:pt x="75" y="20"/>
                      <a:pt x="74" y="20"/>
                    </a:cubicBezTo>
                    <a:cubicBezTo>
                      <a:pt x="74" y="20"/>
                      <a:pt x="74" y="19"/>
                      <a:pt x="73" y="19"/>
                    </a:cubicBezTo>
                    <a:cubicBezTo>
                      <a:pt x="73" y="18"/>
                      <a:pt x="72" y="18"/>
                      <a:pt x="72" y="18"/>
                    </a:cubicBezTo>
                    <a:cubicBezTo>
                      <a:pt x="71" y="17"/>
                      <a:pt x="71" y="17"/>
                      <a:pt x="70" y="16"/>
                    </a:cubicBezTo>
                    <a:cubicBezTo>
                      <a:pt x="70" y="16"/>
                      <a:pt x="70" y="16"/>
                      <a:pt x="69" y="16"/>
                    </a:cubicBezTo>
                    <a:cubicBezTo>
                      <a:pt x="69" y="15"/>
                      <a:pt x="69" y="15"/>
                      <a:pt x="69" y="15"/>
                    </a:cubicBezTo>
                    <a:cubicBezTo>
                      <a:pt x="68" y="15"/>
                      <a:pt x="68" y="15"/>
                      <a:pt x="67" y="15"/>
                    </a:cubicBezTo>
                    <a:cubicBezTo>
                      <a:pt x="67" y="14"/>
                      <a:pt x="67" y="14"/>
                      <a:pt x="67" y="13"/>
                    </a:cubicBezTo>
                    <a:cubicBezTo>
                      <a:pt x="66" y="13"/>
                      <a:pt x="66" y="13"/>
                      <a:pt x="66" y="13"/>
                    </a:cubicBezTo>
                    <a:cubicBezTo>
                      <a:pt x="65" y="13"/>
                      <a:pt x="65" y="12"/>
                      <a:pt x="65" y="12"/>
                    </a:cubicBezTo>
                    <a:cubicBezTo>
                      <a:pt x="65" y="12"/>
                      <a:pt x="66" y="11"/>
                      <a:pt x="66" y="11"/>
                    </a:cubicBezTo>
                    <a:cubicBezTo>
                      <a:pt x="66" y="11"/>
                      <a:pt x="66" y="11"/>
                      <a:pt x="66" y="11"/>
                    </a:cubicBezTo>
                    <a:cubicBezTo>
                      <a:pt x="66" y="11"/>
                      <a:pt x="67" y="10"/>
                      <a:pt x="67" y="10"/>
                    </a:cubicBezTo>
                    <a:cubicBezTo>
                      <a:pt x="67" y="10"/>
                      <a:pt x="67" y="10"/>
                      <a:pt x="67" y="10"/>
                    </a:cubicBezTo>
                    <a:cubicBezTo>
                      <a:pt x="67" y="9"/>
                      <a:pt x="67" y="9"/>
                      <a:pt x="67" y="9"/>
                    </a:cubicBezTo>
                    <a:cubicBezTo>
                      <a:pt x="67" y="8"/>
                      <a:pt x="67" y="8"/>
                      <a:pt x="67" y="8"/>
                    </a:cubicBezTo>
                    <a:cubicBezTo>
                      <a:pt x="67" y="7"/>
                      <a:pt x="67" y="7"/>
                      <a:pt x="68" y="7"/>
                    </a:cubicBezTo>
                    <a:cubicBezTo>
                      <a:pt x="68" y="7"/>
                      <a:pt x="69" y="8"/>
                      <a:pt x="69" y="7"/>
                    </a:cubicBezTo>
                    <a:cubicBezTo>
                      <a:pt x="69" y="7"/>
                      <a:pt x="69" y="6"/>
                      <a:pt x="69" y="6"/>
                    </a:cubicBezTo>
                    <a:cubicBezTo>
                      <a:pt x="69" y="6"/>
                      <a:pt x="70" y="5"/>
                      <a:pt x="70" y="5"/>
                    </a:cubicBezTo>
                    <a:cubicBezTo>
                      <a:pt x="70" y="5"/>
                      <a:pt x="70" y="4"/>
                      <a:pt x="69" y="4"/>
                    </a:cubicBezTo>
                    <a:cubicBezTo>
                      <a:pt x="69" y="4"/>
                      <a:pt x="69" y="4"/>
                      <a:pt x="68" y="4"/>
                    </a:cubicBezTo>
                    <a:cubicBezTo>
                      <a:pt x="68" y="4"/>
                      <a:pt x="68" y="4"/>
                      <a:pt x="67" y="4"/>
                    </a:cubicBezTo>
                    <a:cubicBezTo>
                      <a:pt x="67" y="4"/>
                      <a:pt x="67" y="3"/>
                      <a:pt x="67" y="3"/>
                    </a:cubicBezTo>
                    <a:cubicBezTo>
                      <a:pt x="67" y="3"/>
                      <a:pt x="67" y="3"/>
                      <a:pt x="66" y="3"/>
                    </a:cubicBezTo>
                    <a:cubicBezTo>
                      <a:pt x="66" y="4"/>
                      <a:pt x="66" y="4"/>
                      <a:pt x="65" y="4"/>
                    </a:cubicBezTo>
                    <a:cubicBezTo>
                      <a:pt x="65" y="4"/>
                      <a:pt x="65" y="4"/>
                      <a:pt x="64" y="4"/>
                    </a:cubicBezTo>
                    <a:cubicBezTo>
                      <a:pt x="64" y="4"/>
                      <a:pt x="63" y="4"/>
                      <a:pt x="63" y="4"/>
                    </a:cubicBezTo>
                    <a:cubicBezTo>
                      <a:pt x="62" y="3"/>
                      <a:pt x="62" y="3"/>
                      <a:pt x="62" y="3"/>
                    </a:cubicBezTo>
                    <a:cubicBezTo>
                      <a:pt x="61" y="3"/>
                      <a:pt x="61" y="3"/>
                      <a:pt x="60" y="3"/>
                    </a:cubicBezTo>
                    <a:cubicBezTo>
                      <a:pt x="60" y="3"/>
                      <a:pt x="60" y="2"/>
                      <a:pt x="60" y="2"/>
                    </a:cubicBezTo>
                    <a:cubicBezTo>
                      <a:pt x="59" y="2"/>
                      <a:pt x="59" y="2"/>
                      <a:pt x="59" y="2"/>
                    </a:cubicBezTo>
                    <a:cubicBezTo>
                      <a:pt x="58" y="2"/>
                      <a:pt x="58" y="1"/>
                      <a:pt x="57" y="2"/>
                    </a:cubicBezTo>
                    <a:cubicBezTo>
                      <a:pt x="57" y="2"/>
                      <a:pt x="57" y="2"/>
                      <a:pt x="57" y="2"/>
                    </a:cubicBezTo>
                    <a:cubicBezTo>
                      <a:pt x="57" y="3"/>
                      <a:pt x="57" y="3"/>
                      <a:pt x="58" y="3"/>
                    </a:cubicBezTo>
                    <a:cubicBezTo>
                      <a:pt x="58" y="3"/>
                      <a:pt x="58" y="3"/>
                      <a:pt x="58" y="3"/>
                    </a:cubicBezTo>
                    <a:cubicBezTo>
                      <a:pt x="59" y="3"/>
                      <a:pt x="58" y="4"/>
                      <a:pt x="58" y="4"/>
                    </a:cubicBezTo>
                    <a:cubicBezTo>
                      <a:pt x="58" y="5"/>
                      <a:pt x="58" y="4"/>
                      <a:pt x="57" y="5"/>
                    </a:cubicBezTo>
                    <a:cubicBezTo>
                      <a:pt x="57" y="5"/>
                      <a:pt x="57" y="5"/>
                      <a:pt x="57" y="5"/>
                    </a:cubicBezTo>
                    <a:cubicBezTo>
                      <a:pt x="56" y="5"/>
                      <a:pt x="56" y="4"/>
                      <a:pt x="56" y="4"/>
                    </a:cubicBezTo>
                    <a:cubicBezTo>
                      <a:pt x="55" y="4"/>
                      <a:pt x="55" y="5"/>
                      <a:pt x="55" y="5"/>
                    </a:cubicBezTo>
                    <a:cubicBezTo>
                      <a:pt x="54" y="5"/>
                      <a:pt x="54" y="5"/>
                      <a:pt x="54" y="6"/>
                    </a:cubicBezTo>
                    <a:cubicBezTo>
                      <a:pt x="53" y="6"/>
                      <a:pt x="53" y="6"/>
                      <a:pt x="53" y="6"/>
                    </a:cubicBezTo>
                    <a:cubicBezTo>
                      <a:pt x="53" y="6"/>
                      <a:pt x="52" y="6"/>
                      <a:pt x="52" y="7"/>
                    </a:cubicBezTo>
                    <a:cubicBezTo>
                      <a:pt x="52" y="7"/>
                      <a:pt x="53" y="8"/>
                      <a:pt x="52" y="8"/>
                    </a:cubicBezTo>
                    <a:cubicBezTo>
                      <a:pt x="52" y="9"/>
                      <a:pt x="52" y="8"/>
                      <a:pt x="51" y="9"/>
                    </a:cubicBezTo>
                    <a:cubicBezTo>
                      <a:pt x="51" y="9"/>
                      <a:pt x="51" y="9"/>
                      <a:pt x="51" y="10"/>
                    </a:cubicBezTo>
                    <a:cubicBezTo>
                      <a:pt x="50" y="10"/>
                      <a:pt x="50" y="10"/>
                      <a:pt x="50" y="10"/>
                    </a:cubicBezTo>
                    <a:cubicBezTo>
                      <a:pt x="50" y="10"/>
                      <a:pt x="50" y="11"/>
                      <a:pt x="50" y="11"/>
                    </a:cubicBezTo>
                    <a:cubicBezTo>
                      <a:pt x="50" y="11"/>
                      <a:pt x="50" y="11"/>
                      <a:pt x="50" y="11"/>
                    </a:cubicBezTo>
                    <a:cubicBezTo>
                      <a:pt x="50" y="12"/>
                      <a:pt x="51" y="12"/>
                      <a:pt x="51" y="12"/>
                    </a:cubicBezTo>
                    <a:cubicBezTo>
                      <a:pt x="50" y="13"/>
                      <a:pt x="50" y="13"/>
                      <a:pt x="50" y="13"/>
                    </a:cubicBezTo>
                    <a:cubicBezTo>
                      <a:pt x="49" y="13"/>
                      <a:pt x="49" y="12"/>
                      <a:pt x="48" y="12"/>
                    </a:cubicBezTo>
                    <a:cubicBezTo>
                      <a:pt x="47" y="12"/>
                      <a:pt x="47" y="13"/>
                      <a:pt x="47" y="13"/>
                    </a:cubicBezTo>
                    <a:cubicBezTo>
                      <a:pt x="47" y="13"/>
                      <a:pt x="47" y="12"/>
                      <a:pt x="47" y="12"/>
                    </a:cubicBezTo>
                    <a:cubicBezTo>
                      <a:pt x="46" y="12"/>
                      <a:pt x="46" y="12"/>
                      <a:pt x="46" y="11"/>
                    </a:cubicBezTo>
                    <a:cubicBezTo>
                      <a:pt x="46" y="11"/>
                      <a:pt x="46" y="11"/>
                      <a:pt x="46" y="11"/>
                    </a:cubicBezTo>
                    <a:cubicBezTo>
                      <a:pt x="46" y="10"/>
                      <a:pt x="46" y="10"/>
                      <a:pt x="45" y="10"/>
                    </a:cubicBezTo>
                    <a:cubicBezTo>
                      <a:pt x="45" y="10"/>
                      <a:pt x="45" y="10"/>
                      <a:pt x="44" y="9"/>
                    </a:cubicBezTo>
                    <a:cubicBezTo>
                      <a:pt x="44" y="9"/>
                      <a:pt x="44" y="9"/>
                      <a:pt x="43" y="9"/>
                    </a:cubicBezTo>
                    <a:cubicBezTo>
                      <a:pt x="43" y="9"/>
                      <a:pt x="43" y="9"/>
                      <a:pt x="42" y="10"/>
                    </a:cubicBezTo>
                    <a:cubicBezTo>
                      <a:pt x="42" y="10"/>
                      <a:pt x="42" y="10"/>
                      <a:pt x="42" y="11"/>
                    </a:cubicBezTo>
                    <a:cubicBezTo>
                      <a:pt x="42" y="11"/>
                      <a:pt x="42" y="11"/>
                      <a:pt x="42" y="11"/>
                    </a:cubicBezTo>
                    <a:cubicBezTo>
                      <a:pt x="41" y="11"/>
                      <a:pt x="41" y="11"/>
                      <a:pt x="40" y="11"/>
                    </a:cubicBezTo>
                    <a:cubicBezTo>
                      <a:pt x="40" y="11"/>
                      <a:pt x="40" y="12"/>
                      <a:pt x="39" y="12"/>
                    </a:cubicBezTo>
                    <a:cubicBezTo>
                      <a:pt x="39" y="13"/>
                      <a:pt x="39" y="13"/>
                      <a:pt x="39" y="13"/>
                    </a:cubicBezTo>
                    <a:cubicBezTo>
                      <a:pt x="38" y="14"/>
                      <a:pt x="38" y="13"/>
                      <a:pt x="37" y="14"/>
                    </a:cubicBezTo>
                    <a:cubicBezTo>
                      <a:pt x="37" y="14"/>
                      <a:pt x="37" y="14"/>
                      <a:pt x="37" y="15"/>
                    </a:cubicBezTo>
                    <a:cubicBezTo>
                      <a:pt x="37" y="15"/>
                      <a:pt x="37" y="16"/>
                      <a:pt x="37" y="16"/>
                    </a:cubicBezTo>
                    <a:cubicBezTo>
                      <a:pt x="36" y="16"/>
                      <a:pt x="36" y="16"/>
                      <a:pt x="36" y="17"/>
                    </a:cubicBezTo>
                    <a:cubicBezTo>
                      <a:pt x="35" y="17"/>
                      <a:pt x="34" y="16"/>
                      <a:pt x="34" y="17"/>
                    </a:cubicBezTo>
                    <a:cubicBezTo>
                      <a:pt x="34" y="17"/>
                      <a:pt x="34" y="17"/>
                      <a:pt x="35" y="18"/>
                    </a:cubicBezTo>
                    <a:cubicBezTo>
                      <a:pt x="35" y="18"/>
                      <a:pt x="34" y="19"/>
                      <a:pt x="33" y="19"/>
                    </a:cubicBezTo>
                    <a:cubicBezTo>
                      <a:pt x="33" y="19"/>
                      <a:pt x="33" y="19"/>
                      <a:pt x="33" y="18"/>
                    </a:cubicBezTo>
                    <a:cubicBezTo>
                      <a:pt x="33" y="18"/>
                      <a:pt x="33" y="17"/>
                      <a:pt x="33" y="17"/>
                    </a:cubicBezTo>
                    <a:cubicBezTo>
                      <a:pt x="32" y="17"/>
                      <a:pt x="32" y="17"/>
                      <a:pt x="32" y="17"/>
                    </a:cubicBezTo>
                    <a:cubicBezTo>
                      <a:pt x="31" y="18"/>
                      <a:pt x="31" y="18"/>
                      <a:pt x="31" y="19"/>
                    </a:cubicBezTo>
                    <a:cubicBezTo>
                      <a:pt x="31" y="19"/>
                      <a:pt x="31" y="19"/>
                      <a:pt x="30" y="20"/>
                    </a:cubicBezTo>
                    <a:cubicBezTo>
                      <a:pt x="30" y="20"/>
                      <a:pt x="30" y="20"/>
                      <a:pt x="30" y="20"/>
                    </a:cubicBezTo>
                    <a:cubicBezTo>
                      <a:pt x="30" y="20"/>
                      <a:pt x="30" y="21"/>
                      <a:pt x="30" y="21"/>
                    </a:cubicBezTo>
                    <a:cubicBezTo>
                      <a:pt x="30" y="21"/>
                      <a:pt x="30" y="22"/>
                      <a:pt x="30" y="22"/>
                    </a:cubicBezTo>
                    <a:cubicBezTo>
                      <a:pt x="30" y="22"/>
                      <a:pt x="29" y="22"/>
                      <a:pt x="29" y="23"/>
                    </a:cubicBezTo>
                    <a:cubicBezTo>
                      <a:pt x="29" y="23"/>
                      <a:pt x="28" y="23"/>
                      <a:pt x="28" y="24"/>
                    </a:cubicBezTo>
                    <a:cubicBezTo>
                      <a:pt x="28" y="24"/>
                      <a:pt x="27" y="24"/>
                      <a:pt x="27" y="25"/>
                    </a:cubicBezTo>
                    <a:cubicBezTo>
                      <a:pt x="27" y="25"/>
                      <a:pt x="27" y="25"/>
                      <a:pt x="27" y="26"/>
                    </a:cubicBezTo>
                    <a:cubicBezTo>
                      <a:pt x="27" y="26"/>
                      <a:pt x="26" y="26"/>
                      <a:pt x="26" y="27"/>
                    </a:cubicBezTo>
                    <a:cubicBezTo>
                      <a:pt x="26" y="27"/>
                      <a:pt x="26" y="27"/>
                      <a:pt x="25" y="27"/>
                    </a:cubicBezTo>
                    <a:cubicBezTo>
                      <a:pt x="25" y="27"/>
                      <a:pt x="25" y="27"/>
                      <a:pt x="24" y="27"/>
                    </a:cubicBezTo>
                    <a:cubicBezTo>
                      <a:pt x="23" y="28"/>
                      <a:pt x="23" y="27"/>
                      <a:pt x="22" y="27"/>
                    </a:cubicBezTo>
                    <a:cubicBezTo>
                      <a:pt x="22" y="27"/>
                      <a:pt x="21" y="27"/>
                      <a:pt x="21" y="27"/>
                    </a:cubicBezTo>
                    <a:cubicBezTo>
                      <a:pt x="21" y="28"/>
                      <a:pt x="21" y="28"/>
                      <a:pt x="20" y="28"/>
                    </a:cubicBezTo>
                    <a:cubicBezTo>
                      <a:pt x="20" y="29"/>
                      <a:pt x="20" y="28"/>
                      <a:pt x="19" y="28"/>
                    </a:cubicBezTo>
                    <a:cubicBezTo>
                      <a:pt x="19" y="28"/>
                      <a:pt x="18" y="28"/>
                      <a:pt x="18" y="29"/>
                    </a:cubicBezTo>
                    <a:cubicBezTo>
                      <a:pt x="18" y="29"/>
                      <a:pt x="18" y="29"/>
                      <a:pt x="17" y="29"/>
                    </a:cubicBezTo>
                    <a:cubicBezTo>
                      <a:pt x="17" y="30"/>
                      <a:pt x="17" y="29"/>
                      <a:pt x="16" y="30"/>
                    </a:cubicBezTo>
                    <a:cubicBezTo>
                      <a:pt x="16" y="30"/>
                      <a:pt x="16" y="29"/>
                      <a:pt x="15" y="29"/>
                    </a:cubicBezTo>
                    <a:cubicBezTo>
                      <a:pt x="15" y="30"/>
                      <a:pt x="14" y="30"/>
                      <a:pt x="14" y="30"/>
                    </a:cubicBezTo>
                    <a:cubicBezTo>
                      <a:pt x="14" y="30"/>
                      <a:pt x="13" y="30"/>
                      <a:pt x="13" y="30"/>
                    </a:cubicBezTo>
                    <a:cubicBezTo>
                      <a:pt x="13" y="30"/>
                      <a:pt x="12" y="31"/>
                      <a:pt x="12" y="31"/>
                    </a:cubicBezTo>
                    <a:cubicBezTo>
                      <a:pt x="12" y="31"/>
                      <a:pt x="12" y="31"/>
                      <a:pt x="11" y="31"/>
                    </a:cubicBezTo>
                    <a:cubicBezTo>
                      <a:pt x="11" y="32"/>
                      <a:pt x="11" y="32"/>
                      <a:pt x="11" y="32"/>
                    </a:cubicBezTo>
                    <a:cubicBezTo>
                      <a:pt x="10" y="32"/>
                      <a:pt x="10" y="32"/>
                      <a:pt x="10" y="32"/>
                    </a:cubicBezTo>
                    <a:cubicBezTo>
                      <a:pt x="9" y="33"/>
                      <a:pt x="9" y="33"/>
                      <a:pt x="9" y="33"/>
                    </a:cubicBezTo>
                    <a:cubicBezTo>
                      <a:pt x="9" y="33"/>
                      <a:pt x="9" y="33"/>
                      <a:pt x="8" y="34"/>
                    </a:cubicBezTo>
                    <a:cubicBezTo>
                      <a:pt x="8" y="34"/>
                      <a:pt x="8" y="34"/>
                      <a:pt x="8" y="34"/>
                    </a:cubicBezTo>
                    <a:cubicBezTo>
                      <a:pt x="8" y="34"/>
                      <a:pt x="8" y="34"/>
                      <a:pt x="7" y="34"/>
                    </a:cubicBezTo>
                    <a:cubicBezTo>
                      <a:pt x="7" y="34"/>
                      <a:pt x="7" y="34"/>
                      <a:pt x="7" y="34"/>
                    </a:cubicBezTo>
                    <a:cubicBezTo>
                      <a:pt x="7" y="35"/>
                      <a:pt x="7" y="35"/>
                      <a:pt x="7" y="36"/>
                    </a:cubicBezTo>
                    <a:cubicBezTo>
                      <a:pt x="7" y="36"/>
                      <a:pt x="7" y="36"/>
                      <a:pt x="7" y="36"/>
                    </a:cubicBezTo>
                    <a:cubicBezTo>
                      <a:pt x="7" y="37"/>
                      <a:pt x="7" y="37"/>
                      <a:pt x="6" y="37"/>
                    </a:cubicBezTo>
                    <a:cubicBezTo>
                      <a:pt x="6" y="38"/>
                      <a:pt x="6" y="38"/>
                      <a:pt x="6" y="38"/>
                    </a:cubicBezTo>
                    <a:cubicBezTo>
                      <a:pt x="6" y="39"/>
                      <a:pt x="5" y="39"/>
                      <a:pt x="5" y="39"/>
                    </a:cubicBezTo>
                    <a:cubicBezTo>
                      <a:pt x="5" y="40"/>
                      <a:pt x="5" y="40"/>
                      <a:pt x="5" y="41"/>
                    </a:cubicBezTo>
                    <a:cubicBezTo>
                      <a:pt x="5" y="41"/>
                      <a:pt x="5" y="41"/>
                      <a:pt x="5" y="41"/>
                    </a:cubicBezTo>
                    <a:cubicBezTo>
                      <a:pt x="5" y="41"/>
                      <a:pt x="5" y="41"/>
                      <a:pt x="6" y="42"/>
                    </a:cubicBezTo>
                    <a:cubicBezTo>
                      <a:pt x="6" y="42"/>
                      <a:pt x="6" y="42"/>
                      <a:pt x="6" y="43"/>
                    </a:cubicBezTo>
                    <a:cubicBezTo>
                      <a:pt x="6" y="44"/>
                      <a:pt x="6" y="44"/>
                      <a:pt x="6" y="45"/>
                    </a:cubicBezTo>
                    <a:cubicBezTo>
                      <a:pt x="6" y="45"/>
                      <a:pt x="6" y="45"/>
                      <a:pt x="5" y="45"/>
                    </a:cubicBezTo>
                    <a:cubicBezTo>
                      <a:pt x="5" y="45"/>
                      <a:pt x="5" y="45"/>
                      <a:pt x="5" y="44"/>
                    </a:cubicBezTo>
                    <a:cubicBezTo>
                      <a:pt x="5" y="44"/>
                      <a:pt x="5" y="43"/>
                      <a:pt x="4" y="43"/>
                    </a:cubicBezTo>
                    <a:cubicBezTo>
                      <a:pt x="4" y="43"/>
                      <a:pt x="4" y="44"/>
                      <a:pt x="4" y="44"/>
                    </a:cubicBezTo>
                    <a:cubicBezTo>
                      <a:pt x="4" y="44"/>
                      <a:pt x="4" y="44"/>
                      <a:pt x="4" y="45"/>
                    </a:cubicBezTo>
                    <a:cubicBezTo>
                      <a:pt x="4" y="45"/>
                      <a:pt x="4" y="45"/>
                      <a:pt x="4" y="46"/>
                    </a:cubicBezTo>
                    <a:cubicBezTo>
                      <a:pt x="4" y="46"/>
                      <a:pt x="3" y="45"/>
                      <a:pt x="3" y="45"/>
                    </a:cubicBezTo>
                    <a:cubicBezTo>
                      <a:pt x="3" y="45"/>
                      <a:pt x="3" y="46"/>
                      <a:pt x="3" y="46"/>
                    </a:cubicBezTo>
                    <a:cubicBezTo>
                      <a:pt x="3" y="47"/>
                      <a:pt x="3" y="47"/>
                      <a:pt x="4" y="47"/>
                    </a:cubicBezTo>
                    <a:cubicBezTo>
                      <a:pt x="4" y="48"/>
                      <a:pt x="4" y="48"/>
                      <a:pt x="4" y="48"/>
                    </a:cubicBezTo>
                    <a:cubicBezTo>
                      <a:pt x="4" y="49"/>
                      <a:pt x="4" y="49"/>
                      <a:pt x="4" y="49"/>
                    </a:cubicBezTo>
                    <a:cubicBezTo>
                      <a:pt x="4" y="50"/>
                      <a:pt x="4" y="50"/>
                      <a:pt x="4" y="51"/>
                    </a:cubicBezTo>
                    <a:cubicBezTo>
                      <a:pt x="4" y="51"/>
                      <a:pt x="5" y="52"/>
                      <a:pt x="5" y="52"/>
                    </a:cubicBezTo>
                    <a:cubicBezTo>
                      <a:pt x="5" y="53"/>
                      <a:pt x="5" y="53"/>
                      <a:pt x="5" y="54"/>
                    </a:cubicBezTo>
                    <a:cubicBezTo>
                      <a:pt x="5" y="54"/>
                      <a:pt x="4" y="55"/>
                      <a:pt x="4" y="55"/>
                    </a:cubicBezTo>
                    <a:cubicBezTo>
                      <a:pt x="4" y="56"/>
                      <a:pt x="4" y="57"/>
                      <a:pt x="4" y="57"/>
                    </a:cubicBezTo>
                    <a:cubicBezTo>
                      <a:pt x="4" y="58"/>
                      <a:pt x="4" y="59"/>
                      <a:pt x="4" y="60"/>
                    </a:cubicBezTo>
                    <a:cubicBezTo>
                      <a:pt x="4" y="60"/>
                      <a:pt x="4" y="61"/>
                      <a:pt x="4" y="61"/>
                    </a:cubicBezTo>
                    <a:cubicBezTo>
                      <a:pt x="4" y="62"/>
                      <a:pt x="4" y="62"/>
                      <a:pt x="4" y="62"/>
                    </a:cubicBezTo>
                    <a:cubicBezTo>
                      <a:pt x="4" y="62"/>
                      <a:pt x="4" y="63"/>
                      <a:pt x="4" y="63"/>
                    </a:cubicBezTo>
                    <a:cubicBezTo>
                      <a:pt x="4" y="64"/>
                      <a:pt x="3" y="64"/>
                      <a:pt x="3" y="64"/>
                    </a:cubicBezTo>
                    <a:cubicBezTo>
                      <a:pt x="3" y="65"/>
                      <a:pt x="3" y="66"/>
                      <a:pt x="2" y="66"/>
                    </a:cubicBezTo>
                    <a:cubicBezTo>
                      <a:pt x="2" y="66"/>
                      <a:pt x="2" y="66"/>
                      <a:pt x="1" y="67"/>
                    </a:cubicBezTo>
                    <a:cubicBezTo>
                      <a:pt x="1" y="67"/>
                      <a:pt x="1" y="67"/>
                      <a:pt x="0" y="67"/>
                    </a:cubicBezTo>
                    <a:cubicBezTo>
                      <a:pt x="0" y="67"/>
                      <a:pt x="0" y="68"/>
                      <a:pt x="0" y="68"/>
                    </a:cubicBezTo>
                    <a:cubicBezTo>
                      <a:pt x="1" y="68"/>
                      <a:pt x="1" y="68"/>
                      <a:pt x="1" y="6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3" name="Freeform 82"/>
              <p:cNvSpPr>
                <a:spLocks/>
              </p:cNvSpPr>
              <p:nvPr/>
            </p:nvSpPr>
            <p:spPr bwMode="auto">
              <a:xfrm>
                <a:off x="7745414" y="3432176"/>
                <a:ext cx="42863" cy="33338"/>
              </a:xfrm>
              <a:custGeom>
                <a:avLst/>
                <a:gdLst>
                  <a:gd name="T0" fmla="*/ 1 w 4"/>
                  <a:gd name="T1" fmla="*/ 2 h 3"/>
                  <a:gd name="T2" fmla="*/ 1 w 4"/>
                  <a:gd name="T3" fmla="*/ 2 h 3"/>
                  <a:gd name="T4" fmla="*/ 1 w 4"/>
                  <a:gd name="T5" fmla="*/ 3 h 3"/>
                  <a:gd name="T6" fmla="*/ 2 w 4"/>
                  <a:gd name="T7" fmla="*/ 3 h 3"/>
                  <a:gd name="T8" fmla="*/ 3 w 4"/>
                  <a:gd name="T9" fmla="*/ 2 h 3"/>
                  <a:gd name="T10" fmla="*/ 4 w 4"/>
                  <a:gd name="T11" fmla="*/ 1 h 3"/>
                  <a:gd name="T12" fmla="*/ 3 w 4"/>
                  <a:gd name="T13" fmla="*/ 1 h 3"/>
                  <a:gd name="T14" fmla="*/ 2 w 4"/>
                  <a:gd name="T15" fmla="*/ 1 h 3"/>
                  <a:gd name="T16" fmla="*/ 1 w 4"/>
                  <a:gd name="T17" fmla="*/ 1 h 3"/>
                  <a:gd name="T18" fmla="*/ 0 w 4"/>
                  <a:gd name="T19" fmla="*/ 1 h 3"/>
                  <a:gd name="T20" fmla="*/ 0 w 4"/>
                  <a:gd name="T21" fmla="*/ 2 h 3"/>
                  <a:gd name="T22" fmla="*/ 1 w 4"/>
                  <a:gd name="T2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3">
                    <a:moveTo>
                      <a:pt x="1" y="2"/>
                    </a:moveTo>
                    <a:cubicBezTo>
                      <a:pt x="1" y="2"/>
                      <a:pt x="1" y="2"/>
                      <a:pt x="1" y="2"/>
                    </a:cubicBezTo>
                    <a:cubicBezTo>
                      <a:pt x="1" y="3"/>
                      <a:pt x="1" y="3"/>
                      <a:pt x="1" y="3"/>
                    </a:cubicBezTo>
                    <a:cubicBezTo>
                      <a:pt x="1" y="3"/>
                      <a:pt x="2" y="3"/>
                      <a:pt x="2" y="3"/>
                    </a:cubicBezTo>
                    <a:cubicBezTo>
                      <a:pt x="3" y="2"/>
                      <a:pt x="3" y="2"/>
                      <a:pt x="3" y="2"/>
                    </a:cubicBezTo>
                    <a:cubicBezTo>
                      <a:pt x="3" y="2"/>
                      <a:pt x="4" y="2"/>
                      <a:pt x="4" y="1"/>
                    </a:cubicBezTo>
                    <a:cubicBezTo>
                      <a:pt x="4" y="1"/>
                      <a:pt x="4" y="1"/>
                      <a:pt x="3" y="1"/>
                    </a:cubicBezTo>
                    <a:cubicBezTo>
                      <a:pt x="3" y="0"/>
                      <a:pt x="3" y="1"/>
                      <a:pt x="2" y="1"/>
                    </a:cubicBezTo>
                    <a:cubicBezTo>
                      <a:pt x="2" y="1"/>
                      <a:pt x="2" y="1"/>
                      <a:pt x="1" y="1"/>
                    </a:cubicBezTo>
                    <a:cubicBezTo>
                      <a:pt x="1" y="1"/>
                      <a:pt x="0" y="0"/>
                      <a:pt x="0" y="1"/>
                    </a:cubicBezTo>
                    <a:cubicBezTo>
                      <a:pt x="0" y="1"/>
                      <a:pt x="0" y="1"/>
                      <a:pt x="0" y="2"/>
                    </a:cubicBezTo>
                    <a:cubicBezTo>
                      <a:pt x="0" y="2"/>
                      <a:pt x="0"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4" name="Freeform 83"/>
              <p:cNvSpPr>
                <a:spLocks/>
              </p:cNvSpPr>
              <p:nvPr/>
            </p:nvSpPr>
            <p:spPr bwMode="auto">
              <a:xfrm>
                <a:off x="7702552" y="4200526"/>
                <a:ext cx="42863" cy="11113"/>
              </a:xfrm>
              <a:custGeom>
                <a:avLst/>
                <a:gdLst>
                  <a:gd name="T0" fmla="*/ 1 w 4"/>
                  <a:gd name="T1" fmla="*/ 1 h 1"/>
                  <a:gd name="T2" fmla="*/ 2 w 4"/>
                  <a:gd name="T3" fmla="*/ 1 h 1"/>
                  <a:gd name="T4" fmla="*/ 3 w 4"/>
                  <a:gd name="T5" fmla="*/ 1 h 1"/>
                  <a:gd name="T6" fmla="*/ 4 w 4"/>
                  <a:gd name="T7" fmla="*/ 1 h 1"/>
                  <a:gd name="T8" fmla="*/ 4 w 4"/>
                  <a:gd name="T9" fmla="*/ 0 h 1"/>
                  <a:gd name="T10" fmla="*/ 3 w 4"/>
                  <a:gd name="T11" fmla="*/ 0 h 1"/>
                  <a:gd name="T12" fmla="*/ 2 w 4"/>
                  <a:gd name="T13" fmla="*/ 0 h 1"/>
                  <a:gd name="T14" fmla="*/ 0 w 4"/>
                  <a:gd name="T15" fmla="*/ 1 h 1"/>
                  <a:gd name="T16" fmla="*/ 0 w 4"/>
                  <a:gd name="T17" fmla="*/ 1 h 1"/>
                  <a:gd name="T18" fmla="*/ 1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1" y="1"/>
                    </a:moveTo>
                    <a:cubicBezTo>
                      <a:pt x="1" y="1"/>
                      <a:pt x="2" y="1"/>
                      <a:pt x="2" y="1"/>
                    </a:cubicBezTo>
                    <a:cubicBezTo>
                      <a:pt x="2" y="1"/>
                      <a:pt x="2" y="1"/>
                      <a:pt x="3" y="1"/>
                    </a:cubicBezTo>
                    <a:cubicBezTo>
                      <a:pt x="3" y="1"/>
                      <a:pt x="3" y="1"/>
                      <a:pt x="4" y="1"/>
                    </a:cubicBezTo>
                    <a:cubicBezTo>
                      <a:pt x="4" y="1"/>
                      <a:pt x="4" y="1"/>
                      <a:pt x="4" y="0"/>
                    </a:cubicBezTo>
                    <a:cubicBezTo>
                      <a:pt x="4" y="0"/>
                      <a:pt x="3" y="0"/>
                      <a:pt x="3" y="0"/>
                    </a:cubicBezTo>
                    <a:cubicBezTo>
                      <a:pt x="2" y="0"/>
                      <a:pt x="2" y="0"/>
                      <a:pt x="2" y="0"/>
                    </a:cubicBezTo>
                    <a:cubicBezTo>
                      <a:pt x="1" y="0"/>
                      <a:pt x="1" y="0"/>
                      <a:pt x="0" y="1"/>
                    </a:cubicBezTo>
                    <a:cubicBezTo>
                      <a:pt x="0" y="1"/>
                      <a:pt x="0" y="1"/>
                      <a:pt x="0" y="1"/>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5" name="Freeform 84"/>
              <p:cNvSpPr>
                <a:spLocks/>
              </p:cNvSpPr>
              <p:nvPr/>
            </p:nvSpPr>
            <p:spPr bwMode="auto">
              <a:xfrm>
                <a:off x="7821614" y="4330701"/>
                <a:ext cx="20638" cy="9525"/>
              </a:xfrm>
              <a:custGeom>
                <a:avLst/>
                <a:gdLst>
                  <a:gd name="T0" fmla="*/ 1 w 2"/>
                  <a:gd name="T1" fmla="*/ 1 h 1"/>
                  <a:gd name="T2" fmla="*/ 1 w 2"/>
                  <a:gd name="T3" fmla="*/ 1 h 1"/>
                  <a:gd name="T4" fmla="*/ 2 w 2"/>
                  <a:gd name="T5" fmla="*/ 0 h 1"/>
                  <a:gd name="T6" fmla="*/ 1 w 2"/>
                  <a:gd name="T7" fmla="*/ 0 h 1"/>
                  <a:gd name="T8" fmla="*/ 0 w 2"/>
                  <a:gd name="T9" fmla="*/ 0 h 1"/>
                  <a:gd name="T10" fmla="*/ 0 w 2"/>
                  <a:gd name="T11" fmla="*/ 1 h 1"/>
                  <a:gd name="T12" fmla="*/ 1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1"/>
                    </a:moveTo>
                    <a:cubicBezTo>
                      <a:pt x="1" y="1"/>
                      <a:pt x="1" y="1"/>
                      <a:pt x="1" y="1"/>
                    </a:cubicBezTo>
                    <a:cubicBezTo>
                      <a:pt x="1" y="0"/>
                      <a:pt x="2" y="0"/>
                      <a:pt x="2" y="0"/>
                    </a:cubicBezTo>
                    <a:cubicBezTo>
                      <a:pt x="2" y="0"/>
                      <a:pt x="1" y="0"/>
                      <a:pt x="1" y="0"/>
                    </a:cubicBezTo>
                    <a:cubicBezTo>
                      <a:pt x="1" y="0"/>
                      <a:pt x="1" y="0"/>
                      <a:pt x="0" y="0"/>
                    </a:cubicBezTo>
                    <a:cubicBezTo>
                      <a:pt x="0" y="0"/>
                      <a:pt x="0" y="0"/>
                      <a:pt x="0" y="1"/>
                    </a:cubicBezTo>
                    <a:cubicBezTo>
                      <a:pt x="0" y="1"/>
                      <a:pt x="0"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6" name="Freeform 85"/>
              <p:cNvSpPr>
                <a:spLocks/>
              </p:cNvSpPr>
              <p:nvPr/>
            </p:nvSpPr>
            <p:spPr bwMode="auto">
              <a:xfrm>
                <a:off x="7918452" y="4330701"/>
                <a:ext cx="22225" cy="20638"/>
              </a:xfrm>
              <a:custGeom>
                <a:avLst/>
                <a:gdLst>
                  <a:gd name="T0" fmla="*/ 1 w 2"/>
                  <a:gd name="T1" fmla="*/ 2 h 2"/>
                  <a:gd name="T2" fmla="*/ 2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2" y="1"/>
                      <a:pt x="2" y="1"/>
                      <a:pt x="2" y="1"/>
                    </a:cubicBezTo>
                    <a:cubicBezTo>
                      <a:pt x="2" y="1"/>
                      <a:pt x="2" y="0"/>
                      <a:pt x="2" y="0"/>
                    </a:cubicBezTo>
                    <a:cubicBezTo>
                      <a:pt x="2" y="0"/>
                      <a:pt x="2" y="0"/>
                      <a:pt x="1" y="0"/>
                    </a:cubicBezTo>
                    <a:cubicBezTo>
                      <a:pt x="1" y="0"/>
                      <a:pt x="1" y="0"/>
                      <a:pt x="1" y="0"/>
                    </a:cubicBezTo>
                    <a:cubicBezTo>
                      <a:pt x="0" y="1"/>
                      <a:pt x="0" y="1"/>
                      <a:pt x="0" y="1"/>
                    </a:cubicBezTo>
                    <a:cubicBezTo>
                      <a:pt x="0" y="1"/>
                      <a:pt x="0" y="1"/>
                      <a:pt x="0" y="2"/>
                    </a:cubicBezTo>
                    <a:cubicBezTo>
                      <a:pt x="1"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7" name="Freeform 86"/>
              <p:cNvSpPr>
                <a:spLocks/>
              </p:cNvSpPr>
              <p:nvPr/>
            </p:nvSpPr>
            <p:spPr bwMode="auto">
              <a:xfrm>
                <a:off x="7799389" y="4362451"/>
                <a:ext cx="130175" cy="85725"/>
              </a:xfrm>
              <a:custGeom>
                <a:avLst/>
                <a:gdLst>
                  <a:gd name="T0" fmla="*/ 1 w 12"/>
                  <a:gd name="T1" fmla="*/ 8 h 8"/>
                  <a:gd name="T2" fmla="*/ 2 w 12"/>
                  <a:gd name="T3" fmla="*/ 8 h 8"/>
                  <a:gd name="T4" fmla="*/ 3 w 12"/>
                  <a:gd name="T5" fmla="*/ 7 h 8"/>
                  <a:gd name="T6" fmla="*/ 4 w 12"/>
                  <a:gd name="T7" fmla="*/ 7 h 8"/>
                  <a:gd name="T8" fmla="*/ 6 w 12"/>
                  <a:gd name="T9" fmla="*/ 6 h 8"/>
                  <a:gd name="T10" fmla="*/ 7 w 12"/>
                  <a:gd name="T11" fmla="*/ 6 h 8"/>
                  <a:gd name="T12" fmla="*/ 8 w 12"/>
                  <a:gd name="T13" fmla="*/ 4 h 8"/>
                  <a:gd name="T14" fmla="*/ 9 w 12"/>
                  <a:gd name="T15" fmla="*/ 4 h 8"/>
                  <a:gd name="T16" fmla="*/ 10 w 12"/>
                  <a:gd name="T17" fmla="*/ 2 h 8"/>
                  <a:gd name="T18" fmla="*/ 10 w 12"/>
                  <a:gd name="T19" fmla="*/ 1 h 8"/>
                  <a:gd name="T20" fmla="*/ 11 w 12"/>
                  <a:gd name="T21" fmla="*/ 0 h 8"/>
                  <a:gd name="T22" fmla="*/ 10 w 12"/>
                  <a:gd name="T23" fmla="*/ 0 h 8"/>
                  <a:gd name="T24" fmla="*/ 9 w 12"/>
                  <a:gd name="T25" fmla="*/ 0 h 8"/>
                  <a:gd name="T26" fmla="*/ 8 w 12"/>
                  <a:gd name="T27" fmla="*/ 0 h 8"/>
                  <a:gd name="T28" fmla="*/ 7 w 12"/>
                  <a:gd name="T29" fmla="*/ 1 h 8"/>
                  <a:gd name="T30" fmla="*/ 6 w 12"/>
                  <a:gd name="T31" fmla="*/ 1 h 8"/>
                  <a:gd name="T32" fmla="*/ 6 w 12"/>
                  <a:gd name="T33" fmla="*/ 0 h 8"/>
                  <a:gd name="T34" fmla="*/ 5 w 12"/>
                  <a:gd name="T35" fmla="*/ 0 h 8"/>
                  <a:gd name="T36" fmla="*/ 3 w 12"/>
                  <a:gd name="T37" fmla="*/ 0 h 8"/>
                  <a:gd name="T38" fmla="*/ 3 w 12"/>
                  <a:gd name="T39" fmla="*/ 0 h 8"/>
                  <a:gd name="T40" fmla="*/ 2 w 12"/>
                  <a:gd name="T41" fmla="*/ 1 h 8"/>
                  <a:gd name="T42" fmla="*/ 2 w 12"/>
                  <a:gd name="T43" fmla="*/ 3 h 8"/>
                  <a:gd name="T44" fmla="*/ 2 w 12"/>
                  <a:gd name="T45" fmla="*/ 4 h 8"/>
                  <a:gd name="T46" fmla="*/ 1 w 12"/>
                  <a:gd name="T47" fmla="*/ 5 h 8"/>
                  <a:gd name="T48" fmla="*/ 1 w 12"/>
                  <a:gd name="T49" fmla="*/ 6 h 8"/>
                  <a:gd name="T50" fmla="*/ 1 w 12"/>
                  <a:gd name="T51" fmla="*/ 7 h 8"/>
                  <a:gd name="T52" fmla="*/ 1 w 12"/>
                  <a:gd name="T5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8">
                    <a:moveTo>
                      <a:pt x="1" y="8"/>
                    </a:moveTo>
                    <a:cubicBezTo>
                      <a:pt x="1" y="8"/>
                      <a:pt x="1" y="8"/>
                      <a:pt x="2" y="8"/>
                    </a:cubicBezTo>
                    <a:cubicBezTo>
                      <a:pt x="2" y="8"/>
                      <a:pt x="3" y="8"/>
                      <a:pt x="3" y="7"/>
                    </a:cubicBezTo>
                    <a:cubicBezTo>
                      <a:pt x="4" y="7"/>
                      <a:pt x="4" y="7"/>
                      <a:pt x="4" y="7"/>
                    </a:cubicBezTo>
                    <a:cubicBezTo>
                      <a:pt x="5" y="7"/>
                      <a:pt x="5" y="6"/>
                      <a:pt x="6" y="6"/>
                    </a:cubicBezTo>
                    <a:cubicBezTo>
                      <a:pt x="6" y="6"/>
                      <a:pt x="7" y="6"/>
                      <a:pt x="7" y="6"/>
                    </a:cubicBezTo>
                    <a:cubicBezTo>
                      <a:pt x="8" y="5"/>
                      <a:pt x="8" y="5"/>
                      <a:pt x="8" y="4"/>
                    </a:cubicBezTo>
                    <a:cubicBezTo>
                      <a:pt x="9" y="4"/>
                      <a:pt x="9" y="4"/>
                      <a:pt x="9" y="4"/>
                    </a:cubicBezTo>
                    <a:cubicBezTo>
                      <a:pt x="10" y="3"/>
                      <a:pt x="10" y="3"/>
                      <a:pt x="10" y="2"/>
                    </a:cubicBezTo>
                    <a:cubicBezTo>
                      <a:pt x="10" y="2"/>
                      <a:pt x="10" y="1"/>
                      <a:pt x="10" y="1"/>
                    </a:cubicBezTo>
                    <a:cubicBezTo>
                      <a:pt x="11" y="1"/>
                      <a:pt x="12" y="1"/>
                      <a:pt x="11" y="0"/>
                    </a:cubicBezTo>
                    <a:cubicBezTo>
                      <a:pt x="11" y="0"/>
                      <a:pt x="11" y="0"/>
                      <a:pt x="10" y="0"/>
                    </a:cubicBezTo>
                    <a:cubicBezTo>
                      <a:pt x="10" y="0"/>
                      <a:pt x="10" y="0"/>
                      <a:pt x="9" y="0"/>
                    </a:cubicBezTo>
                    <a:cubicBezTo>
                      <a:pt x="9" y="0"/>
                      <a:pt x="8" y="0"/>
                      <a:pt x="8" y="0"/>
                    </a:cubicBezTo>
                    <a:cubicBezTo>
                      <a:pt x="8" y="0"/>
                      <a:pt x="8" y="1"/>
                      <a:pt x="7" y="1"/>
                    </a:cubicBezTo>
                    <a:cubicBezTo>
                      <a:pt x="7" y="1"/>
                      <a:pt x="7" y="1"/>
                      <a:pt x="6" y="1"/>
                    </a:cubicBezTo>
                    <a:cubicBezTo>
                      <a:pt x="6" y="1"/>
                      <a:pt x="6" y="0"/>
                      <a:pt x="6" y="0"/>
                    </a:cubicBezTo>
                    <a:cubicBezTo>
                      <a:pt x="5" y="0"/>
                      <a:pt x="5" y="0"/>
                      <a:pt x="5" y="0"/>
                    </a:cubicBezTo>
                    <a:cubicBezTo>
                      <a:pt x="4" y="0"/>
                      <a:pt x="4" y="0"/>
                      <a:pt x="3" y="0"/>
                    </a:cubicBezTo>
                    <a:cubicBezTo>
                      <a:pt x="3" y="0"/>
                      <a:pt x="3" y="0"/>
                      <a:pt x="3" y="0"/>
                    </a:cubicBezTo>
                    <a:cubicBezTo>
                      <a:pt x="3" y="1"/>
                      <a:pt x="3" y="1"/>
                      <a:pt x="2" y="1"/>
                    </a:cubicBezTo>
                    <a:cubicBezTo>
                      <a:pt x="2" y="2"/>
                      <a:pt x="2" y="2"/>
                      <a:pt x="2" y="3"/>
                    </a:cubicBezTo>
                    <a:cubicBezTo>
                      <a:pt x="2" y="3"/>
                      <a:pt x="2" y="3"/>
                      <a:pt x="2" y="4"/>
                    </a:cubicBezTo>
                    <a:cubicBezTo>
                      <a:pt x="2" y="4"/>
                      <a:pt x="1" y="4"/>
                      <a:pt x="1" y="5"/>
                    </a:cubicBezTo>
                    <a:cubicBezTo>
                      <a:pt x="1" y="5"/>
                      <a:pt x="1" y="5"/>
                      <a:pt x="1" y="6"/>
                    </a:cubicBezTo>
                    <a:cubicBezTo>
                      <a:pt x="1" y="6"/>
                      <a:pt x="1" y="6"/>
                      <a:pt x="1" y="7"/>
                    </a:cubicBezTo>
                    <a:cubicBezTo>
                      <a:pt x="1" y="7"/>
                      <a:pt x="0" y="8"/>
                      <a:pt x="1" y="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8" name="Freeform 87"/>
              <p:cNvSpPr>
                <a:spLocks/>
              </p:cNvSpPr>
              <p:nvPr/>
            </p:nvSpPr>
            <p:spPr bwMode="auto">
              <a:xfrm>
                <a:off x="5672139" y="2243139"/>
                <a:ext cx="22225" cy="22225"/>
              </a:xfrm>
              <a:custGeom>
                <a:avLst/>
                <a:gdLst>
                  <a:gd name="T0" fmla="*/ 1 w 2"/>
                  <a:gd name="T1" fmla="*/ 0 h 2"/>
                  <a:gd name="T2" fmla="*/ 1 w 2"/>
                  <a:gd name="T3" fmla="*/ 0 h 2"/>
                  <a:gd name="T4" fmla="*/ 0 w 2"/>
                  <a:gd name="T5" fmla="*/ 1 h 2"/>
                  <a:gd name="T6" fmla="*/ 0 w 2"/>
                  <a:gd name="T7" fmla="*/ 1 h 2"/>
                  <a:gd name="T8" fmla="*/ 1 w 2"/>
                  <a:gd name="T9" fmla="*/ 1 h 2"/>
                  <a:gd name="T10" fmla="*/ 2 w 2"/>
                  <a:gd name="T11" fmla="*/ 1 h 2"/>
                  <a:gd name="T12" fmla="*/ 2 w 2"/>
                  <a:gd name="T13" fmla="*/ 0 h 2"/>
                  <a:gd name="T14" fmla="*/ 1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0"/>
                    </a:moveTo>
                    <a:cubicBezTo>
                      <a:pt x="1" y="0"/>
                      <a:pt x="1" y="0"/>
                      <a:pt x="1" y="0"/>
                    </a:cubicBezTo>
                    <a:cubicBezTo>
                      <a:pt x="0" y="0"/>
                      <a:pt x="0" y="0"/>
                      <a:pt x="0" y="1"/>
                    </a:cubicBezTo>
                    <a:cubicBezTo>
                      <a:pt x="0" y="1"/>
                      <a:pt x="0" y="1"/>
                      <a:pt x="0" y="1"/>
                    </a:cubicBezTo>
                    <a:cubicBezTo>
                      <a:pt x="1" y="2"/>
                      <a:pt x="1" y="1"/>
                      <a:pt x="1" y="1"/>
                    </a:cubicBezTo>
                    <a:cubicBezTo>
                      <a:pt x="1" y="1"/>
                      <a:pt x="2" y="1"/>
                      <a:pt x="2" y="1"/>
                    </a:cubicBezTo>
                    <a:cubicBezTo>
                      <a:pt x="2" y="1"/>
                      <a:pt x="2" y="1"/>
                      <a:pt x="2" y="0"/>
                    </a:cubicBezTo>
                    <a:cubicBezTo>
                      <a:pt x="2" y="0"/>
                      <a:pt x="2"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9" name="Freeform 88"/>
              <p:cNvSpPr>
                <a:spLocks/>
              </p:cNvSpPr>
              <p:nvPr/>
            </p:nvSpPr>
            <p:spPr bwMode="auto">
              <a:xfrm>
                <a:off x="7346952" y="1757364"/>
                <a:ext cx="117475" cy="161925"/>
              </a:xfrm>
              <a:custGeom>
                <a:avLst/>
                <a:gdLst>
                  <a:gd name="T0" fmla="*/ 2 w 11"/>
                  <a:gd name="T1" fmla="*/ 9 h 15"/>
                  <a:gd name="T2" fmla="*/ 3 w 11"/>
                  <a:gd name="T3" fmla="*/ 9 h 15"/>
                  <a:gd name="T4" fmla="*/ 4 w 11"/>
                  <a:gd name="T5" fmla="*/ 10 h 15"/>
                  <a:gd name="T6" fmla="*/ 4 w 11"/>
                  <a:gd name="T7" fmla="*/ 11 h 15"/>
                  <a:gd name="T8" fmla="*/ 4 w 11"/>
                  <a:gd name="T9" fmla="*/ 13 h 15"/>
                  <a:gd name="T10" fmla="*/ 4 w 11"/>
                  <a:gd name="T11" fmla="*/ 14 h 15"/>
                  <a:gd name="T12" fmla="*/ 6 w 11"/>
                  <a:gd name="T13" fmla="*/ 14 h 15"/>
                  <a:gd name="T14" fmla="*/ 7 w 11"/>
                  <a:gd name="T15" fmla="*/ 14 h 15"/>
                  <a:gd name="T16" fmla="*/ 8 w 11"/>
                  <a:gd name="T17" fmla="*/ 14 h 15"/>
                  <a:gd name="T18" fmla="*/ 8 w 11"/>
                  <a:gd name="T19" fmla="*/ 14 h 15"/>
                  <a:gd name="T20" fmla="*/ 9 w 11"/>
                  <a:gd name="T21" fmla="*/ 14 h 15"/>
                  <a:gd name="T22" fmla="*/ 9 w 11"/>
                  <a:gd name="T23" fmla="*/ 13 h 15"/>
                  <a:gd name="T24" fmla="*/ 10 w 11"/>
                  <a:gd name="T25" fmla="*/ 12 h 15"/>
                  <a:gd name="T26" fmla="*/ 11 w 11"/>
                  <a:gd name="T27" fmla="*/ 11 h 15"/>
                  <a:gd name="T28" fmla="*/ 11 w 11"/>
                  <a:gd name="T29" fmla="*/ 11 h 15"/>
                  <a:gd name="T30" fmla="*/ 10 w 11"/>
                  <a:gd name="T31" fmla="*/ 10 h 15"/>
                  <a:gd name="T32" fmla="*/ 10 w 11"/>
                  <a:gd name="T33" fmla="*/ 10 h 15"/>
                  <a:gd name="T34" fmla="*/ 9 w 11"/>
                  <a:gd name="T35" fmla="*/ 9 h 15"/>
                  <a:gd name="T36" fmla="*/ 9 w 11"/>
                  <a:gd name="T37" fmla="*/ 8 h 15"/>
                  <a:gd name="T38" fmla="*/ 9 w 11"/>
                  <a:gd name="T39" fmla="*/ 8 h 15"/>
                  <a:gd name="T40" fmla="*/ 10 w 11"/>
                  <a:gd name="T41" fmla="*/ 7 h 15"/>
                  <a:gd name="T42" fmla="*/ 10 w 11"/>
                  <a:gd name="T43" fmla="*/ 7 h 15"/>
                  <a:gd name="T44" fmla="*/ 11 w 11"/>
                  <a:gd name="T45" fmla="*/ 6 h 15"/>
                  <a:gd name="T46" fmla="*/ 11 w 11"/>
                  <a:gd name="T47" fmla="*/ 4 h 15"/>
                  <a:gd name="T48" fmla="*/ 11 w 11"/>
                  <a:gd name="T49" fmla="*/ 4 h 15"/>
                  <a:gd name="T50" fmla="*/ 10 w 11"/>
                  <a:gd name="T51" fmla="*/ 2 h 15"/>
                  <a:gd name="T52" fmla="*/ 11 w 11"/>
                  <a:gd name="T53" fmla="*/ 1 h 15"/>
                  <a:gd name="T54" fmla="*/ 11 w 11"/>
                  <a:gd name="T55" fmla="*/ 1 h 15"/>
                  <a:gd name="T56" fmla="*/ 10 w 11"/>
                  <a:gd name="T57" fmla="*/ 0 h 15"/>
                  <a:gd name="T58" fmla="*/ 10 w 11"/>
                  <a:gd name="T59" fmla="*/ 1 h 15"/>
                  <a:gd name="T60" fmla="*/ 9 w 11"/>
                  <a:gd name="T61" fmla="*/ 0 h 15"/>
                  <a:gd name="T62" fmla="*/ 8 w 11"/>
                  <a:gd name="T63" fmla="*/ 0 h 15"/>
                  <a:gd name="T64" fmla="*/ 8 w 11"/>
                  <a:gd name="T65" fmla="*/ 1 h 15"/>
                  <a:gd name="T66" fmla="*/ 8 w 11"/>
                  <a:gd name="T67" fmla="*/ 2 h 15"/>
                  <a:gd name="T68" fmla="*/ 6 w 11"/>
                  <a:gd name="T69" fmla="*/ 4 h 15"/>
                  <a:gd name="T70" fmla="*/ 6 w 11"/>
                  <a:gd name="T71" fmla="*/ 5 h 15"/>
                  <a:gd name="T72" fmla="*/ 5 w 11"/>
                  <a:gd name="T73" fmla="*/ 6 h 15"/>
                  <a:gd name="T74" fmla="*/ 3 w 11"/>
                  <a:gd name="T75" fmla="*/ 6 h 15"/>
                  <a:gd name="T76" fmla="*/ 2 w 11"/>
                  <a:gd name="T77" fmla="*/ 7 h 15"/>
                  <a:gd name="T78" fmla="*/ 1 w 11"/>
                  <a:gd name="T79" fmla="*/ 7 h 15"/>
                  <a:gd name="T80" fmla="*/ 1 w 11"/>
                  <a:gd name="T81" fmla="*/ 8 h 15"/>
                  <a:gd name="T82" fmla="*/ 0 w 11"/>
                  <a:gd name="T83" fmla="*/ 8 h 15"/>
                  <a:gd name="T84" fmla="*/ 0 w 11"/>
                  <a:gd name="T85" fmla="*/ 8 h 15"/>
                  <a:gd name="T86" fmla="*/ 1 w 11"/>
                  <a:gd name="T87" fmla="*/ 9 h 15"/>
                  <a:gd name="T88" fmla="*/ 2 w 11"/>
                  <a:gd name="T89"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 h="15">
                    <a:moveTo>
                      <a:pt x="2" y="9"/>
                    </a:moveTo>
                    <a:cubicBezTo>
                      <a:pt x="2" y="9"/>
                      <a:pt x="3" y="9"/>
                      <a:pt x="3" y="9"/>
                    </a:cubicBezTo>
                    <a:cubicBezTo>
                      <a:pt x="3" y="9"/>
                      <a:pt x="4" y="9"/>
                      <a:pt x="4" y="10"/>
                    </a:cubicBezTo>
                    <a:cubicBezTo>
                      <a:pt x="4" y="10"/>
                      <a:pt x="4" y="11"/>
                      <a:pt x="4" y="11"/>
                    </a:cubicBezTo>
                    <a:cubicBezTo>
                      <a:pt x="4" y="12"/>
                      <a:pt x="4" y="12"/>
                      <a:pt x="4" y="13"/>
                    </a:cubicBezTo>
                    <a:cubicBezTo>
                      <a:pt x="4" y="13"/>
                      <a:pt x="4" y="14"/>
                      <a:pt x="4" y="14"/>
                    </a:cubicBezTo>
                    <a:cubicBezTo>
                      <a:pt x="5" y="15"/>
                      <a:pt x="5" y="14"/>
                      <a:pt x="6" y="14"/>
                    </a:cubicBezTo>
                    <a:cubicBezTo>
                      <a:pt x="6" y="14"/>
                      <a:pt x="7" y="14"/>
                      <a:pt x="7" y="14"/>
                    </a:cubicBezTo>
                    <a:cubicBezTo>
                      <a:pt x="8" y="14"/>
                      <a:pt x="8" y="14"/>
                      <a:pt x="8" y="14"/>
                    </a:cubicBezTo>
                    <a:cubicBezTo>
                      <a:pt x="8" y="14"/>
                      <a:pt x="8" y="14"/>
                      <a:pt x="8" y="14"/>
                    </a:cubicBezTo>
                    <a:cubicBezTo>
                      <a:pt x="8" y="14"/>
                      <a:pt x="8" y="14"/>
                      <a:pt x="9" y="14"/>
                    </a:cubicBezTo>
                    <a:cubicBezTo>
                      <a:pt x="9" y="13"/>
                      <a:pt x="9" y="13"/>
                      <a:pt x="9" y="13"/>
                    </a:cubicBezTo>
                    <a:cubicBezTo>
                      <a:pt x="10" y="13"/>
                      <a:pt x="10" y="12"/>
                      <a:pt x="10" y="12"/>
                    </a:cubicBezTo>
                    <a:cubicBezTo>
                      <a:pt x="11" y="12"/>
                      <a:pt x="11" y="12"/>
                      <a:pt x="11" y="11"/>
                    </a:cubicBezTo>
                    <a:cubicBezTo>
                      <a:pt x="11" y="11"/>
                      <a:pt x="11" y="11"/>
                      <a:pt x="11" y="11"/>
                    </a:cubicBezTo>
                    <a:cubicBezTo>
                      <a:pt x="11" y="11"/>
                      <a:pt x="10" y="11"/>
                      <a:pt x="10" y="10"/>
                    </a:cubicBezTo>
                    <a:cubicBezTo>
                      <a:pt x="10" y="10"/>
                      <a:pt x="10" y="10"/>
                      <a:pt x="10" y="10"/>
                    </a:cubicBezTo>
                    <a:cubicBezTo>
                      <a:pt x="10" y="9"/>
                      <a:pt x="9" y="10"/>
                      <a:pt x="9" y="9"/>
                    </a:cubicBezTo>
                    <a:cubicBezTo>
                      <a:pt x="9" y="9"/>
                      <a:pt x="8" y="9"/>
                      <a:pt x="9" y="8"/>
                    </a:cubicBezTo>
                    <a:cubicBezTo>
                      <a:pt x="9" y="8"/>
                      <a:pt x="9" y="8"/>
                      <a:pt x="9" y="8"/>
                    </a:cubicBezTo>
                    <a:cubicBezTo>
                      <a:pt x="10" y="7"/>
                      <a:pt x="10" y="7"/>
                      <a:pt x="10" y="7"/>
                    </a:cubicBezTo>
                    <a:cubicBezTo>
                      <a:pt x="10" y="7"/>
                      <a:pt x="10" y="7"/>
                      <a:pt x="10" y="7"/>
                    </a:cubicBezTo>
                    <a:cubicBezTo>
                      <a:pt x="11" y="7"/>
                      <a:pt x="11" y="6"/>
                      <a:pt x="11" y="6"/>
                    </a:cubicBezTo>
                    <a:cubicBezTo>
                      <a:pt x="11" y="5"/>
                      <a:pt x="11" y="5"/>
                      <a:pt x="11" y="4"/>
                    </a:cubicBezTo>
                    <a:cubicBezTo>
                      <a:pt x="11" y="4"/>
                      <a:pt x="11" y="4"/>
                      <a:pt x="11" y="4"/>
                    </a:cubicBezTo>
                    <a:cubicBezTo>
                      <a:pt x="11" y="3"/>
                      <a:pt x="10" y="3"/>
                      <a:pt x="10" y="2"/>
                    </a:cubicBezTo>
                    <a:cubicBezTo>
                      <a:pt x="10" y="2"/>
                      <a:pt x="11" y="2"/>
                      <a:pt x="11" y="1"/>
                    </a:cubicBezTo>
                    <a:cubicBezTo>
                      <a:pt x="11" y="1"/>
                      <a:pt x="11" y="1"/>
                      <a:pt x="11" y="1"/>
                    </a:cubicBezTo>
                    <a:cubicBezTo>
                      <a:pt x="10" y="1"/>
                      <a:pt x="10" y="0"/>
                      <a:pt x="10" y="0"/>
                    </a:cubicBezTo>
                    <a:cubicBezTo>
                      <a:pt x="10" y="0"/>
                      <a:pt x="10" y="1"/>
                      <a:pt x="10" y="1"/>
                    </a:cubicBezTo>
                    <a:cubicBezTo>
                      <a:pt x="9" y="1"/>
                      <a:pt x="9" y="0"/>
                      <a:pt x="9" y="0"/>
                    </a:cubicBezTo>
                    <a:cubicBezTo>
                      <a:pt x="9" y="0"/>
                      <a:pt x="9" y="0"/>
                      <a:pt x="8" y="0"/>
                    </a:cubicBezTo>
                    <a:cubicBezTo>
                      <a:pt x="8" y="0"/>
                      <a:pt x="9" y="1"/>
                      <a:pt x="8" y="1"/>
                    </a:cubicBezTo>
                    <a:cubicBezTo>
                      <a:pt x="8" y="1"/>
                      <a:pt x="8" y="2"/>
                      <a:pt x="8" y="2"/>
                    </a:cubicBezTo>
                    <a:cubicBezTo>
                      <a:pt x="7" y="3"/>
                      <a:pt x="7" y="3"/>
                      <a:pt x="6" y="4"/>
                    </a:cubicBezTo>
                    <a:cubicBezTo>
                      <a:pt x="6" y="4"/>
                      <a:pt x="6" y="5"/>
                      <a:pt x="6" y="5"/>
                    </a:cubicBezTo>
                    <a:cubicBezTo>
                      <a:pt x="5" y="6"/>
                      <a:pt x="5" y="6"/>
                      <a:pt x="5" y="6"/>
                    </a:cubicBezTo>
                    <a:cubicBezTo>
                      <a:pt x="4" y="6"/>
                      <a:pt x="4" y="6"/>
                      <a:pt x="3" y="6"/>
                    </a:cubicBezTo>
                    <a:cubicBezTo>
                      <a:pt x="3" y="7"/>
                      <a:pt x="2" y="7"/>
                      <a:pt x="2" y="7"/>
                    </a:cubicBezTo>
                    <a:cubicBezTo>
                      <a:pt x="2" y="7"/>
                      <a:pt x="1" y="7"/>
                      <a:pt x="1" y="7"/>
                    </a:cubicBezTo>
                    <a:cubicBezTo>
                      <a:pt x="1" y="7"/>
                      <a:pt x="1" y="7"/>
                      <a:pt x="1" y="8"/>
                    </a:cubicBezTo>
                    <a:cubicBezTo>
                      <a:pt x="0" y="8"/>
                      <a:pt x="0" y="8"/>
                      <a:pt x="0" y="8"/>
                    </a:cubicBezTo>
                    <a:cubicBezTo>
                      <a:pt x="0" y="8"/>
                      <a:pt x="0" y="8"/>
                      <a:pt x="0" y="8"/>
                    </a:cubicBezTo>
                    <a:cubicBezTo>
                      <a:pt x="0" y="8"/>
                      <a:pt x="1" y="8"/>
                      <a:pt x="1" y="9"/>
                    </a:cubicBezTo>
                    <a:cubicBezTo>
                      <a:pt x="1" y="9"/>
                      <a:pt x="1" y="9"/>
                      <a:pt x="2" y="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0" name="Freeform 89"/>
              <p:cNvSpPr>
                <a:spLocks/>
              </p:cNvSpPr>
              <p:nvPr/>
            </p:nvSpPr>
            <p:spPr bwMode="auto">
              <a:xfrm>
                <a:off x="7454902" y="3032126"/>
                <a:ext cx="182563" cy="238125"/>
              </a:xfrm>
              <a:custGeom>
                <a:avLst/>
                <a:gdLst>
                  <a:gd name="T0" fmla="*/ 1 w 17"/>
                  <a:gd name="T1" fmla="*/ 10 h 22"/>
                  <a:gd name="T2" fmla="*/ 1 w 17"/>
                  <a:gd name="T3" fmla="*/ 11 h 22"/>
                  <a:gd name="T4" fmla="*/ 0 w 17"/>
                  <a:gd name="T5" fmla="*/ 13 h 22"/>
                  <a:gd name="T6" fmla="*/ 0 w 17"/>
                  <a:gd name="T7" fmla="*/ 15 h 22"/>
                  <a:gd name="T8" fmla="*/ 2 w 17"/>
                  <a:gd name="T9" fmla="*/ 16 h 22"/>
                  <a:gd name="T10" fmla="*/ 2 w 17"/>
                  <a:gd name="T11" fmla="*/ 18 h 22"/>
                  <a:gd name="T12" fmla="*/ 1 w 17"/>
                  <a:gd name="T13" fmla="*/ 21 h 22"/>
                  <a:gd name="T14" fmla="*/ 4 w 17"/>
                  <a:gd name="T15" fmla="*/ 21 h 22"/>
                  <a:gd name="T16" fmla="*/ 4 w 17"/>
                  <a:gd name="T17" fmla="*/ 18 h 22"/>
                  <a:gd name="T18" fmla="*/ 4 w 17"/>
                  <a:gd name="T19" fmla="*/ 17 h 22"/>
                  <a:gd name="T20" fmla="*/ 4 w 17"/>
                  <a:gd name="T21" fmla="*/ 15 h 22"/>
                  <a:gd name="T22" fmla="*/ 5 w 17"/>
                  <a:gd name="T23" fmla="*/ 13 h 22"/>
                  <a:gd name="T24" fmla="*/ 6 w 17"/>
                  <a:gd name="T25" fmla="*/ 14 h 22"/>
                  <a:gd name="T26" fmla="*/ 6 w 17"/>
                  <a:gd name="T27" fmla="*/ 17 h 22"/>
                  <a:gd name="T28" fmla="*/ 7 w 17"/>
                  <a:gd name="T29" fmla="*/ 17 h 22"/>
                  <a:gd name="T30" fmla="*/ 7 w 17"/>
                  <a:gd name="T31" fmla="*/ 19 h 22"/>
                  <a:gd name="T32" fmla="*/ 8 w 17"/>
                  <a:gd name="T33" fmla="*/ 18 h 22"/>
                  <a:gd name="T34" fmla="*/ 10 w 17"/>
                  <a:gd name="T35" fmla="*/ 18 h 22"/>
                  <a:gd name="T36" fmla="*/ 10 w 17"/>
                  <a:gd name="T37" fmla="*/ 16 h 22"/>
                  <a:gd name="T38" fmla="*/ 9 w 17"/>
                  <a:gd name="T39" fmla="*/ 15 h 22"/>
                  <a:gd name="T40" fmla="*/ 9 w 17"/>
                  <a:gd name="T41" fmla="*/ 14 h 22"/>
                  <a:gd name="T42" fmla="*/ 7 w 17"/>
                  <a:gd name="T43" fmla="*/ 12 h 22"/>
                  <a:gd name="T44" fmla="*/ 7 w 17"/>
                  <a:gd name="T45" fmla="*/ 11 h 22"/>
                  <a:gd name="T46" fmla="*/ 9 w 17"/>
                  <a:gd name="T47" fmla="*/ 10 h 22"/>
                  <a:gd name="T48" fmla="*/ 11 w 17"/>
                  <a:gd name="T49" fmla="*/ 8 h 22"/>
                  <a:gd name="T50" fmla="*/ 12 w 17"/>
                  <a:gd name="T51" fmla="*/ 7 h 22"/>
                  <a:gd name="T52" fmla="*/ 10 w 17"/>
                  <a:gd name="T53" fmla="*/ 7 h 22"/>
                  <a:gd name="T54" fmla="*/ 9 w 17"/>
                  <a:gd name="T55" fmla="*/ 8 h 22"/>
                  <a:gd name="T56" fmla="*/ 7 w 17"/>
                  <a:gd name="T57" fmla="*/ 8 h 22"/>
                  <a:gd name="T58" fmla="*/ 5 w 17"/>
                  <a:gd name="T59" fmla="*/ 9 h 22"/>
                  <a:gd name="T60" fmla="*/ 4 w 17"/>
                  <a:gd name="T61" fmla="*/ 7 h 22"/>
                  <a:gd name="T62" fmla="*/ 4 w 17"/>
                  <a:gd name="T63" fmla="*/ 4 h 22"/>
                  <a:gd name="T64" fmla="*/ 6 w 17"/>
                  <a:gd name="T65" fmla="*/ 5 h 22"/>
                  <a:gd name="T66" fmla="*/ 9 w 17"/>
                  <a:gd name="T67" fmla="*/ 5 h 22"/>
                  <a:gd name="T68" fmla="*/ 11 w 17"/>
                  <a:gd name="T69" fmla="*/ 5 h 22"/>
                  <a:gd name="T70" fmla="*/ 15 w 17"/>
                  <a:gd name="T71" fmla="*/ 4 h 22"/>
                  <a:gd name="T72" fmla="*/ 16 w 17"/>
                  <a:gd name="T73" fmla="*/ 2 h 22"/>
                  <a:gd name="T74" fmla="*/ 17 w 17"/>
                  <a:gd name="T75" fmla="*/ 1 h 22"/>
                  <a:gd name="T76" fmla="*/ 15 w 17"/>
                  <a:gd name="T77" fmla="*/ 1 h 22"/>
                  <a:gd name="T78" fmla="*/ 14 w 17"/>
                  <a:gd name="T79" fmla="*/ 2 h 22"/>
                  <a:gd name="T80" fmla="*/ 13 w 17"/>
                  <a:gd name="T81" fmla="*/ 3 h 22"/>
                  <a:gd name="T82" fmla="*/ 10 w 17"/>
                  <a:gd name="T83" fmla="*/ 3 h 22"/>
                  <a:gd name="T84" fmla="*/ 8 w 17"/>
                  <a:gd name="T85" fmla="*/ 2 h 22"/>
                  <a:gd name="T86" fmla="*/ 5 w 17"/>
                  <a:gd name="T87" fmla="*/ 2 h 22"/>
                  <a:gd name="T88" fmla="*/ 5 w 17"/>
                  <a:gd name="T89" fmla="*/ 3 h 22"/>
                  <a:gd name="T90" fmla="*/ 3 w 17"/>
                  <a:gd name="T91" fmla="*/ 3 h 22"/>
                  <a:gd name="T92" fmla="*/ 2 w 17"/>
                  <a:gd name="T93" fmla="*/ 6 h 22"/>
                  <a:gd name="T94" fmla="*/ 1 w 17"/>
                  <a:gd name="T95"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 h="22">
                    <a:moveTo>
                      <a:pt x="1" y="9"/>
                    </a:moveTo>
                    <a:cubicBezTo>
                      <a:pt x="1" y="9"/>
                      <a:pt x="1" y="9"/>
                      <a:pt x="1" y="10"/>
                    </a:cubicBezTo>
                    <a:cubicBezTo>
                      <a:pt x="1" y="10"/>
                      <a:pt x="1" y="10"/>
                      <a:pt x="1" y="11"/>
                    </a:cubicBezTo>
                    <a:cubicBezTo>
                      <a:pt x="1" y="11"/>
                      <a:pt x="1" y="11"/>
                      <a:pt x="1" y="11"/>
                    </a:cubicBezTo>
                    <a:cubicBezTo>
                      <a:pt x="1" y="11"/>
                      <a:pt x="1" y="11"/>
                      <a:pt x="1" y="12"/>
                    </a:cubicBezTo>
                    <a:cubicBezTo>
                      <a:pt x="1" y="12"/>
                      <a:pt x="0" y="12"/>
                      <a:pt x="0" y="13"/>
                    </a:cubicBezTo>
                    <a:cubicBezTo>
                      <a:pt x="0" y="13"/>
                      <a:pt x="0" y="14"/>
                      <a:pt x="0" y="14"/>
                    </a:cubicBezTo>
                    <a:cubicBezTo>
                      <a:pt x="0" y="15"/>
                      <a:pt x="0" y="15"/>
                      <a:pt x="0" y="15"/>
                    </a:cubicBezTo>
                    <a:cubicBezTo>
                      <a:pt x="1" y="16"/>
                      <a:pt x="1" y="15"/>
                      <a:pt x="1" y="15"/>
                    </a:cubicBezTo>
                    <a:cubicBezTo>
                      <a:pt x="2" y="15"/>
                      <a:pt x="2" y="15"/>
                      <a:pt x="2" y="16"/>
                    </a:cubicBezTo>
                    <a:cubicBezTo>
                      <a:pt x="2" y="16"/>
                      <a:pt x="2" y="16"/>
                      <a:pt x="2" y="17"/>
                    </a:cubicBezTo>
                    <a:cubicBezTo>
                      <a:pt x="2" y="17"/>
                      <a:pt x="2" y="18"/>
                      <a:pt x="2" y="18"/>
                    </a:cubicBezTo>
                    <a:cubicBezTo>
                      <a:pt x="2" y="19"/>
                      <a:pt x="2" y="19"/>
                      <a:pt x="2" y="20"/>
                    </a:cubicBezTo>
                    <a:cubicBezTo>
                      <a:pt x="2" y="20"/>
                      <a:pt x="1" y="21"/>
                      <a:pt x="1" y="21"/>
                    </a:cubicBezTo>
                    <a:cubicBezTo>
                      <a:pt x="1" y="22"/>
                      <a:pt x="2" y="22"/>
                      <a:pt x="3" y="22"/>
                    </a:cubicBezTo>
                    <a:cubicBezTo>
                      <a:pt x="3" y="22"/>
                      <a:pt x="4" y="22"/>
                      <a:pt x="4" y="21"/>
                    </a:cubicBezTo>
                    <a:cubicBezTo>
                      <a:pt x="4" y="21"/>
                      <a:pt x="4" y="20"/>
                      <a:pt x="4" y="20"/>
                    </a:cubicBezTo>
                    <a:cubicBezTo>
                      <a:pt x="4" y="19"/>
                      <a:pt x="4" y="19"/>
                      <a:pt x="4" y="18"/>
                    </a:cubicBezTo>
                    <a:cubicBezTo>
                      <a:pt x="4" y="18"/>
                      <a:pt x="4" y="18"/>
                      <a:pt x="4" y="17"/>
                    </a:cubicBezTo>
                    <a:cubicBezTo>
                      <a:pt x="4" y="17"/>
                      <a:pt x="4" y="17"/>
                      <a:pt x="4" y="17"/>
                    </a:cubicBezTo>
                    <a:cubicBezTo>
                      <a:pt x="4" y="16"/>
                      <a:pt x="4" y="16"/>
                      <a:pt x="4" y="15"/>
                    </a:cubicBezTo>
                    <a:cubicBezTo>
                      <a:pt x="4" y="15"/>
                      <a:pt x="4" y="15"/>
                      <a:pt x="4" y="15"/>
                    </a:cubicBezTo>
                    <a:cubicBezTo>
                      <a:pt x="4" y="14"/>
                      <a:pt x="4" y="14"/>
                      <a:pt x="4" y="14"/>
                    </a:cubicBezTo>
                    <a:cubicBezTo>
                      <a:pt x="4" y="13"/>
                      <a:pt x="4" y="13"/>
                      <a:pt x="5" y="13"/>
                    </a:cubicBezTo>
                    <a:cubicBezTo>
                      <a:pt x="5" y="13"/>
                      <a:pt x="5" y="13"/>
                      <a:pt x="6" y="13"/>
                    </a:cubicBezTo>
                    <a:cubicBezTo>
                      <a:pt x="6" y="13"/>
                      <a:pt x="6" y="14"/>
                      <a:pt x="6" y="14"/>
                    </a:cubicBezTo>
                    <a:cubicBezTo>
                      <a:pt x="6" y="15"/>
                      <a:pt x="5" y="15"/>
                      <a:pt x="6" y="16"/>
                    </a:cubicBezTo>
                    <a:cubicBezTo>
                      <a:pt x="6" y="16"/>
                      <a:pt x="6" y="16"/>
                      <a:pt x="6" y="17"/>
                    </a:cubicBezTo>
                    <a:cubicBezTo>
                      <a:pt x="6" y="17"/>
                      <a:pt x="7" y="16"/>
                      <a:pt x="7" y="17"/>
                    </a:cubicBezTo>
                    <a:cubicBezTo>
                      <a:pt x="7" y="17"/>
                      <a:pt x="7" y="17"/>
                      <a:pt x="7" y="17"/>
                    </a:cubicBezTo>
                    <a:cubicBezTo>
                      <a:pt x="7" y="18"/>
                      <a:pt x="7" y="18"/>
                      <a:pt x="7" y="18"/>
                    </a:cubicBezTo>
                    <a:cubicBezTo>
                      <a:pt x="6" y="18"/>
                      <a:pt x="6" y="19"/>
                      <a:pt x="7" y="19"/>
                    </a:cubicBezTo>
                    <a:cubicBezTo>
                      <a:pt x="7" y="20"/>
                      <a:pt x="8" y="20"/>
                      <a:pt x="8" y="19"/>
                    </a:cubicBezTo>
                    <a:cubicBezTo>
                      <a:pt x="8" y="19"/>
                      <a:pt x="8" y="19"/>
                      <a:pt x="8" y="18"/>
                    </a:cubicBezTo>
                    <a:cubicBezTo>
                      <a:pt x="9" y="18"/>
                      <a:pt x="9" y="18"/>
                      <a:pt x="9" y="18"/>
                    </a:cubicBezTo>
                    <a:cubicBezTo>
                      <a:pt x="9" y="18"/>
                      <a:pt x="10" y="18"/>
                      <a:pt x="10" y="18"/>
                    </a:cubicBezTo>
                    <a:cubicBezTo>
                      <a:pt x="10" y="18"/>
                      <a:pt x="11" y="18"/>
                      <a:pt x="11" y="17"/>
                    </a:cubicBezTo>
                    <a:cubicBezTo>
                      <a:pt x="10" y="17"/>
                      <a:pt x="10" y="17"/>
                      <a:pt x="10" y="16"/>
                    </a:cubicBezTo>
                    <a:cubicBezTo>
                      <a:pt x="10" y="16"/>
                      <a:pt x="9" y="16"/>
                      <a:pt x="9" y="16"/>
                    </a:cubicBezTo>
                    <a:cubicBezTo>
                      <a:pt x="9" y="15"/>
                      <a:pt x="9" y="15"/>
                      <a:pt x="9" y="15"/>
                    </a:cubicBezTo>
                    <a:cubicBezTo>
                      <a:pt x="9" y="15"/>
                      <a:pt x="10" y="15"/>
                      <a:pt x="10" y="14"/>
                    </a:cubicBezTo>
                    <a:cubicBezTo>
                      <a:pt x="10" y="14"/>
                      <a:pt x="9" y="14"/>
                      <a:pt x="9" y="14"/>
                    </a:cubicBezTo>
                    <a:cubicBezTo>
                      <a:pt x="9" y="13"/>
                      <a:pt x="9" y="13"/>
                      <a:pt x="8" y="13"/>
                    </a:cubicBezTo>
                    <a:cubicBezTo>
                      <a:pt x="8" y="12"/>
                      <a:pt x="8" y="12"/>
                      <a:pt x="7" y="12"/>
                    </a:cubicBezTo>
                    <a:cubicBezTo>
                      <a:pt x="7" y="11"/>
                      <a:pt x="7" y="11"/>
                      <a:pt x="7" y="11"/>
                    </a:cubicBezTo>
                    <a:cubicBezTo>
                      <a:pt x="7" y="11"/>
                      <a:pt x="7" y="11"/>
                      <a:pt x="7" y="11"/>
                    </a:cubicBezTo>
                    <a:cubicBezTo>
                      <a:pt x="8" y="11"/>
                      <a:pt x="8" y="11"/>
                      <a:pt x="8" y="10"/>
                    </a:cubicBezTo>
                    <a:cubicBezTo>
                      <a:pt x="8" y="10"/>
                      <a:pt x="8" y="10"/>
                      <a:pt x="9" y="10"/>
                    </a:cubicBezTo>
                    <a:cubicBezTo>
                      <a:pt x="9" y="10"/>
                      <a:pt x="10" y="10"/>
                      <a:pt x="10" y="9"/>
                    </a:cubicBezTo>
                    <a:cubicBezTo>
                      <a:pt x="10" y="9"/>
                      <a:pt x="10" y="8"/>
                      <a:pt x="11" y="8"/>
                    </a:cubicBezTo>
                    <a:cubicBezTo>
                      <a:pt x="11" y="8"/>
                      <a:pt x="12" y="9"/>
                      <a:pt x="12" y="8"/>
                    </a:cubicBezTo>
                    <a:cubicBezTo>
                      <a:pt x="12" y="8"/>
                      <a:pt x="12" y="8"/>
                      <a:pt x="12" y="7"/>
                    </a:cubicBezTo>
                    <a:cubicBezTo>
                      <a:pt x="12" y="7"/>
                      <a:pt x="12" y="7"/>
                      <a:pt x="12" y="7"/>
                    </a:cubicBezTo>
                    <a:cubicBezTo>
                      <a:pt x="11" y="6"/>
                      <a:pt x="11" y="7"/>
                      <a:pt x="10" y="7"/>
                    </a:cubicBezTo>
                    <a:cubicBezTo>
                      <a:pt x="10" y="7"/>
                      <a:pt x="9" y="7"/>
                      <a:pt x="9" y="7"/>
                    </a:cubicBezTo>
                    <a:cubicBezTo>
                      <a:pt x="9" y="7"/>
                      <a:pt x="9" y="7"/>
                      <a:pt x="9" y="8"/>
                    </a:cubicBezTo>
                    <a:cubicBezTo>
                      <a:pt x="8" y="8"/>
                      <a:pt x="8" y="8"/>
                      <a:pt x="8" y="8"/>
                    </a:cubicBezTo>
                    <a:cubicBezTo>
                      <a:pt x="7" y="8"/>
                      <a:pt x="7" y="8"/>
                      <a:pt x="7" y="8"/>
                    </a:cubicBezTo>
                    <a:cubicBezTo>
                      <a:pt x="7" y="8"/>
                      <a:pt x="7" y="8"/>
                      <a:pt x="7" y="9"/>
                    </a:cubicBezTo>
                    <a:cubicBezTo>
                      <a:pt x="6" y="9"/>
                      <a:pt x="6" y="9"/>
                      <a:pt x="5" y="9"/>
                    </a:cubicBezTo>
                    <a:cubicBezTo>
                      <a:pt x="5" y="8"/>
                      <a:pt x="5" y="8"/>
                      <a:pt x="5" y="8"/>
                    </a:cubicBezTo>
                    <a:cubicBezTo>
                      <a:pt x="5" y="7"/>
                      <a:pt x="5" y="7"/>
                      <a:pt x="4" y="7"/>
                    </a:cubicBezTo>
                    <a:cubicBezTo>
                      <a:pt x="4" y="7"/>
                      <a:pt x="4" y="6"/>
                      <a:pt x="4" y="6"/>
                    </a:cubicBezTo>
                    <a:cubicBezTo>
                      <a:pt x="4" y="5"/>
                      <a:pt x="4" y="5"/>
                      <a:pt x="4" y="4"/>
                    </a:cubicBezTo>
                    <a:cubicBezTo>
                      <a:pt x="4" y="4"/>
                      <a:pt x="5" y="4"/>
                      <a:pt x="5" y="4"/>
                    </a:cubicBezTo>
                    <a:cubicBezTo>
                      <a:pt x="6" y="4"/>
                      <a:pt x="6" y="5"/>
                      <a:pt x="6" y="5"/>
                    </a:cubicBezTo>
                    <a:cubicBezTo>
                      <a:pt x="6" y="5"/>
                      <a:pt x="7" y="5"/>
                      <a:pt x="7" y="5"/>
                    </a:cubicBezTo>
                    <a:cubicBezTo>
                      <a:pt x="8" y="5"/>
                      <a:pt x="8" y="5"/>
                      <a:pt x="9" y="5"/>
                    </a:cubicBezTo>
                    <a:cubicBezTo>
                      <a:pt x="9" y="4"/>
                      <a:pt x="10" y="4"/>
                      <a:pt x="10" y="4"/>
                    </a:cubicBezTo>
                    <a:cubicBezTo>
                      <a:pt x="10" y="4"/>
                      <a:pt x="10" y="4"/>
                      <a:pt x="11" y="5"/>
                    </a:cubicBezTo>
                    <a:cubicBezTo>
                      <a:pt x="12" y="5"/>
                      <a:pt x="12" y="4"/>
                      <a:pt x="13" y="4"/>
                    </a:cubicBezTo>
                    <a:cubicBezTo>
                      <a:pt x="14" y="4"/>
                      <a:pt x="14" y="5"/>
                      <a:pt x="15" y="4"/>
                    </a:cubicBezTo>
                    <a:cubicBezTo>
                      <a:pt x="15" y="4"/>
                      <a:pt x="15" y="4"/>
                      <a:pt x="15" y="4"/>
                    </a:cubicBezTo>
                    <a:cubicBezTo>
                      <a:pt x="16" y="3"/>
                      <a:pt x="16" y="3"/>
                      <a:pt x="16" y="2"/>
                    </a:cubicBezTo>
                    <a:cubicBezTo>
                      <a:pt x="16" y="2"/>
                      <a:pt x="16" y="2"/>
                      <a:pt x="17" y="1"/>
                    </a:cubicBezTo>
                    <a:cubicBezTo>
                      <a:pt x="17" y="1"/>
                      <a:pt x="17" y="1"/>
                      <a:pt x="17" y="1"/>
                    </a:cubicBezTo>
                    <a:cubicBezTo>
                      <a:pt x="17" y="0"/>
                      <a:pt x="16" y="0"/>
                      <a:pt x="16" y="0"/>
                    </a:cubicBezTo>
                    <a:cubicBezTo>
                      <a:pt x="15" y="0"/>
                      <a:pt x="15" y="0"/>
                      <a:pt x="15" y="1"/>
                    </a:cubicBezTo>
                    <a:cubicBezTo>
                      <a:pt x="15" y="1"/>
                      <a:pt x="15" y="1"/>
                      <a:pt x="15" y="1"/>
                    </a:cubicBezTo>
                    <a:cubicBezTo>
                      <a:pt x="15" y="2"/>
                      <a:pt x="14" y="1"/>
                      <a:pt x="14" y="2"/>
                    </a:cubicBezTo>
                    <a:cubicBezTo>
                      <a:pt x="14" y="2"/>
                      <a:pt x="14" y="2"/>
                      <a:pt x="14" y="2"/>
                    </a:cubicBezTo>
                    <a:cubicBezTo>
                      <a:pt x="14" y="3"/>
                      <a:pt x="13" y="3"/>
                      <a:pt x="13" y="3"/>
                    </a:cubicBezTo>
                    <a:cubicBezTo>
                      <a:pt x="12" y="3"/>
                      <a:pt x="12" y="3"/>
                      <a:pt x="11" y="3"/>
                    </a:cubicBezTo>
                    <a:cubicBezTo>
                      <a:pt x="11" y="3"/>
                      <a:pt x="11" y="3"/>
                      <a:pt x="10" y="3"/>
                    </a:cubicBezTo>
                    <a:cubicBezTo>
                      <a:pt x="10" y="3"/>
                      <a:pt x="10" y="2"/>
                      <a:pt x="9" y="2"/>
                    </a:cubicBezTo>
                    <a:cubicBezTo>
                      <a:pt x="9" y="2"/>
                      <a:pt x="8" y="2"/>
                      <a:pt x="8" y="2"/>
                    </a:cubicBezTo>
                    <a:cubicBezTo>
                      <a:pt x="7" y="2"/>
                      <a:pt x="7" y="2"/>
                      <a:pt x="7" y="2"/>
                    </a:cubicBezTo>
                    <a:cubicBezTo>
                      <a:pt x="6" y="2"/>
                      <a:pt x="6" y="1"/>
                      <a:pt x="5" y="2"/>
                    </a:cubicBezTo>
                    <a:cubicBezTo>
                      <a:pt x="5" y="2"/>
                      <a:pt x="5" y="2"/>
                      <a:pt x="5" y="2"/>
                    </a:cubicBezTo>
                    <a:cubicBezTo>
                      <a:pt x="5" y="2"/>
                      <a:pt x="5" y="3"/>
                      <a:pt x="5" y="3"/>
                    </a:cubicBezTo>
                    <a:cubicBezTo>
                      <a:pt x="4" y="3"/>
                      <a:pt x="4" y="3"/>
                      <a:pt x="4" y="3"/>
                    </a:cubicBezTo>
                    <a:cubicBezTo>
                      <a:pt x="3" y="3"/>
                      <a:pt x="3" y="3"/>
                      <a:pt x="3" y="3"/>
                    </a:cubicBezTo>
                    <a:cubicBezTo>
                      <a:pt x="2" y="4"/>
                      <a:pt x="2" y="4"/>
                      <a:pt x="2" y="5"/>
                    </a:cubicBezTo>
                    <a:cubicBezTo>
                      <a:pt x="2" y="6"/>
                      <a:pt x="2" y="6"/>
                      <a:pt x="2" y="6"/>
                    </a:cubicBezTo>
                    <a:cubicBezTo>
                      <a:pt x="2" y="7"/>
                      <a:pt x="2" y="7"/>
                      <a:pt x="2" y="8"/>
                    </a:cubicBezTo>
                    <a:cubicBezTo>
                      <a:pt x="2" y="8"/>
                      <a:pt x="1" y="8"/>
                      <a:pt x="1" y="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1" name="Freeform 90"/>
              <p:cNvSpPr>
                <a:spLocks/>
              </p:cNvSpPr>
              <p:nvPr/>
            </p:nvSpPr>
            <p:spPr bwMode="auto">
              <a:xfrm>
                <a:off x="6677027" y="2200276"/>
                <a:ext cx="227013" cy="573088"/>
              </a:xfrm>
              <a:custGeom>
                <a:avLst/>
                <a:gdLst>
                  <a:gd name="T0" fmla="*/ 4 w 21"/>
                  <a:gd name="T1" fmla="*/ 25 h 53"/>
                  <a:gd name="T2" fmla="*/ 4 w 21"/>
                  <a:gd name="T3" fmla="*/ 27 h 53"/>
                  <a:gd name="T4" fmla="*/ 5 w 21"/>
                  <a:gd name="T5" fmla="*/ 28 h 53"/>
                  <a:gd name="T6" fmla="*/ 6 w 21"/>
                  <a:gd name="T7" fmla="*/ 29 h 53"/>
                  <a:gd name="T8" fmla="*/ 7 w 21"/>
                  <a:gd name="T9" fmla="*/ 34 h 53"/>
                  <a:gd name="T10" fmla="*/ 8 w 21"/>
                  <a:gd name="T11" fmla="*/ 36 h 53"/>
                  <a:gd name="T12" fmla="*/ 12 w 21"/>
                  <a:gd name="T13" fmla="*/ 36 h 53"/>
                  <a:gd name="T14" fmla="*/ 13 w 21"/>
                  <a:gd name="T15" fmla="*/ 34 h 53"/>
                  <a:gd name="T16" fmla="*/ 15 w 21"/>
                  <a:gd name="T17" fmla="*/ 34 h 53"/>
                  <a:gd name="T18" fmla="*/ 16 w 21"/>
                  <a:gd name="T19" fmla="*/ 36 h 53"/>
                  <a:gd name="T20" fmla="*/ 17 w 21"/>
                  <a:gd name="T21" fmla="*/ 42 h 53"/>
                  <a:gd name="T22" fmla="*/ 18 w 21"/>
                  <a:gd name="T23" fmla="*/ 44 h 53"/>
                  <a:gd name="T24" fmla="*/ 18 w 21"/>
                  <a:gd name="T25" fmla="*/ 48 h 53"/>
                  <a:gd name="T26" fmla="*/ 19 w 21"/>
                  <a:gd name="T27" fmla="*/ 50 h 53"/>
                  <a:gd name="T28" fmla="*/ 19 w 21"/>
                  <a:gd name="T29" fmla="*/ 52 h 53"/>
                  <a:gd name="T30" fmla="*/ 20 w 21"/>
                  <a:gd name="T31" fmla="*/ 50 h 53"/>
                  <a:gd name="T32" fmla="*/ 21 w 21"/>
                  <a:gd name="T33" fmla="*/ 47 h 53"/>
                  <a:gd name="T34" fmla="*/ 20 w 21"/>
                  <a:gd name="T35" fmla="*/ 44 h 53"/>
                  <a:gd name="T36" fmla="*/ 19 w 21"/>
                  <a:gd name="T37" fmla="*/ 41 h 53"/>
                  <a:gd name="T38" fmla="*/ 19 w 21"/>
                  <a:gd name="T39" fmla="*/ 38 h 53"/>
                  <a:gd name="T40" fmla="*/ 18 w 21"/>
                  <a:gd name="T41" fmla="*/ 34 h 53"/>
                  <a:gd name="T42" fmla="*/ 15 w 21"/>
                  <a:gd name="T43" fmla="*/ 31 h 53"/>
                  <a:gd name="T44" fmla="*/ 15 w 21"/>
                  <a:gd name="T45" fmla="*/ 28 h 53"/>
                  <a:gd name="T46" fmla="*/ 15 w 21"/>
                  <a:gd name="T47" fmla="*/ 26 h 53"/>
                  <a:gd name="T48" fmla="*/ 17 w 21"/>
                  <a:gd name="T49" fmla="*/ 25 h 53"/>
                  <a:gd name="T50" fmla="*/ 20 w 21"/>
                  <a:gd name="T51" fmla="*/ 22 h 53"/>
                  <a:gd name="T52" fmla="*/ 20 w 21"/>
                  <a:gd name="T53" fmla="*/ 20 h 53"/>
                  <a:gd name="T54" fmla="*/ 17 w 21"/>
                  <a:gd name="T55" fmla="*/ 18 h 53"/>
                  <a:gd name="T56" fmla="*/ 16 w 21"/>
                  <a:gd name="T57" fmla="*/ 16 h 53"/>
                  <a:gd name="T58" fmla="*/ 14 w 21"/>
                  <a:gd name="T59" fmla="*/ 13 h 53"/>
                  <a:gd name="T60" fmla="*/ 12 w 21"/>
                  <a:gd name="T61" fmla="*/ 10 h 53"/>
                  <a:gd name="T62" fmla="*/ 14 w 21"/>
                  <a:gd name="T63" fmla="*/ 6 h 53"/>
                  <a:gd name="T64" fmla="*/ 11 w 21"/>
                  <a:gd name="T65" fmla="*/ 2 h 53"/>
                  <a:gd name="T66" fmla="*/ 9 w 21"/>
                  <a:gd name="T67" fmla="*/ 0 h 53"/>
                  <a:gd name="T68" fmla="*/ 7 w 21"/>
                  <a:gd name="T69" fmla="*/ 4 h 53"/>
                  <a:gd name="T70" fmla="*/ 5 w 21"/>
                  <a:gd name="T71" fmla="*/ 7 h 53"/>
                  <a:gd name="T72" fmla="*/ 5 w 21"/>
                  <a:gd name="T73" fmla="*/ 10 h 53"/>
                  <a:gd name="T74" fmla="*/ 4 w 21"/>
                  <a:gd name="T75" fmla="*/ 14 h 53"/>
                  <a:gd name="T76" fmla="*/ 3 w 21"/>
                  <a:gd name="T77" fmla="*/ 15 h 53"/>
                  <a:gd name="T78" fmla="*/ 2 w 21"/>
                  <a:gd name="T79" fmla="*/ 17 h 53"/>
                  <a:gd name="T80" fmla="*/ 1 w 21"/>
                  <a:gd name="T81" fmla="*/ 18 h 53"/>
                  <a:gd name="T82" fmla="*/ 1 w 21"/>
                  <a:gd name="T83" fmla="*/ 22 h 53"/>
                  <a:gd name="T84" fmla="*/ 0 w 21"/>
                  <a:gd name="T85" fmla="*/ 2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 h="53">
                    <a:moveTo>
                      <a:pt x="1" y="25"/>
                    </a:moveTo>
                    <a:cubicBezTo>
                      <a:pt x="2" y="25"/>
                      <a:pt x="2" y="24"/>
                      <a:pt x="2" y="24"/>
                    </a:cubicBezTo>
                    <a:cubicBezTo>
                      <a:pt x="3" y="24"/>
                      <a:pt x="4" y="24"/>
                      <a:pt x="4" y="25"/>
                    </a:cubicBezTo>
                    <a:cubicBezTo>
                      <a:pt x="4" y="26"/>
                      <a:pt x="5" y="26"/>
                      <a:pt x="4" y="26"/>
                    </a:cubicBezTo>
                    <a:cubicBezTo>
                      <a:pt x="4" y="26"/>
                      <a:pt x="4" y="26"/>
                      <a:pt x="4" y="26"/>
                    </a:cubicBezTo>
                    <a:cubicBezTo>
                      <a:pt x="4" y="27"/>
                      <a:pt x="4" y="27"/>
                      <a:pt x="4" y="27"/>
                    </a:cubicBezTo>
                    <a:cubicBezTo>
                      <a:pt x="3" y="27"/>
                      <a:pt x="4" y="27"/>
                      <a:pt x="4" y="28"/>
                    </a:cubicBezTo>
                    <a:cubicBezTo>
                      <a:pt x="4" y="28"/>
                      <a:pt x="4" y="28"/>
                      <a:pt x="4" y="28"/>
                    </a:cubicBezTo>
                    <a:cubicBezTo>
                      <a:pt x="5" y="28"/>
                      <a:pt x="5" y="28"/>
                      <a:pt x="5" y="28"/>
                    </a:cubicBezTo>
                    <a:cubicBezTo>
                      <a:pt x="5" y="27"/>
                      <a:pt x="5" y="27"/>
                      <a:pt x="5" y="27"/>
                    </a:cubicBezTo>
                    <a:cubicBezTo>
                      <a:pt x="5" y="28"/>
                      <a:pt x="5" y="28"/>
                      <a:pt x="6" y="28"/>
                    </a:cubicBezTo>
                    <a:cubicBezTo>
                      <a:pt x="6" y="28"/>
                      <a:pt x="6" y="29"/>
                      <a:pt x="6" y="29"/>
                    </a:cubicBezTo>
                    <a:cubicBezTo>
                      <a:pt x="7" y="30"/>
                      <a:pt x="7" y="30"/>
                      <a:pt x="7" y="31"/>
                    </a:cubicBezTo>
                    <a:cubicBezTo>
                      <a:pt x="7" y="31"/>
                      <a:pt x="7" y="32"/>
                      <a:pt x="8" y="32"/>
                    </a:cubicBezTo>
                    <a:cubicBezTo>
                      <a:pt x="8" y="33"/>
                      <a:pt x="7" y="33"/>
                      <a:pt x="7" y="34"/>
                    </a:cubicBezTo>
                    <a:cubicBezTo>
                      <a:pt x="7" y="35"/>
                      <a:pt x="7" y="35"/>
                      <a:pt x="7" y="36"/>
                    </a:cubicBezTo>
                    <a:cubicBezTo>
                      <a:pt x="7" y="36"/>
                      <a:pt x="7" y="36"/>
                      <a:pt x="8" y="36"/>
                    </a:cubicBezTo>
                    <a:cubicBezTo>
                      <a:pt x="8" y="36"/>
                      <a:pt x="8" y="36"/>
                      <a:pt x="8" y="36"/>
                    </a:cubicBezTo>
                    <a:cubicBezTo>
                      <a:pt x="9" y="36"/>
                      <a:pt x="9" y="36"/>
                      <a:pt x="9" y="36"/>
                    </a:cubicBezTo>
                    <a:cubicBezTo>
                      <a:pt x="10" y="36"/>
                      <a:pt x="10" y="36"/>
                      <a:pt x="11" y="36"/>
                    </a:cubicBezTo>
                    <a:cubicBezTo>
                      <a:pt x="11" y="36"/>
                      <a:pt x="11" y="36"/>
                      <a:pt x="12" y="36"/>
                    </a:cubicBezTo>
                    <a:cubicBezTo>
                      <a:pt x="12" y="35"/>
                      <a:pt x="12" y="35"/>
                      <a:pt x="12" y="35"/>
                    </a:cubicBezTo>
                    <a:cubicBezTo>
                      <a:pt x="12" y="35"/>
                      <a:pt x="13" y="35"/>
                      <a:pt x="13" y="35"/>
                    </a:cubicBezTo>
                    <a:cubicBezTo>
                      <a:pt x="13" y="35"/>
                      <a:pt x="13" y="34"/>
                      <a:pt x="13" y="34"/>
                    </a:cubicBezTo>
                    <a:cubicBezTo>
                      <a:pt x="13" y="34"/>
                      <a:pt x="13" y="33"/>
                      <a:pt x="13" y="33"/>
                    </a:cubicBezTo>
                    <a:cubicBezTo>
                      <a:pt x="13" y="33"/>
                      <a:pt x="14" y="33"/>
                      <a:pt x="14" y="33"/>
                    </a:cubicBezTo>
                    <a:cubicBezTo>
                      <a:pt x="14" y="33"/>
                      <a:pt x="14" y="33"/>
                      <a:pt x="15" y="34"/>
                    </a:cubicBezTo>
                    <a:cubicBezTo>
                      <a:pt x="15" y="34"/>
                      <a:pt x="15" y="34"/>
                      <a:pt x="15" y="35"/>
                    </a:cubicBezTo>
                    <a:cubicBezTo>
                      <a:pt x="15" y="35"/>
                      <a:pt x="15" y="35"/>
                      <a:pt x="16" y="35"/>
                    </a:cubicBezTo>
                    <a:cubicBezTo>
                      <a:pt x="16" y="36"/>
                      <a:pt x="16" y="36"/>
                      <a:pt x="16" y="36"/>
                    </a:cubicBezTo>
                    <a:cubicBezTo>
                      <a:pt x="17" y="37"/>
                      <a:pt x="16" y="38"/>
                      <a:pt x="16" y="39"/>
                    </a:cubicBezTo>
                    <a:cubicBezTo>
                      <a:pt x="17" y="39"/>
                      <a:pt x="17" y="40"/>
                      <a:pt x="17" y="40"/>
                    </a:cubicBezTo>
                    <a:cubicBezTo>
                      <a:pt x="17" y="41"/>
                      <a:pt x="17" y="41"/>
                      <a:pt x="17" y="42"/>
                    </a:cubicBezTo>
                    <a:cubicBezTo>
                      <a:pt x="17" y="42"/>
                      <a:pt x="17" y="43"/>
                      <a:pt x="17" y="43"/>
                    </a:cubicBezTo>
                    <a:cubicBezTo>
                      <a:pt x="18" y="43"/>
                      <a:pt x="18" y="43"/>
                      <a:pt x="18" y="44"/>
                    </a:cubicBezTo>
                    <a:cubicBezTo>
                      <a:pt x="18" y="44"/>
                      <a:pt x="18" y="44"/>
                      <a:pt x="18" y="44"/>
                    </a:cubicBezTo>
                    <a:cubicBezTo>
                      <a:pt x="19" y="45"/>
                      <a:pt x="18" y="45"/>
                      <a:pt x="18" y="46"/>
                    </a:cubicBezTo>
                    <a:cubicBezTo>
                      <a:pt x="18" y="46"/>
                      <a:pt x="19" y="46"/>
                      <a:pt x="19" y="47"/>
                    </a:cubicBezTo>
                    <a:cubicBezTo>
                      <a:pt x="19" y="47"/>
                      <a:pt x="18" y="48"/>
                      <a:pt x="18" y="48"/>
                    </a:cubicBezTo>
                    <a:cubicBezTo>
                      <a:pt x="19" y="49"/>
                      <a:pt x="19" y="49"/>
                      <a:pt x="19" y="49"/>
                    </a:cubicBezTo>
                    <a:cubicBezTo>
                      <a:pt x="20" y="49"/>
                      <a:pt x="20" y="50"/>
                      <a:pt x="19" y="50"/>
                    </a:cubicBezTo>
                    <a:cubicBezTo>
                      <a:pt x="19" y="50"/>
                      <a:pt x="19" y="50"/>
                      <a:pt x="19" y="50"/>
                    </a:cubicBezTo>
                    <a:cubicBezTo>
                      <a:pt x="19" y="51"/>
                      <a:pt x="19" y="51"/>
                      <a:pt x="19" y="52"/>
                    </a:cubicBezTo>
                    <a:cubicBezTo>
                      <a:pt x="19" y="52"/>
                      <a:pt x="19" y="53"/>
                      <a:pt x="19" y="53"/>
                    </a:cubicBezTo>
                    <a:cubicBezTo>
                      <a:pt x="19" y="52"/>
                      <a:pt x="19" y="52"/>
                      <a:pt x="19" y="52"/>
                    </a:cubicBezTo>
                    <a:cubicBezTo>
                      <a:pt x="19" y="52"/>
                      <a:pt x="19" y="52"/>
                      <a:pt x="19" y="51"/>
                    </a:cubicBezTo>
                    <a:cubicBezTo>
                      <a:pt x="19" y="51"/>
                      <a:pt x="19" y="51"/>
                      <a:pt x="19" y="51"/>
                    </a:cubicBezTo>
                    <a:cubicBezTo>
                      <a:pt x="20" y="50"/>
                      <a:pt x="20" y="50"/>
                      <a:pt x="20" y="50"/>
                    </a:cubicBezTo>
                    <a:cubicBezTo>
                      <a:pt x="20" y="50"/>
                      <a:pt x="21" y="50"/>
                      <a:pt x="21" y="50"/>
                    </a:cubicBezTo>
                    <a:cubicBezTo>
                      <a:pt x="21" y="49"/>
                      <a:pt x="21" y="49"/>
                      <a:pt x="21" y="49"/>
                    </a:cubicBezTo>
                    <a:cubicBezTo>
                      <a:pt x="21" y="48"/>
                      <a:pt x="21" y="48"/>
                      <a:pt x="21" y="47"/>
                    </a:cubicBezTo>
                    <a:cubicBezTo>
                      <a:pt x="21" y="47"/>
                      <a:pt x="21" y="46"/>
                      <a:pt x="21" y="46"/>
                    </a:cubicBezTo>
                    <a:cubicBezTo>
                      <a:pt x="21" y="46"/>
                      <a:pt x="21" y="45"/>
                      <a:pt x="21" y="45"/>
                    </a:cubicBezTo>
                    <a:cubicBezTo>
                      <a:pt x="20" y="45"/>
                      <a:pt x="20" y="44"/>
                      <a:pt x="20" y="44"/>
                    </a:cubicBezTo>
                    <a:cubicBezTo>
                      <a:pt x="20" y="43"/>
                      <a:pt x="20" y="43"/>
                      <a:pt x="20" y="43"/>
                    </a:cubicBezTo>
                    <a:cubicBezTo>
                      <a:pt x="20" y="42"/>
                      <a:pt x="20" y="42"/>
                      <a:pt x="20" y="41"/>
                    </a:cubicBezTo>
                    <a:cubicBezTo>
                      <a:pt x="19" y="41"/>
                      <a:pt x="19" y="41"/>
                      <a:pt x="19" y="41"/>
                    </a:cubicBezTo>
                    <a:cubicBezTo>
                      <a:pt x="18" y="41"/>
                      <a:pt x="18" y="40"/>
                      <a:pt x="18" y="40"/>
                    </a:cubicBezTo>
                    <a:cubicBezTo>
                      <a:pt x="18" y="40"/>
                      <a:pt x="18" y="40"/>
                      <a:pt x="19" y="39"/>
                    </a:cubicBezTo>
                    <a:cubicBezTo>
                      <a:pt x="19" y="39"/>
                      <a:pt x="19" y="38"/>
                      <a:pt x="19" y="38"/>
                    </a:cubicBezTo>
                    <a:cubicBezTo>
                      <a:pt x="19" y="37"/>
                      <a:pt x="19" y="37"/>
                      <a:pt x="19" y="37"/>
                    </a:cubicBezTo>
                    <a:cubicBezTo>
                      <a:pt x="19" y="36"/>
                      <a:pt x="19" y="36"/>
                      <a:pt x="19" y="36"/>
                    </a:cubicBezTo>
                    <a:cubicBezTo>
                      <a:pt x="19" y="35"/>
                      <a:pt x="18" y="35"/>
                      <a:pt x="18" y="34"/>
                    </a:cubicBezTo>
                    <a:cubicBezTo>
                      <a:pt x="18" y="34"/>
                      <a:pt x="18" y="33"/>
                      <a:pt x="17" y="33"/>
                    </a:cubicBezTo>
                    <a:cubicBezTo>
                      <a:pt x="17" y="32"/>
                      <a:pt x="17" y="32"/>
                      <a:pt x="16" y="32"/>
                    </a:cubicBezTo>
                    <a:cubicBezTo>
                      <a:pt x="16" y="31"/>
                      <a:pt x="16" y="31"/>
                      <a:pt x="15" y="31"/>
                    </a:cubicBezTo>
                    <a:cubicBezTo>
                      <a:pt x="15" y="30"/>
                      <a:pt x="15" y="30"/>
                      <a:pt x="15" y="30"/>
                    </a:cubicBezTo>
                    <a:cubicBezTo>
                      <a:pt x="14" y="29"/>
                      <a:pt x="14" y="29"/>
                      <a:pt x="14" y="29"/>
                    </a:cubicBezTo>
                    <a:cubicBezTo>
                      <a:pt x="15" y="28"/>
                      <a:pt x="15" y="28"/>
                      <a:pt x="15" y="28"/>
                    </a:cubicBezTo>
                    <a:cubicBezTo>
                      <a:pt x="15" y="28"/>
                      <a:pt x="15" y="28"/>
                      <a:pt x="15" y="27"/>
                    </a:cubicBezTo>
                    <a:cubicBezTo>
                      <a:pt x="15" y="27"/>
                      <a:pt x="15" y="27"/>
                      <a:pt x="15" y="26"/>
                    </a:cubicBezTo>
                    <a:cubicBezTo>
                      <a:pt x="15" y="26"/>
                      <a:pt x="15" y="26"/>
                      <a:pt x="15" y="26"/>
                    </a:cubicBezTo>
                    <a:cubicBezTo>
                      <a:pt x="15" y="26"/>
                      <a:pt x="15" y="25"/>
                      <a:pt x="15" y="25"/>
                    </a:cubicBezTo>
                    <a:cubicBezTo>
                      <a:pt x="16" y="25"/>
                      <a:pt x="16" y="25"/>
                      <a:pt x="17" y="25"/>
                    </a:cubicBezTo>
                    <a:cubicBezTo>
                      <a:pt x="17" y="25"/>
                      <a:pt x="17" y="25"/>
                      <a:pt x="17" y="25"/>
                    </a:cubicBezTo>
                    <a:cubicBezTo>
                      <a:pt x="18" y="25"/>
                      <a:pt x="18" y="24"/>
                      <a:pt x="18" y="24"/>
                    </a:cubicBezTo>
                    <a:cubicBezTo>
                      <a:pt x="19" y="24"/>
                      <a:pt x="19" y="24"/>
                      <a:pt x="19" y="23"/>
                    </a:cubicBezTo>
                    <a:cubicBezTo>
                      <a:pt x="20" y="23"/>
                      <a:pt x="20" y="23"/>
                      <a:pt x="20" y="22"/>
                    </a:cubicBezTo>
                    <a:cubicBezTo>
                      <a:pt x="21" y="22"/>
                      <a:pt x="21" y="22"/>
                      <a:pt x="21" y="22"/>
                    </a:cubicBezTo>
                    <a:cubicBezTo>
                      <a:pt x="21" y="21"/>
                      <a:pt x="21" y="21"/>
                      <a:pt x="21" y="21"/>
                    </a:cubicBezTo>
                    <a:cubicBezTo>
                      <a:pt x="21" y="21"/>
                      <a:pt x="20" y="21"/>
                      <a:pt x="20" y="20"/>
                    </a:cubicBezTo>
                    <a:cubicBezTo>
                      <a:pt x="19" y="20"/>
                      <a:pt x="19" y="19"/>
                      <a:pt x="19" y="19"/>
                    </a:cubicBezTo>
                    <a:cubicBezTo>
                      <a:pt x="18" y="19"/>
                      <a:pt x="18" y="19"/>
                      <a:pt x="17" y="19"/>
                    </a:cubicBezTo>
                    <a:cubicBezTo>
                      <a:pt x="17" y="18"/>
                      <a:pt x="17" y="18"/>
                      <a:pt x="17" y="18"/>
                    </a:cubicBezTo>
                    <a:cubicBezTo>
                      <a:pt x="17" y="17"/>
                      <a:pt x="18" y="17"/>
                      <a:pt x="18" y="17"/>
                    </a:cubicBezTo>
                    <a:cubicBezTo>
                      <a:pt x="18" y="16"/>
                      <a:pt x="18" y="16"/>
                      <a:pt x="17" y="16"/>
                    </a:cubicBezTo>
                    <a:cubicBezTo>
                      <a:pt x="17" y="16"/>
                      <a:pt x="17" y="16"/>
                      <a:pt x="16" y="16"/>
                    </a:cubicBezTo>
                    <a:cubicBezTo>
                      <a:pt x="16" y="15"/>
                      <a:pt x="16" y="15"/>
                      <a:pt x="16" y="14"/>
                    </a:cubicBezTo>
                    <a:cubicBezTo>
                      <a:pt x="15" y="14"/>
                      <a:pt x="16" y="13"/>
                      <a:pt x="15" y="13"/>
                    </a:cubicBezTo>
                    <a:cubicBezTo>
                      <a:pt x="15" y="12"/>
                      <a:pt x="15" y="13"/>
                      <a:pt x="14" y="13"/>
                    </a:cubicBezTo>
                    <a:cubicBezTo>
                      <a:pt x="14" y="13"/>
                      <a:pt x="13" y="13"/>
                      <a:pt x="13" y="13"/>
                    </a:cubicBezTo>
                    <a:cubicBezTo>
                      <a:pt x="12" y="13"/>
                      <a:pt x="12" y="12"/>
                      <a:pt x="12" y="12"/>
                    </a:cubicBezTo>
                    <a:cubicBezTo>
                      <a:pt x="12" y="11"/>
                      <a:pt x="11" y="11"/>
                      <a:pt x="12" y="10"/>
                    </a:cubicBezTo>
                    <a:cubicBezTo>
                      <a:pt x="12" y="10"/>
                      <a:pt x="12" y="9"/>
                      <a:pt x="13" y="9"/>
                    </a:cubicBezTo>
                    <a:cubicBezTo>
                      <a:pt x="13" y="8"/>
                      <a:pt x="14" y="8"/>
                      <a:pt x="14" y="7"/>
                    </a:cubicBezTo>
                    <a:cubicBezTo>
                      <a:pt x="14" y="7"/>
                      <a:pt x="14" y="7"/>
                      <a:pt x="14" y="6"/>
                    </a:cubicBezTo>
                    <a:cubicBezTo>
                      <a:pt x="13" y="5"/>
                      <a:pt x="14" y="5"/>
                      <a:pt x="13" y="4"/>
                    </a:cubicBezTo>
                    <a:cubicBezTo>
                      <a:pt x="13" y="4"/>
                      <a:pt x="13" y="4"/>
                      <a:pt x="13" y="3"/>
                    </a:cubicBezTo>
                    <a:cubicBezTo>
                      <a:pt x="12" y="3"/>
                      <a:pt x="12" y="2"/>
                      <a:pt x="11" y="2"/>
                    </a:cubicBezTo>
                    <a:cubicBezTo>
                      <a:pt x="11" y="1"/>
                      <a:pt x="11" y="1"/>
                      <a:pt x="10" y="1"/>
                    </a:cubicBezTo>
                    <a:cubicBezTo>
                      <a:pt x="10" y="0"/>
                      <a:pt x="10" y="0"/>
                      <a:pt x="10" y="0"/>
                    </a:cubicBezTo>
                    <a:cubicBezTo>
                      <a:pt x="9" y="0"/>
                      <a:pt x="9" y="0"/>
                      <a:pt x="9" y="0"/>
                    </a:cubicBezTo>
                    <a:cubicBezTo>
                      <a:pt x="9" y="1"/>
                      <a:pt x="10" y="1"/>
                      <a:pt x="10" y="2"/>
                    </a:cubicBezTo>
                    <a:cubicBezTo>
                      <a:pt x="9" y="3"/>
                      <a:pt x="9" y="3"/>
                      <a:pt x="8" y="3"/>
                    </a:cubicBezTo>
                    <a:cubicBezTo>
                      <a:pt x="8" y="4"/>
                      <a:pt x="7" y="4"/>
                      <a:pt x="7" y="4"/>
                    </a:cubicBezTo>
                    <a:cubicBezTo>
                      <a:pt x="7" y="5"/>
                      <a:pt x="6" y="4"/>
                      <a:pt x="6" y="5"/>
                    </a:cubicBezTo>
                    <a:cubicBezTo>
                      <a:pt x="5" y="5"/>
                      <a:pt x="5" y="6"/>
                      <a:pt x="5" y="6"/>
                    </a:cubicBezTo>
                    <a:cubicBezTo>
                      <a:pt x="5" y="7"/>
                      <a:pt x="5" y="7"/>
                      <a:pt x="5" y="7"/>
                    </a:cubicBezTo>
                    <a:cubicBezTo>
                      <a:pt x="5" y="8"/>
                      <a:pt x="5" y="8"/>
                      <a:pt x="5" y="8"/>
                    </a:cubicBezTo>
                    <a:cubicBezTo>
                      <a:pt x="5" y="9"/>
                      <a:pt x="5" y="9"/>
                      <a:pt x="4" y="9"/>
                    </a:cubicBezTo>
                    <a:cubicBezTo>
                      <a:pt x="4" y="9"/>
                      <a:pt x="5" y="10"/>
                      <a:pt x="5" y="10"/>
                    </a:cubicBezTo>
                    <a:cubicBezTo>
                      <a:pt x="5" y="11"/>
                      <a:pt x="5" y="11"/>
                      <a:pt x="5" y="11"/>
                    </a:cubicBezTo>
                    <a:cubicBezTo>
                      <a:pt x="5" y="12"/>
                      <a:pt x="5" y="12"/>
                      <a:pt x="4" y="12"/>
                    </a:cubicBezTo>
                    <a:cubicBezTo>
                      <a:pt x="4" y="13"/>
                      <a:pt x="5" y="13"/>
                      <a:pt x="4" y="14"/>
                    </a:cubicBezTo>
                    <a:cubicBezTo>
                      <a:pt x="4" y="14"/>
                      <a:pt x="4" y="13"/>
                      <a:pt x="3" y="13"/>
                    </a:cubicBezTo>
                    <a:cubicBezTo>
                      <a:pt x="3" y="13"/>
                      <a:pt x="3" y="13"/>
                      <a:pt x="3" y="13"/>
                    </a:cubicBezTo>
                    <a:cubicBezTo>
                      <a:pt x="2" y="13"/>
                      <a:pt x="2" y="14"/>
                      <a:pt x="3" y="15"/>
                    </a:cubicBezTo>
                    <a:cubicBezTo>
                      <a:pt x="3" y="15"/>
                      <a:pt x="3" y="15"/>
                      <a:pt x="3" y="16"/>
                    </a:cubicBezTo>
                    <a:cubicBezTo>
                      <a:pt x="3" y="16"/>
                      <a:pt x="2" y="16"/>
                      <a:pt x="2" y="16"/>
                    </a:cubicBezTo>
                    <a:cubicBezTo>
                      <a:pt x="2" y="17"/>
                      <a:pt x="2" y="17"/>
                      <a:pt x="2" y="17"/>
                    </a:cubicBezTo>
                    <a:cubicBezTo>
                      <a:pt x="2" y="17"/>
                      <a:pt x="3" y="17"/>
                      <a:pt x="3" y="18"/>
                    </a:cubicBezTo>
                    <a:cubicBezTo>
                      <a:pt x="3" y="18"/>
                      <a:pt x="2" y="18"/>
                      <a:pt x="2" y="18"/>
                    </a:cubicBezTo>
                    <a:cubicBezTo>
                      <a:pt x="2" y="19"/>
                      <a:pt x="2" y="18"/>
                      <a:pt x="1" y="18"/>
                    </a:cubicBezTo>
                    <a:cubicBezTo>
                      <a:pt x="1" y="19"/>
                      <a:pt x="1" y="19"/>
                      <a:pt x="1" y="19"/>
                    </a:cubicBezTo>
                    <a:cubicBezTo>
                      <a:pt x="1" y="19"/>
                      <a:pt x="1" y="20"/>
                      <a:pt x="1" y="20"/>
                    </a:cubicBezTo>
                    <a:cubicBezTo>
                      <a:pt x="1" y="21"/>
                      <a:pt x="1" y="21"/>
                      <a:pt x="1" y="22"/>
                    </a:cubicBezTo>
                    <a:cubicBezTo>
                      <a:pt x="0" y="22"/>
                      <a:pt x="0" y="23"/>
                      <a:pt x="0" y="23"/>
                    </a:cubicBezTo>
                    <a:cubicBezTo>
                      <a:pt x="0" y="23"/>
                      <a:pt x="0" y="23"/>
                      <a:pt x="0" y="23"/>
                    </a:cubicBezTo>
                    <a:cubicBezTo>
                      <a:pt x="0" y="24"/>
                      <a:pt x="0" y="24"/>
                      <a:pt x="0" y="24"/>
                    </a:cubicBezTo>
                    <a:cubicBezTo>
                      <a:pt x="1" y="24"/>
                      <a:pt x="1" y="25"/>
                      <a:pt x="1" y="2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2" name="Freeform 91"/>
              <p:cNvSpPr>
                <a:spLocks/>
              </p:cNvSpPr>
              <p:nvPr/>
            </p:nvSpPr>
            <p:spPr bwMode="auto">
              <a:xfrm>
                <a:off x="6816727" y="3000376"/>
                <a:ext cx="22225" cy="11113"/>
              </a:xfrm>
              <a:custGeom>
                <a:avLst/>
                <a:gdLst>
                  <a:gd name="T0" fmla="*/ 1 w 2"/>
                  <a:gd name="T1" fmla="*/ 0 h 1"/>
                  <a:gd name="T2" fmla="*/ 0 w 2"/>
                  <a:gd name="T3" fmla="*/ 0 h 1"/>
                  <a:gd name="T4" fmla="*/ 0 w 2"/>
                  <a:gd name="T5" fmla="*/ 1 h 1"/>
                  <a:gd name="T6" fmla="*/ 1 w 2"/>
                  <a:gd name="T7" fmla="*/ 1 h 1"/>
                  <a:gd name="T8" fmla="*/ 1 w 2"/>
                  <a:gd name="T9" fmla="*/ 1 h 1"/>
                  <a:gd name="T10" fmla="*/ 2 w 2"/>
                  <a:gd name="T11" fmla="*/ 1 h 1"/>
                  <a:gd name="T12" fmla="*/ 2 w 2"/>
                  <a:gd name="T13" fmla="*/ 0 h 1"/>
                  <a:gd name="T14" fmla="*/ 1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0"/>
                    </a:moveTo>
                    <a:cubicBezTo>
                      <a:pt x="0" y="0"/>
                      <a:pt x="0" y="0"/>
                      <a:pt x="0" y="0"/>
                    </a:cubicBezTo>
                    <a:cubicBezTo>
                      <a:pt x="0" y="0"/>
                      <a:pt x="0" y="0"/>
                      <a:pt x="0" y="1"/>
                    </a:cubicBezTo>
                    <a:cubicBezTo>
                      <a:pt x="0" y="1"/>
                      <a:pt x="0" y="1"/>
                      <a:pt x="1" y="1"/>
                    </a:cubicBezTo>
                    <a:cubicBezTo>
                      <a:pt x="1" y="1"/>
                      <a:pt x="1" y="1"/>
                      <a:pt x="1" y="1"/>
                    </a:cubicBezTo>
                    <a:cubicBezTo>
                      <a:pt x="2" y="1"/>
                      <a:pt x="2" y="1"/>
                      <a:pt x="2" y="1"/>
                    </a:cubicBezTo>
                    <a:cubicBezTo>
                      <a:pt x="2" y="1"/>
                      <a:pt x="2" y="0"/>
                      <a:pt x="2" y="0"/>
                    </a:cubicBezTo>
                    <a:cubicBezTo>
                      <a:pt x="2"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3" name="Freeform 92"/>
              <p:cNvSpPr>
                <a:spLocks/>
              </p:cNvSpPr>
              <p:nvPr/>
            </p:nvSpPr>
            <p:spPr bwMode="auto">
              <a:xfrm>
                <a:off x="6807202" y="2903539"/>
                <a:ext cx="301625" cy="366713"/>
              </a:xfrm>
              <a:custGeom>
                <a:avLst/>
                <a:gdLst>
                  <a:gd name="T0" fmla="*/ 8 w 28"/>
                  <a:gd name="T1" fmla="*/ 5 h 34"/>
                  <a:gd name="T2" fmla="*/ 7 w 28"/>
                  <a:gd name="T3" fmla="*/ 3 h 34"/>
                  <a:gd name="T4" fmla="*/ 6 w 28"/>
                  <a:gd name="T5" fmla="*/ 2 h 34"/>
                  <a:gd name="T6" fmla="*/ 2 w 28"/>
                  <a:gd name="T7" fmla="*/ 2 h 34"/>
                  <a:gd name="T8" fmla="*/ 0 w 28"/>
                  <a:gd name="T9" fmla="*/ 1 h 34"/>
                  <a:gd name="T10" fmla="*/ 0 w 28"/>
                  <a:gd name="T11" fmla="*/ 2 h 34"/>
                  <a:gd name="T12" fmla="*/ 2 w 28"/>
                  <a:gd name="T13" fmla="*/ 5 h 34"/>
                  <a:gd name="T14" fmla="*/ 3 w 28"/>
                  <a:gd name="T15" fmla="*/ 6 h 34"/>
                  <a:gd name="T16" fmla="*/ 5 w 28"/>
                  <a:gd name="T17" fmla="*/ 7 h 34"/>
                  <a:gd name="T18" fmla="*/ 6 w 28"/>
                  <a:gd name="T19" fmla="*/ 8 h 34"/>
                  <a:gd name="T20" fmla="*/ 6 w 28"/>
                  <a:gd name="T21" fmla="*/ 10 h 34"/>
                  <a:gd name="T22" fmla="*/ 7 w 28"/>
                  <a:gd name="T23" fmla="*/ 12 h 34"/>
                  <a:gd name="T24" fmla="*/ 9 w 28"/>
                  <a:gd name="T25" fmla="*/ 12 h 34"/>
                  <a:gd name="T26" fmla="*/ 10 w 28"/>
                  <a:gd name="T27" fmla="*/ 16 h 34"/>
                  <a:gd name="T28" fmla="*/ 11 w 28"/>
                  <a:gd name="T29" fmla="*/ 17 h 34"/>
                  <a:gd name="T30" fmla="*/ 12 w 28"/>
                  <a:gd name="T31" fmla="*/ 18 h 34"/>
                  <a:gd name="T32" fmla="*/ 13 w 28"/>
                  <a:gd name="T33" fmla="*/ 20 h 34"/>
                  <a:gd name="T34" fmla="*/ 14 w 28"/>
                  <a:gd name="T35" fmla="*/ 22 h 34"/>
                  <a:gd name="T36" fmla="*/ 15 w 28"/>
                  <a:gd name="T37" fmla="*/ 24 h 34"/>
                  <a:gd name="T38" fmla="*/ 16 w 28"/>
                  <a:gd name="T39" fmla="*/ 25 h 34"/>
                  <a:gd name="T40" fmla="*/ 17 w 28"/>
                  <a:gd name="T41" fmla="*/ 28 h 34"/>
                  <a:gd name="T42" fmla="*/ 18 w 28"/>
                  <a:gd name="T43" fmla="*/ 29 h 34"/>
                  <a:gd name="T44" fmla="*/ 20 w 28"/>
                  <a:gd name="T45" fmla="*/ 30 h 34"/>
                  <a:gd name="T46" fmla="*/ 22 w 28"/>
                  <a:gd name="T47" fmla="*/ 33 h 34"/>
                  <a:gd name="T48" fmla="*/ 24 w 28"/>
                  <a:gd name="T49" fmla="*/ 34 h 34"/>
                  <a:gd name="T50" fmla="*/ 25 w 28"/>
                  <a:gd name="T51" fmla="*/ 33 h 34"/>
                  <a:gd name="T52" fmla="*/ 27 w 28"/>
                  <a:gd name="T53" fmla="*/ 33 h 34"/>
                  <a:gd name="T54" fmla="*/ 27 w 28"/>
                  <a:gd name="T55" fmla="*/ 30 h 34"/>
                  <a:gd name="T56" fmla="*/ 28 w 28"/>
                  <a:gd name="T57" fmla="*/ 27 h 34"/>
                  <a:gd name="T58" fmla="*/ 27 w 28"/>
                  <a:gd name="T59" fmla="*/ 26 h 34"/>
                  <a:gd name="T60" fmla="*/ 26 w 28"/>
                  <a:gd name="T61" fmla="*/ 24 h 34"/>
                  <a:gd name="T62" fmla="*/ 25 w 28"/>
                  <a:gd name="T63" fmla="*/ 23 h 34"/>
                  <a:gd name="T64" fmla="*/ 23 w 28"/>
                  <a:gd name="T65" fmla="*/ 22 h 34"/>
                  <a:gd name="T66" fmla="*/ 23 w 28"/>
                  <a:gd name="T67" fmla="*/ 20 h 34"/>
                  <a:gd name="T68" fmla="*/ 21 w 28"/>
                  <a:gd name="T69" fmla="*/ 18 h 34"/>
                  <a:gd name="T70" fmla="*/ 22 w 28"/>
                  <a:gd name="T71" fmla="*/ 17 h 34"/>
                  <a:gd name="T72" fmla="*/ 20 w 28"/>
                  <a:gd name="T73" fmla="*/ 15 h 34"/>
                  <a:gd name="T74" fmla="*/ 20 w 28"/>
                  <a:gd name="T75" fmla="*/ 15 h 34"/>
                  <a:gd name="T76" fmla="*/ 18 w 28"/>
                  <a:gd name="T77" fmla="*/ 13 h 34"/>
                  <a:gd name="T78" fmla="*/ 17 w 28"/>
                  <a:gd name="T79" fmla="*/ 12 h 34"/>
                  <a:gd name="T80" fmla="*/ 16 w 28"/>
                  <a:gd name="T81" fmla="*/ 11 h 34"/>
                  <a:gd name="T82" fmla="*/ 15 w 28"/>
                  <a:gd name="T83" fmla="*/ 11 h 34"/>
                  <a:gd name="T84" fmla="*/ 13 w 28"/>
                  <a:gd name="T85" fmla="*/ 10 h 34"/>
                  <a:gd name="T86" fmla="*/ 11 w 28"/>
                  <a:gd name="T87" fmla="*/ 8 h 34"/>
                  <a:gd name="T88" fmla="*/ 10 w 28"/>
                  <a:gd name="T89" fmla="*/ 7 h 34"/>
                  <a:gd name="T90" fmla="*/ 9 w 28"/>
                  <a:gd name="T91"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 h="34">
                    <a:moveTo>
                      <a:pt x="9" y="6"/>
                    </a:moveTo>
                    <a:cubicBezTo>
                      <a:pt x="8" y="6"/>
                      <a:pt x="8" y="5"/>
                      <a:pt x="8" y="5"/>
                    </a:cubicBezTo>
                    <a:cubicBezTo>
                      <a:pt x="8" y="5"/>
                      <a:pt x="8" y="5"/>
                      <a:pt x="7" y="4"/>
                    </a:cubicBezTo>
                    <a:cubicBezTo>
                      <a:pt x="7" y="4"/>
                      <a:pt x="7" y="4"/>
                      <a:pt x="7" y="3"/>
                    </a:cubicBezTo>
                    <a:cubicBezTo>
                      <a:pt x="7" y="3"/>
                      <a:pt x="7" y="3"/>
                      <a:pt x="6" y="3"/>
                    </a:cubicBezTo>
                    <a:cubicBezTo>
                      <a:pt x="6" y="3"/>
                      <a:pt x="6" y="2"/>
                      <a:pt x="6" y="2"/>
                    </a:cubicBezTo>
                    <a:cubicBezTo>
                      <a:pt x="5" y="1"/>
                      <a:pt x="5" y="2"/>
                      <a:pt x="4" y="2"/>
                    </a:cubicBezTo>
                    <a:cubicBezTo>
                      <a:pt x="3" y="2"/>
                      <a:pt x="3" y="2"/>
                      <a:pt x="2" y="2"/>
                    </a:cubicBezTo>
                    <a:cubicBezTo>
                      <a:pt x="2" y="2"/>
                      <a:pt x="2" y="1"/>
                      <a:pt x="1" y="1"/>
                    </a:cubicBezTo>
                    <a:cubicBezTo>
                      <a:pt x="1" y="1"/>
                      <a:pt x="1" y="0"/>
                      <a:pt x="0" y="1"/>
                    </a:cubicBezTo>
                    <a:cubicBezTo>
                      <a:pt x="0" y="1"/>
                      <a:pt x="0" y="1"/>
                      <a:pt x="0" y="1"/>
                    </a:cubicBezTo>
                    <a:cubicBezTo>
                      <a:pt x="0" y="2"/>
                      <a:pt x="0" y="2"/>
                      <a:pt x="0" y="2"/>
                    </a:cubicBezTo>
                    <a:cubicBezTo>
                      <a:pt x="0" y="3"/>
                      <a:pt x="0" y="3"/>
                      <a:pt x="1" y="4"/>
                    </a:cubicBezTo>
                    <a:cubicBezTo>
                      <a:pt x="1" y="4"/>
                      <a:pt x="1" y="4"/>
                      <a:pt x="2" y="5"/>
                    </a:cubicBezTo>
                    <a:cubicBezTo>
                      <a:pt x="2" y="5"/>
                      <a:pt x="2" y="5"/>
                      <a:pt x="2" y="6"/>
                    </a:cubicBezTo>
                    <a:cubicBezTo>
                      <a:pt x="3" y="6"/>
                      <a:pt x="3" y="6"/>
                      <a:pt x="3" y="6"/>
                    </a:cubicBezTo>
                    <a:cubicBezTo>
                      <a:pt x="4" y="6"/>
                      <a:pt x="4" y="6"/>
                      <a:pt x="4" y="6"/>
                    </a:cubicBezTo>
                    <a:cubicBezTo>
                      <a:pt x="4" y="7"/>
                      <a:pt x="5" y="7"/>
                      <a:pt x="5" y="7"/>
                    </a:cubicBezTo>
                    <a:cubicBezTo>
                      <a:pt x="5" y="7"/>
                      <a:pt x="5" y="8"/>
                      <a:pt x="5" y="8"/>
                    </a:cubicBezTo>
                    <a:cubicBezTo>
                      <a:pt x="5" y="8"/>
                      <a:pt x="6" y="8"/>
                      <a:pt x="6" y="8"/>
                    </a:cubicBezTo>
                    <a:cubicBezTo>
                      <a:pt x="6" y="9"/>
                      <a:pt x="6" y="9"/>
                      <a:pt x="6" y="9"/>
                    </a:cubicBezTo>
                    <a:cubicBezTo>
                      <a:pt x="6" y="10"/>
                      <a:pt x="6" y="10"/>
                      <a:pt x="6" y="10"/>
                    </a:cubicBezTo>
                    <a:cubicBezTo>
                      <a:pt x="6" y="11"/>
                      <a:pt x="6" y="11"/>
                      <a:pt x="7" y="11"/>
                    </a:cubicBezTo>
                    <a:cubicBezTo>
                      <a:pt x="7" y="11"/>
                      <a:pt x="7" y="11"/>
                      <a:pt x="7" y="12"/>
                    </a:cubicBezTo>
                    <a:cubicBezTo>
                      <a:pt x="8" y="12"/>
                      <a:pt x="8" y="12"/>
                      <a:pt x="8" y="12"/>
                    </a:cubicBezTo>
                    <a:cubicBezTo>
                      <a:pt x="9" y="12"/>
                      <a:pt x="9" y="12"/>
                      <a:pt x="9" y="12"/>
                    </a:cubicBezTo>
                    <a:cubicBezTo>
                      <a:pt x="9" y="13"/>
                      <a:pt x="9" y="14"/>
                      <a:pt x="9" y="14"/>
                    </a:cubicBezTo>
                    <a:cubicBezTo>
                      <a:pt x="10" y="15"/>
                      <a:pt x="10" y="15"/>
                      <a:pt x="10" y="16"/>
                    </a:cubicBezTo>
                    <a:cubicBezTo>
                      <a:pt x="10" y="16"/>
                      <a:pt x="10" y="17"/>
                      <a:pt x="10" y="17"/>
                    </a:cubicBezTo>
                    <a:cubicBezTo>
                      <a:pt x="10" y="17"/>
                      <a:pt x="10" y="17"/>
                      <a:pt x="11" y="17"/>
                    </a:cubicBezTo>
                    <a:cubicBezTo>
                      <a:pt x="11" y="17"/>
                      <a:pt x="11" y="17"/>
                      <a:pt x="11" y="17"/>
                    </a:cubicBezTo>
                    <a:cubicBezTo>
                      <a:pt x="12" y="18"/>
                      <a:pt x="12" y="18"/>
                      <a:pt x="12" y="18"/>
                    </a:cubicBezTo>
                    <a:cubicBezTo>
                      <a:pt x="12" y="19"/>
                      <a:pt x="13" y="19"/>
                      <a:pt x="13" y="19"/>
                    </a:cubicBezTo>
                    <a:cubicBezTo>
                      <a:pt x="13" y="19"/>
                      <a:pt x="13" y="20"/>
                      <a:pt x="13" y="20"/>
                    </a:cubicBezTo>
                    <a:cubicBezTo>
                      <a:pt x="13" y="20"/>
                      <a:pt x="13" y="21"/>
                      <a:pt x="13" y="21"/>
                    </a:cubicBezTo>
                    <a:cubicBezTo>
                      <a:pt x="13" y="21"/>
                      <a:pt x="14" y="22"/>
                      <a:pt x="14" y="22"/>
                    </a:cubicBezTo>
                    <a:cubicBezTo>
                      <a:pt x="14" y="22"/>
                      <a:pt x="14" y="22"/>
                      <a:pt x="14" y="23"/>
                    </a:cubicBezTo>
                    <a:cubicBezTo>
                      <a:pt x="14" y="23"/>
                      <a:pt x="14" y="23"/>
                      <a:pt x="15" y="24"/>
                    </a:cubicBezTo>
                    <a:cubicBezTo>
                      <a:pt x="15" y="24"/>
                      <a:pt x="15" y="24"/>
                      <a:pt x="15" y="25"/>
                    </a:cubicBezTo>
                    <a:cubicBezTo>
                      <a:pt x="15" y="25"/>
                      <a:pt x="16" y="25"/>
                      <a:pt x="16" y="25"/>
                    </a:cubicBezTo>
                    <a:cubicBezTo>
                      <a:pt x="16" y="26"/>
                      <a:pt x="16" y="26"/>
                      <a:pt x="16" y="27"/>
                    </a:cubicBezTo>
                    <a:cubicBezTo>
                      <a:pt x="17" y="27"/>
                      <a:pt x="17" y="27"/>
                      <a:pt x="17" y="28"/>
                    </a:cubicBezTo>
                    <a:cubicBezTo>
                      <a:pt x="17" y="28"/>
                      <a:pt x="18" y="28"/>
                      <a:pt x="18" y="28"/>
                    </a:cubicBezTo>
                    <a:cubicBezTo>
                      <a:pt x="18" y="29"/>
                      <a:pt x="18" y="29"/>
                      <a:pt x="18" y="29"/>
                    </a:cubicBezTo>
                    <a:cubicBezTo>
                      <a:pt x="19" y="30"/>
                      <a:pt x="19" y="30"/>
                      <a:pt x="19" y="30"/>
                    </a:cubicBezTo>
                    <a:cubicBezTo>
                      <a:pt x="20" y="30"/>
                      <a:pt x="20" y="30"/>
                      <a:pt x="20" y="30"/>
                    </a:cubicBezTo>
                    <a:cubicBezTo>
                      <a:pt x="21" y="31"/>
                      <a:pt x="21" y="31"/>
                      <a:pt x="21" y="32"/>
                    </a:cubicBezTo>
                    <a:cubicBezTo>
                      <a:pt x="22" y="32"/>
                      <a:pt x="22" y="32"/>
                      <a:pt x="22" y="33"/>
                    </a:cubicBezTo>
                    <a:cubicBezTo>
                      <a:pt x="23" y="33"/>
                      <a:pt x="22" y="33"/>
                      <a:pt x="23" y="33"/>
                    </a:cubicBezTo>
                    <a:cubicBezTo>
                      <a:pt x="23" y="34"/>
                      <a:pt x="23" y="34"/>
                      <a:pt x="24" y="34"/>
                    </a:cubicBezTo>
                    <a:cubicBezTo>
                      <a:pt x="24" y="34"/>
                      <a:pt x="24" y="34"/>
                      <a:pt x="24" y="34"/>
                    </a:cubicBezTo>
                    <a:cubicBezTo>
                      <a:pt x="25" y="34"/>
                      <a:pt x="25" y="33"/>
                      <a:pt x="25" y="33"/>
                    </a:cubicBezTo>
                    <a:cubicBezTo>
                      <a:pt x="26" y="34"/>
                      <a:pt x="26" y="34"/>
                      <a:pt x="26" y="34"/>
                    </a:cubicBezTo>
                    <a:cubicBezTo>
                      <a:pt x="27" y="34"/>
                      <a:pt x="27" y="33"/>
                      <a:pt x="27" y="33"/>
                    </a:cubicBezTo>
                    <a:cubicBezTo>
                      <a:pt x="27" y="32"/>
                      <a:pt x="27" y="32"/>
                      <a:pt x="27" y="32"/>
                    </a:cubicBezTo>
                    <a:cubicBezTo>
                      <a:pt x="27" y="31"/>
                      <a:pt x="27" y="30"/>
                      <a:pt x="27" y="30"/>
                    </a:cubicBezTo>
                    <a:cubicBezTo>
                      <a:pt x="27" y="29"/>
                      <a:pt x="27" y="29"/>
                      <a:pt x="27" y="28"/>
                    </a:cubicBezTo>
                    <a:cubicBezTo>
                      <a:pt x="27" y="28"/>
                      <a:pt x="27" y="28"/>
                      <a:pt x="28" y="27"/>
                    </a:cubicBezTo>
                    <a:cubicBezTo>
                      <a:pt x="28" y="27"/>
                      <a:pt x="28" y="27"/>
                      <a:pt x="28" y="27"/>
                    </a:cubicBezTo>
                    <a:cubicBezTo>
                      <a:pt x="28" y="26"/>
                      <a:pt x="28" y="26"/>
                      <a:pt x="27" y="26"/>
                    </a:cubicBezTo>
                    <a:cubicBezTo>
                      <a:pt x="27" y="25"/>
                      <a:pt x="27" y="25"/>
                      <a:pt x="27" y="25"/>
                    </a:cubicBezTo>
                    <a:cubicBezTo>
                      <a:pt x="26" y="25"/>
                      <a:pt x="26" y="24"/>
                      <a:pt x="26" y="24"/>
                    </a:cubicBezTo>
                    <a:cubicBezTo>
                      <a:pt x="26" y="24"/>
                      <a:pt x="25" y="24"/>
                      <a:pt x="25" y="24"/>
                    </a:cubicBezTo>
                    <a:cubicBezTo>
                      <a:pt x="25" y="24"/>
                      <a:pt x="25" y="23"/>
                      <a:pt x="25" y="23"/>
                    </a:cubicBezTo>
                    <a:cubicBezTo>
                      <a:pt x="24" y="23"/>
                      <a:pt x="24" y="23"/>
                      <a:pt x="24" y="22"/>
                    </a:cubicBezTo>
                    <a:cubicBezTo>
                      <a:pt x="24" y="22"/>
                      <a:pt x="23" y="22"/>
                      <a:pt x="23" y="22"/>
                    </a:cubicBezTo>
                    <a:cubicBezTo>
                      <a:pt x="23" y="21"/>
                      <a:pt x="23" y="21"/>
                      <a:pt x="23" y="20"/>
                    </a:cubicBezTo>
                    <a:cubicBezTo>
                      <a:pt x="23" y="20"/>
                      <a:pt x="23" y="20"/>
                      <a:pt x="23" y="20"/>
                    </a:cubicBezTo>
                    <a:cubicBezTo>
                      <a:pt x="22" y="19"/>
                      <a:pt x="22" y="20"/>
                      <a:pt x="22" y="20"/>
                    </a:cubicBezTo>
                    <a:cubicBezTo>
                      <a:pt x="21" y="19"/>
                      <a:pt x="21" y="19"/>
                      <a:pt x="21" y="18"/>
                    </a:cubicBezTo>
                    <a:cubicBezTo>
                      <a:pt x="21" y="18"/>
                      <a:pt x="21" y="18"/>
                      <a:pt x="22" y="17"/>
                    </a:cubicBezTo>
                    <a:cubicBezTo>
                      <a:pt x="22" y="17"/>
                      <a:pt x="22" y="17"/>
                      <a:pt x="22" y="17"/>
                    </a:cubicBezTo>
                    <a:cubicBezTo>
                      <a:pt x="22" y="16"/>
                      <a:pt x="22" y="16"/>
                      <a:pt x="21" y="16"/>
                    </a:cubicBezTo>
                    <a:cubicBezTo>
                      <a:pt x="21" y="15"/>
                      <a:pt x="21" y="15"/>
                      <a:pt x="20" y="15"/>
                    </a:cubicBezTo>
                    <a:cubicBezTo>
                      <a:pt x="20" y="15"/>
                      <a:pt x="20" y="16"/>
                      <a:pt x="20" y="15"/>
                    </a:cubicBezTo>
                    <a:cubicBezTo>
                      <a:pt x="19" y="15"/>
                      <a:pt x="20" y="15"/>
                      <a:pt x="20" y="15"/>
                    </a:cubicBezTo>
                    <a:cubicBezTo>
                      <a:pt x="20" y="14"/>
                      <a:pt x="20" y="14"/>
                      <a:pt x="19" y="13"/>
                    </a:cubicBezTo>
                    <a:cubicBezTo>
                      <a:pt x="19" y="13"/>
                      <a:pt x="19" y="13"/>
                      <a:pt x="18" y="13"/>
                    </a:cubicBezTo>
                    <a:cubicBezTo>
                      <a:pt x="18" y="13"/>
                      <a:pt x="18" y="13"/>
                      <a:pt x="17" y="13"/>
                    </a:cubicBezTo>
                    <a:cubicBezTo>
                      <a:pt x="17" y="13"/>
                      <a:pt x="17" y="13"/>
                      <a:pt x="17" y="12"/>
                    </a:cubicBezTo>
                    <a:cubicBezTo>
                      <a:pt x="17" y="12"/>
                      <a:pt x="17" y="12"/>
                      <a:pt x="17" y="11"/>
                    </a:cubicBezTo>
                    <a:cubicBezTo>
                      <a:pt x="17" y="11"/>
                      <a:pt x="17" y="11"/>
                      <a:pt x="16" y="11"/>
                    </a:cubicBezTo>
                    <a:cubicBezTo>
                      <a:pt x="16" y="11"/>
                      <a:pt x="16" y="12"/>
                      <a:pt x="16" y="12"/>
                    </a:cubicBezTo>
                    <a:cubicBezTo>
                      <a:pt x="15" y="12"/>
                      <a:pt x="15" y="11"/>
                      <a:pt x="15" y="11"/>
                    </a:cubicBezTo>
                    <a:cubicBezTo>
                      <a:pt x="15" y="11"/>
                      <a:pt x="15" y="10"/>
                      <a:pt x="14" y="10"/>
                    </a:cubicBezTo>
                    <a:cubicBezTo>
                      <a:pt x="14" y="10"/>
                      <a:pt x="14" y="10"/>
                      <a:pt x="13" y="10"/>
                    </a:cubicBezTo>
                    <a:cubicBezTo>
                      <a:pt x="13" y="10"/>
                      <a:pt x="13" y="10"/>
                      <a:pt x="12" y="9"/>
                    </a:cubicBezTo>
                    <a:cubicBezTo>
                      <a:pt x="12" y="9"/>
                      <a:pt x="12" y="9"/>
                      <a:pt x="11" y="8"/>
                    </a:cubicBezTo>
                    <a:cubicBezTo>
                      <a:pt x="11" y="8"/>
                      <a:pt x="11" y="8"/>
                      <a:pt x="11" y="8"/>
                    </a:cubicBezTo>
                    <a:cubicBezTo>
                      <a:pt x="11" y="7"/>
                      <a:pt x="10" y="7"/>
                      <a:pt x="10" y="7"/>
                    </a:cubicBezTo>
                    <a:cubicBezTo>
                      <a:pt x="10" y="7"/>
                      <a:pt x="10" y="6"/>
                      <a:pt x="10" y="6"/>
                    </a:cubicBezTo>
                    <a:cubicBezTo>
                      <a:pt x="10" y="6"/>
                      <a:pt x="9" y="6"/>
                      <a:pt x="9"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4" name="Freeform 93"/>
              <p:cNvSpPr>
                <a:spLocks/>
              </p:cNvSpPr>
              <p:nvPr/>
            </p:nvSpPr>
            <p:spPr bwMode="auto">
              <a:xfrm>
                <a:off x="6881814" y="3097214"/>
                <a:ext cx="22225" cy="11113"/>
              </a:xfrm>
              <a:custGeom>
                <a:avLst/>
                <a:gdLst>
                  <a:gd name="T0" fmla="*/ 1 w 2"/>
                  <a:gd name="T1" fmla="*/ 0 h 1"/>
                  <a:gd name="T2" fmla="*/ 1 w 2"/>
                  <a:gd name="T3" fmla="*/ 0 h 1"/>
                  <a:gd name="T4" fmla="*/ 1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0"/>
                      <a:pt x="1" y="0"/>
                    </a:cubicBezTo>
                    <a:cubicBezTo>
                      <a:pt x="1" y="1"/>
                      <a:pt x="1" y="1"/>
                      <a:pt x="1" y="1"/>
                    </a:cubicBezTo>
                    <a:cubicBezTo>
                      <a:pt x="2" y="1"/>
                      <a:pt x="2"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5" name="Freeform 94"/>
              <p:cNvSpPr>
                <a:spLocks/>
              </p:cNvSpPr>
              <p:nvPr/>
            </p:nvSpPr>
            <p:spPr bwMode="auto">
              <a:xfrm>
                <a:off x="7065964" y="3086101"/>
                <a:ext cx="11113" cy="22225"/>
              </a:xfrm>
              <a:custGeom>
                <a:avLst/>
                <a:gdLst>
                  <a:gd name="T0" fmla="*/ 1 w 1"/>
                  <a:gd name="T1" fmla="*/ 1 h 2"/>
                  <a:gd name="T2" fmla="*/ 1 w 1"/>
                  <a:gd name="T3" fmla="*/ 1 h 2"/>
                  <a:gd name="T4" fmla="*/ 0 w 1"/>
                  <a:gd name="T5" fmla="*/ 0 h 2"/>
                  <a:gd name="T6" fmla="*/ 0 w 1"/>
                  <a:gd name="T7" fmla="*/ 1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1"/>
                      <a:pt x="1" y="1"/>
                    </a:cubicBezTo>
                    <a:cubicBezTo>
                      <a:pt x="1" y="0"/>
                      <a:pt x="0" y="0"/>
                      <a:pt x="0" y="0"/>
                    </a:cubicBezTo>
                    <a:cubicBezTo>
                      <a:pt x="0" y="1"/>
                      <a:pt x="0" y="1"/>
                      <a:pt x="0" y="1"/>
                    </a:cubicBezTo>
                    <a:cubicBezTo>
                      <a:pt x="0" y="1"/>
                      <a:pt x="0" y="2"/>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6" name="Freeform 95"/>
              <p:cNvSpPr>
                <a:spLocks/>
              </p:cNvSpPr>
              <p:nvPr/>
            </p:nvSpPr>
            <p:spPr bwMode="auto">
              <a:xfrm>
                <a:off x="7185027" y="2946401"/>
                <a:ext cx="279400" cy="269875"/>
              </a:xfrm>
              <a:custGeom>
                <a:avLst/>
                <a:gdLst>
                  <a:gd name="T0" fmla="*/ 0 w 26"/>
                  <a:gd name="T1" fmla="*/ 13 h 25"/>
                  <a:gd name="T2" fmla="*/ 0 w 26"/>
                  <a:gd name="T3" fmla="*/ 14 h 25"/>
                  <a:gd name="T4" fmla="*/ 1 w 26"/>
                  <a:gd name="T5" fmla="*/ 15 h 25"/>
                  <a:gd name="T6" fmla="*/ 3 w 26"/>
                  <a:gd name="T7" fmla="*/ 17 h 25"/>
                  <a:gd name="T8" fmla="*/ 3 w 26"/>
                  <a:gd name="T9" fmla="*/ 18 h 25"/>
                  <a:gd name="T10" fmla="*/ 3 w 26"/>
                  <a:gd name="T11" fmla="*/ 20 h 25"/>
                  <a:gd name="T12" fmla="*/ 4 w 26"/>
                  <a:gd name="T13" fmla="*/ 21 h 25"/>
                  <a:gd name="T14" fmla="*/ 4 w 26"/>
                  <a:gd name="T15" fmla="*/ 22 h 25"/>
                  <a:gd name="T16" fmla="*/ 6 w 26"/>
                  <a:gd name="T17" fmla="*/ 22 h 25"/>
                  <a:gd name="T18" fmla="*/ 7 w 26"/>
                  <a:gd name="T19" fmla="*/ 22 h 25"/>
                  <a:gd name="T20" fmla="*/ 8 w 26"/>
                  <a:gd name="T21" fmla="*/ 23 h 25"/>
                  <a:gd name="T22" fmla="*/ 9 w 26"/>
                  <a:gd name="T23" fmla="*/ 23 h 25"/>
                  <a:gd name="T24" fmla="*/ 11 w 26"/>
                  <a:gd name="T25" fmla="*/ 22 h 25"/>
                  <a:gd name="T26" fmla="*/ 13 w 26"/>
                  <a:gd name="T27" fmla="*/ 23 h 25"/>
                  <a:gd name="T28" fmla="*/ 14 w 26"/>
                  <a:gd name="T29" fmla="*/ 24 h 25"/>
                  <a:gd name="T30" fmla="*/ 15 w 26"/>
                  <a:gd name="T31" fmla="*/ 25 h 25"/>
                  <a:gd name="T32" fmla="*/ 17 w 26"/>
                  <a:gd name="T33" fmla="*/ 24 h 25"/>
                  <a:gd name="T34" fmla="*/ 19 w 26"/>
                  <a:gd name="T35" fmla="*/ 21 h 25"/>
                  <a:gd name="T36" fmla="*/ 19 w 26"/>
                  <a:gd name="T37" fmla="*/ 19 h 25"/>
                  <a:gd name="T38" fmla="*/ 20 w 26"/>
                  <a:gd name="T39" fmla="*/ 17 h 25"/>
                  <a:gd name="T40" fmla="*/ 22 w 26"/>
                  <a:gd name="T41" fmla="*/ 16 h 25"/>
                  <a:gd name="T42" fmla="*/ 22 w 26"/>
                  <a:gd name="T43" fmla="*/ 13 h 25"/>
                  <a:gd name="T44" fmla="*/ 22 w 26"/>
                  <a:gd name="T45" fmla="*/ 12 h 25"/>
                  <a:gd name="T46" fmla="*/ 24 w 26"/>
                  <a:gd name="T47" fmla="*/ 11 h 25"/>
                  <a:gd name="T48" fmla="*/ 26 w 26"/>
                  <a:gd name="T49" fmla="*/ 11 h 25"/>
                  <a:gd name="T50" fmla="*/ 25 w 26"/>
                  <a:gd name="T51" fmla="*/ 9 h 25"/>
                  <a:gd name="T52" fmla="*/ 23 w 26"/>
                  <a:gd name="T53" fmla="*/ 8 h 25"/>
                  <a:gd name="T54" fmla="*/ 23 w 26"/>
                  <a:gd name="T55" fmla="*/ 6 h 25"/>
                  <a:gd name="T56" fmla="*/ 22 w 26"/>
                  <a:gd name="T57" fmla="*/ 5 h 25"/>
                  <a:gd name="T58" fmla="*/ 22 w 26"/>
                  <a:gd name="T59" fmla="*/ 3 h 25"/>
                  <a:gd name="T60" fmla="*/ 23 w 26"/>
                  <a:gd name="T61" fmla="*/ 1 h 25"/>
                  <a:gd name="T62" fmla="*/ 22 w 26"/>
                  <a:gd name="T63" fmla="*/ 1 h 25"/>
                  <a:gd name="T64" fmla="*/ 20 w 26"/>
                  <a:gd name="T65" fmla="*/ 0 h 25"/>
                  <a:gd name="T66" fmla="*/ 17 w 26"/>
                  <a:gd name="T67" fmla="*/ 1 h 25"/>
                  <a:gd name="T68" fmla="*/ 17 w 26"/>
                  <a:gd name="T69" fmla="*/ 4 h 25"/>
                  <a:gd name="T70" fmla="*/ 15 w 26"/>
                  <a:gd name="T71" fmla="*/ 6 h 25"/>
                  <a:gd name="T72" fmla="*/ 15 w 26"/>
                  <a:gd name="T73" fmla="*/ 8 h 25"/>
                  <a:gd name="T74" fmla="*/ 13 w 26"/>
                  <a:gd name="T75" fmla="*/ 8 h 25"/>
                  <a:gd name="T76" fmla="*/ 11 w 26"/>
                  <a:gd name="T77" fmla="*/ 9 h 25"/>
                  <a:gd name="T78" fmla="*/ 9 w 26"/>
                  <a:gd name="T79" fmla="*/ 8 h 25"/>
                  <a:gd name="T80" fmla="*/ 7 w 26"/>
                  <a:gd name="T81" fmla="*/ 10 h 25"/>
                  <a:gd name="T82" fmla="*/ 5 w 26"/>
                  <a:gd name="T83" fmla="*/ 9 h 25"/>
                  <a:gd name="T84" fmla="*/ 3 w 26"/>
                  <a:gd name="T85" fmla="*/ 9 h 25"/>
                  <a:gd name="T86" fmla="*/ 2 w 26"/>
                  <a:gd name="T87" fmla="*/ 8 h 25"/>
                  <a:gd name="T88" fmla="*/ 1 w 26"/>
                  <a:gd name="T89" fmla="*/ 8 h 25"/>
                  <a:gd name="T90" fmla="*/ 0 w 26"/>
                  <a:gd name="T91" fmla="*/ 9 h 25"/>
                  <a:gd name="T92" fmla="*/ 0 w 26"/>
                  <a:gd name="T93"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 h="25">
                    <a:moveTo>
                      <a:pt x="0" y="13"/>
                    </a:moveTo>
                    <a:cubicBezTo>
                      <a:pt x="0" y="13"/>
                      <a:pt x="0" y="13"/>
                      <a:pt x="0" y="13"/>
                    </a:cubicBezTo>
                    <a:cubicBezTo>
                      <a:pt x="1" y="13"/>
                      <a:pt x="1" y="13"/>
                      <a:pt x="1" y="13"/>
                    </a:cubicBezTo>
                    <a:cubicBezTo>
                      <a:pt x="1" y="14"/>
                      <a:pt x="0" y="14"/>
                      <a:pt x="0" y="14"/>
                    </a:cubicBezTo>
                    <a:cubicBezTo>
                      <a:pt x="0" y="14"/>
                      <a:pt x="1" y="14"/>
                      <a:pt x="1" y="15"/>
                    </a:cubicBezTo>
                    <a:cubicBezTo>
                      <a:pt x="1" y="15"/>
                      <a:pt x="1" y="15"/>
                      <a:pt x="1" y="15"/>
                    </a:cubicBezTo>
                    <a:cubicBezTo>
                      <a:pt x="2" y="16"/>
                      <a:pt x="2" y="16"/>
                      <a:pt x="2" y="16"/>
                    </a:cubicBezTo>
                    <a:cubicBezTo>
                      <a:pt x="2" y="16"/>
                      <a:pt x="2" y="16"/>
                      <a:pt x="3" y="17"/>
                    </a:cubicBezTo>
                    <a:cubicBezTo>
                      <a:pt x="3" y="17"/>
                      <a:pt x="2" y="17"/>
                      <a:pt x="2" y="17"/>
                    </a:cubicBezTo>
                    <a:cubicBezTo>
                      <a:pt x="3" y="18"/>
                      <a:pt x="3" y="18"/>
                      <a:pt x="3" y="18"/>
                    </a:cubicBezTo>
                    <a:cubicBezTo>
                      <a:pt x="3" y="19"/>
                      <a:pt x="3" y="19"/>
                      <a:pt x="3" y="19"/>
                    </a:cubicBezTo>
                    <a:cubicBezTo>
                      <a:pt x="3" y="19"/>
                      <a:pt x="3" y="20"/>
                      <a:pt x="3" y="20"/>
                    </a:cubicBezTo>
                    <a:cubicBezTo>
                      <a:pt x="3" y="20"/>
                      <a:pt x="3" y="20"/>
                      <a:pt x="3" y="20"/>
                    </a:cubicBezTo>
                    <a:cubicBezTo>
                      <a:pt x="3" y="21"/>
                      <a:pt x="4" y="21"/>
                      <a:pt x="4" y="21"/>
                    </a:cubicBezTo>
                    <a:cubicBezTo>
                      <a:pt x="4" y="21"/>
                      <a:pt x="3" y="22"/>
                      <a:pt x="3" y="22"/>
                    </a:cubicBezTo>
                    <a:cubicBezTo>
                      <a:pt x="4" y="22"/>
                      <a:pt x="4" y="22"/>
                      <a:pt x="4" y="22"/>
                    </a:cubicBezTo>
                    <a:cubicBezTo>
                      <a:pt x="5" y="22"/>
                      <a:pt x="5" y="22"/>
                      <a:pt x="5" y="22"/>
                    </a:cubicBezTo>
                    <a:cubicBezTo>
                      <a:pt x="5" y="22"/>
                      <a:pt x="6" y="22"/>
                      <a:pt x="6" y="22"/>
                    </a:cubicBezTo>
                    <a:cubicBezTo>
                      <a:pt x="6" y="22"/>
                      <a:pt x="6" y="22"/>
                      <a:pt x="7" y="22"/>
                    </a:cubicBezTo>
                    <a:cubicBezTo>
                      <a:pt x="7" y="22"/>
                      <a:pt x="7" y="22"/>
                      <a:pt x="7" y="22"/>
                    </a:cubicBezTo>
                    <a:cubicBezTo>
                      <a:pt x="7" y="22"/>
                      <a:pt x="7" y="22"/>
                      <a:pt x="7" y="23"/>
                    </a:cubicBezTo>
                    <a:cubicBezTo>
                      <a:pt x="7" y="23"/>
                      <a:pt x="7" y="23"/>
                      <a:pt x="8" y="23"/>
                    </a:cubicBezTo>
                    <a:cubicBezTo>
                      <a:pt x="8" y="23"/>
                      <a:pt x="8" y="23"/>
                      <a:pt x="9" y="23"/>
                    </a:cubicBezTo>
                    <a:cubicBezTo>
                      <a:pt x="9" y="23"/>
                      <a:pt x="9" y="23"/>
                      <a:pt x="9" y="23"/>
                    </a:cubicBezTo>
                    <a:cubicBezTo>
                      <a:pt x="10" y="23"/>
                      <a:pt x="10" y="23"/>
                      <a:pt x="10" y="22"/>
                    </a:cubicBezTo>
                    <a:cubicBezTo>
                      <a:pt x="10" y="22"/>
                      <a:pt x="11" y="22"/>
                      <a:pt x="11" y="22"/>
                    </a:cubicBezTo>
                    <a:cubicBezTo>
                      <a:pt x="11" y="22"/>
                      <a:pt x="11" y="23"/>
                      <a:pt x="12" y="23"/>
                    </a:cubicBezTo>
                    <a:cubicBezTo>
                      <a:pt x="12" y="23"/>
                      <a:pt x="12" y="23"/>
                      <a:pt x="13" y="23"/>
                    </a:cubicBezTo>
                    <a:cubicBezTo>
                      <a:pt x="13" y="23"/>
                      <a:pt x="13" y="23"/>
                      <a:pt x="14" y="23"/>
                    </a:cubicBezTo>
                    <a:cubicBezTo>
                      <a:pt x="14" y="23"/>
                      <a:pt x="14" y="24"/>
                      <a:pt x="14" y="24"/>
                    </a:cubicBezTo>
                    <a:cubicBezTo>
                      <a:pt x="14" y="25"/>
                      <a:pt x="14" y="25"/>
                      <a:pt x="15" y="25"/>
                    </a:cubicBezTo>
                    <a:cubicBezTo>
                      <a:pt x="15" y="25"/>
                      <a:pt x="15" y="25"/>
                      <a:pt x="15" y="25"/>
                    </a:cubicBezTo>
                    <a:cubicBezTo>
                      <a:pt x="16" y="25"/>
                      <a:pt x="16" y="25"/>
                      <a:pt x="17" y="24"/>
                    </a:cubicBezTo>
                    <a:cubicBezTo>
                      <a:pt x="17" y="24"/>
                      <a:pt x="17" y="24"/>
                      <a:pt x="17" y="24"/>
                    </a:cubicBezTo>
                    <a:cubicBezTo>
                      <a:pt x="18" y="23"/>
                      <a:pt x="18" y="23"/>
                      <a:pt x="18" y="22"/>
                    </a:cubicBezTo>
                    <a:cubicBezTo>
                      <a:pt x="19" y="22"/>
                      <a:pt x="19" y="22"/>
                      <a:pt x="19" y="21"/>
                    </a:cubicBezTo>
                    <a:cubicBezTo>
                      <a:pt x="19" y="21"/>
                      <a:pt x="19" y="21"/>
                      <a:pt x="19" y="20"/>
                    </a:cubicBezTo>
                    <a:cubicBezTo>
                      <a:pt x="19" y="20"/>
                      <a:pt x="19" y="20"/>
                      <a:pt x="19" y="19"/>
                    </a:cubicBezTo>
                    <a:cubicBezTo>
                      <a:pt x="19" y="19"/>
                      <a:pt x="19" y="19"/>
                      <a:pt x="19" y="18"/>
                    </a:cubicBezTo>
                    <a:cubicBezTo>
                      <a:pt x="20" y="18"/>
                      <a:pt x="20" y="18"/>
                      <a:pt x="20" y="17"/>
                    </a:cubicBezTo>
                    <a:cubicBezTo>
                      <a:pt x="21" y="17"/>
                      <a:pt x="21" y="17"/>
                      <a:pt x="21" y="16"/>
                    </a:cubicBezTo>
                    <a:cubicBezTo>
                      <a:pt x="22" y="16"/>
                      <a:pt x="22" y="16"/>
                      <a:pt x="22" y="16"/>
                    </a:cubicBezTo>
                    <a:cubicBezTo>
                      <a:pt x="22" y="15"/>
                      <a:pt x="22" y="15"/>
                      <a:pt x="22" y="14"/>
                    </a:cubicBezTo>
                    <a:cubicBezTo>
                      <a:pt x="22" y="14"/>
                      <a:pt x="22" y="13"/>
                      <a:pt x="22" y="13"/>
                    </a:cubicBezTo>
                    <a:cubicBezTo>
                      <a:pt x="22" y="13"/>
                      <a:pt x="22" y="13"/>
                      <a:pt x="22" y="13"/>
                    </a:cubicBezTo>
                    <a:cubicBezTo>
                      <a:pt x="22" y="12"/>
                      <a:pt x="22" y="12"/>
                      <a:pt x="22" y="12"/>
                    </a:cubicBezTo>
                    <a:cubicBezTo>
                      <a:pt x="22" y="11"/>
                      <a:pt x="23" y="11"/>
                      <a:pt x="23" y="11"/>
                    </a:cubicBezTo>
                    <a:cubicBezTo>
                      <a:pt x="23" y="11"/>
                      <a:pt x="24" y="11"/>
                      <a:pt x="24" y="11"/>
                    </a:cubicBezTo>
                    <a:cubicBezTo>
                      <a:pt x="24" y="11"/>
                      <a:pt x="25" y="11"/>
                      <a:pt x="25" y="11"/>
                    </a:cubicBezTo>
                    <a:cubicBezTo>
                      <a:pt x="25" y="11"/>
                      <a:pt x="26" y="11"/>
                      <a:pt x="26" y="11"/>
                    </a:cubicBezTo>
                    <a:cubicBezTo>
                      <a:pt x="26" y="11"/>
                      <a:pt x="26" y="10"/>
                      <a:pt x="26" y="10"/>
                    </a:cubicBezTo>
                    <a:cubicBezTo>
                      <a:pt x="26" y="10"/>
                      <a:pt x="25" y="10"/>
                      <a:pt x="25" y="9"/>
                    </a:cubicBezTo>
                    <a:cubicBezTo>
                      <a:pt x="25" y="9"/>
                      <a:pt x="25" y="9"/>
                      <a:pt x="24" y="9"/>
                    </a:cubicBezTo>
                    <a:cubicBezTo>
                      <a:pt x="24" y="8"/>
                      <a:pt x="24" y="9"/>
                      <a:pt x="23" y="8"/>
                    </a:cubicBezTo>
                    <a:cubicBezTo>
                      <a:pt x="23" y="8"/>
                      <a:pt x="24" y="8"/>
                      <a:pt x="24" y="7"/>
                    </a:cubicBezTo>
                    <a:cubicBezTo>
                      <a:pt x="24" y="7"/>
                      <a:pt x="24" y="7"/>
                      <a:pt x="23" y="6"/>
                    </a:cubicBezTo>
                    <a:cubicBezTo>
                      <a:pt x="23" y="6"/>
                      <a:pt x="23" y="6"/>
                      <a:pt x="23" y="5"/>
                    </a:cubicBezTo>
                    <a:cubicBezTo>
                      <a:pt x="23" y="5"/>
                      <a:pt x="22" y="5"/>
                      <a:pt x="22" y="5"/>
                    </a:cubicBezTo>
                    <a:cubicBezTo>
                      <a:pt x="22" y="5"/>
                      <a:pt x="22" y="4"/>
                      <a:pt x="22" y="4"/>
                    </a:cubicBezTo>
                    <a:cubicBezTo>
                      <a:pt x="22" y="4"/>
                      <a:pt x="22" y="3"/>
                      <a:pt x="22" y="3"/>
                    </a:cubicBezTo>
                    <a:cubicBezTo>
                      <a:pt x="22" y="2"/>
                      <a:pt x="22" y="2"/>
                      <a:pt x="22" y="2"/>
                    </a:cubicBezTo>
                    <a:cubicBezTo>
                      <a:pt x="23" y="1"/>
                      <a:pt x="23" y="1"/>
                      <a:pt x="23" y="1"/>
                    </a:cubicBezTo>
                    <a:cubicBezTo>
                      <a:pt x="23" y="1"/>
                      <a:pt x="23" y="1"/>
                      <a:pt x="23" y="1"/>
                    </a:cubicBezTo>
                    <a:cubicBezTo>
                      <a:pt x="23" y="1"/>
                      <a:pt x="23" y="1"/>
                      <a:pt x="22" y="1"/>
                    </a:cubicBezTo>
                    <a:cubicBezTo>
                      <a:pt x="22" y="1"/>
                      <a:pt x="21" y="1"/>
                      <a:pt x="21" y="1"/>
                    </a:cubicBezTo>
                    <a:cubicBezTo>
                      <a:pt x="20" y="0"/>
                      <a:pt x="20" y="0"/>
                      <a:pt x="20" y="0"/>
                    </a:cubicBezTo>
                    <a:cubicBezTo>
                      <a:pt x="19" y="0"/>
                      <a:pt x="19" y="0"/>
                      <a:pt x="19" y="1"/>
                    </a:cubicBezTo>
                    <a:cubicBezTo>
                      <a:pt x="18" y="1"/>
                      <a:pt x="18" y="0"/>
                      <a:pt x="17" y="1"/>
                    </a:cubicBezTo>
                    <a:cubicBezTo>
                      <a:pt x="17" y="1"/>
                      <a:pt x="17" y="2"/>
                      <a:pt x="17" y="2"/>
                    </a:cubicBezTo>
                    <a:cubicBezTo>
                      <a:pt x="16" y="3"/>
                      <a:pt x="17" y="3"/>
                      <a:pt x="17" y="4"/>
                    </a:cubicBezTo>
                    <a:cubicBezTo>
                      <a:pt x="16" y="4"/>
                      <a:pt x="16" y="4"/>
                      <a:pt x="16" y="4"/>
                    </a:cubicBezTo>
                    <a:cubicBezTo>
                      <a:pt x="15" y="4"/>
                      <a:pt x="16" y="5"/>
                      <a:pt x="15" y="6"/>
                    </a:cubicBezTo>
                    <a:cubicBezTo>
                      <a:pt x="15" y="6"/>
                      <a:pt x="15" y="6"/>
                      <a:pt x="15" y="7"/>
                    </a:cubicBezTo>
                    <a:cubicBezTo>
                      <a:pt x="14" y="7"/>
                      <a:pt x="15" y="7"/>
                      <a:pt x="15" y="8"/>
                    </a:cubicBezTo>
                    <a:cubicBezTo>
                      <a:pt x="15" y="8"/>
                      <a:pt x="14" y="8"/>
                      <a:pt x="14" y="8"/>
                    </a:cubicBezTo>
                    <a:cubicBezTo>
                      <a:pt x="14" y="8"/>
                      <a:pt x="13" y="8"/>
                      <a:pt x="13" y="8"/>
                    </a:cubicBezTo>
                    <a:cubicBezTo>
                      <a:pt x="13" y="8"/>
                      <a:pt x="13" y="9"/>
                      <a:pt x="12" y="9"/>
                    </a:cubicBezTo>
                    <a:cubicBezTo>
                      <a:pt x="12" y="9"/>
                      <a:pt x="11" y="9"/>
                      <a:pt x="11" y="9"/>
                    </a:cubicBezTo>
                    <a:cubicBezTo>
                      <a:pt x="10" y="9"/>
                      <a:pt x="10" y="8"/>
                      <a:pt x="10" y="8"/>
                    </a:cubicBezTo>
                    <a:cubicBezTo>
                      <a:pt x="9" y="8"/>
                      <a:pt x="9" y="8"/>
                      <a:pt x="9" y="8"/>
                    </a:cubicBezTo>
                    <a:cubicBezTo>
                      <a:pt x="8" y="8"/>
                      <a:pt x="8" y="9"/>
                      <a:pt x="8" y="9"/>
                    </a:cubicBezTo>
                    <a:cubicBezTo>
                      <a:pt x="8" y="10"/>
                      <a:pt x="8" y="10"/>
                      <a:pt x="7" y="10"/>
                    </a:cubicBezTo>
                    <a:cubicBezTo>
                      <a:pt x="7" y="10"/>
                      <a:pt x="7" y="10"/>
                      <a:pt x="6" y="10"/>
                    </a:cubicBezTo>
                    <a:cubicBezTo>
                      <a:pt x="6" y="9"/>
                      <a:pt x="6" y="9"/>
                      <a:pt x="5" y="9"/>
                    </a:cubicBezTo>
                    <a:cubicBezTo>
                      <a:pt x="5" y="9"/>
                      <a:pt x="4" y="10"/>
                      <a:pt x="4" y="10"/>
                    </a:cubicBezTo>
                    <a:cubicBezTo>
                      <a:pt x="3" y="10"/>
                      <a:pt x="3" y="10"/>
                      <a:pt x="3" y="9"/>
                    </a:cubicBezTo>
                    <a:cubicBezTo>
                      <a:pt x="2" y="9"/>
                      <a:pt x="2" y="9"/>
                      <a:pt x="2" y="8"/>
                    </a:cubicBezTo>
                    <a:cubicBezTo>
                      <a:pt x="2" y="8"/>
                      <a:pt x="2" y="8"/>
                      <a:pt x="2" y="8"/>
                    </a:cubicBezTo>
                    <a:cubicBezTo>
                      <a:pt x="1" y="7"/>
                      <a:pt x="1" y="7"/>
                      <a:pt x="1" y="7"/>
                    </a:cubicBezTo>
                    <a:cubicBezTo>
                      <a:pt x="1" y="8"/>
                      <a:pt x="1" y="8"/>
                      <a:pt x="1" y="8"/>
                    </a:cubicBezTo>
                    <a:cubicBezTo>
                      <a:pt x="1" y="8"/>
                      <a:pt x="1" y="8"/>
                      <a:pt x="0" y="8"/>
                    </a:cubicBezTo>
                    <a:cubicBezTo>
                      <a:pt x="0" y="9"/>
                      <a:pt x="0" y="9"/>
                      <a:pt x="0" y="9"/>
                    </a:cubicBezTo>
                    <a:cubicBezTo>
                      <a:pt x="0" y="10"/>
                      <a:pt x="0" y="10"/>
                      <a:pt x="0" y="11"/>
                    </a:cubicBezTo>
                    <a:cubicBezTo>
                      <a:pt x="0" y="11"/>
                      <a:pt x="0" y="11"/>
                      <a:pt x="0" y="12"/>
                    </a:cubicBezTo>
                    <a:cubicBezTo>
                      <a:pt x="0" y="12"/>
                      <a:pt x="0" y="12"/>
                      <a:pt x="0" y="1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7" name="Freeform 96"/>
              <p:cNvSpPr>
                <a:spLocks/>
              </p:cNvSpPr>
              <p:nvPr/>
            </p:nvSpPr>
            <p:spPr bwMode="auto">
              <a:xfrm>
                <a:off x="2530477" y="2740026"/>
                <a:ext cx="22225" cy="33338"/>
              </a:xfrm>
              <a:custGeom>
                <a:avLst/>
                <a:gdLst>
                  <a:gd name="T0" fmla="*/ 1 w 2"/>
                  <a:gd name="T1" fmla="*/ 3 h 3"/>
                  <a:gd name="T2" fmla="*/ 2 w 2"/>
                  <a:gd name="T3" fmla="*/ 3 h 3"/>
                  <a:gd name="T4" fmla="*/ 2 w 2"/>
                  <a:gd name="T5" fmla="*/ 2 h 3"/>
                  <a:gd name="T6" fmla="*/ 2 w 2"/>
                  <a:gd name="T7" fmla="*/ 1 h 3"/>
                  <a:gd name="T8" fmla="*/ 2 w 2"/>
                  <a:gd name="T9" fmla="*/ 0 h 3"/>
                  <a:gd name="T10" fmla="*/ 1 w 2"/>
                  <a:gd name="T11" fmla="*/ 0 h 3"/>
                  <a:gd name="T12" fmla="*/ 1 w 2"/>
                  <a:gd name="T13" fmla="*/ 1 h 3"/>
                  <a:gd name="T14" fmla="*/ 1 w 2"/>
                  <a:gd name="T15" fmla="*/ 2 h 3"/>
                  <a:gd name="T16" fmla="*/ 0 w 2"/>
                  <a:gd name="T17" fmla="*/ 2 h 3"/>
                  <a:gd name="T18" fmla="*/ 1 w 2"/>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1" y="3"/>
                    </a:moveTo>
                    <a:cubicBezTo>
                      <a:pt x="1" y="3"/>
                      <a:pt x="1" y="3"/>
                      <a:pt x="2" y="3"/>
                    </a:cubicBezTo>
                    <a:cubicBezTo>
                      <a:pt x="2" y="2"/>
                      <a:pt x="2" y="2"/>
                      <a:pt x="2" y="2"/>
                    </a:cubicBezTo>
                    <a:cubicBezTo>
                      <a:pt x="2" y="2"/>
                      <a:pt x="2" y="2"/>
                      <a:pt x="2" y="1"/>
                    </a:cubicBezTo>
                    <a:cubicBezTo>
                      <a:pt x="2" y="1"/>
                      <a:pt x="2" y="1"/>
                      <a:pt x="2" y="0"/>
                    </a:cubicBezTo>
                    <a:cubicBezTo>
                      <a:pt x="2" y="0"/>
                      <a:pt x="2" y="0"/>
                      <a:pt x="1" y="0"/>
                    </a:cubicBezTo>
                    <a:cubicBezTo>
                      <a:pt x="1" y="1"/>
                      <a:pt x="1" y="1"/>
                      <a:pt x="1" y="1"/>
                    </a:cubicBezTo>
                    <a:cubicBezTo>
                      <a:pt x="1" y="1"/>
                      <a:pt x="1" y="1"/>
                      <a:pt x="1" y="2"/>
                    </a:cubicBezTo>
                    <a:cubicBezTo>
                      <a:pt x="1" y="2"/>
                      <a:pt x="0" y="2"/>
                      <a:pt x="0" y="2"/>
                    </a:cubicBezTo>
                    <a:cubicBezTo>
                      <a:pt x="0" y="3"/>
                      <a:pt x="1" y="3"/>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8" name="Freeform 97"/>
              <p:cNvSpPr>
                <a:spLocks/>
              </p:cNvSpPr>
              <p:nvPr/>
            </p:nvSpPr>
            <p:spPr bwMode="auto">
              <a:xfrm>
                <a:off x="2098677" y="2503489"/>
                <a:ext cx="53975" cy="31750"/>
              </a:xfrm>
              <a:custGeom>
                <a:avLst/>
                <a:gdLst>
                  <a:gd name="T0" fmla="*/ 5 w 5"/>
                  <a:gd name="T1" fmla="*/ 1 h 3"/>
                  <a:gd name="T2" fmla="*/ 4 w 5"/>
                  <a:gd name="T3" fmla="*/ 1 h 3"/>
                  <a:gd name="T4" fmla="*/ 2 w 5"/>
                  <a:gd name="T5" fmla="*/ 1 h 3"/>
                  <a:gd name="T6" fmla="*/ 1 w 5"/>
                  <a:gd name="T7" fmla="*/ 1 h 3"/>
                  <a:gd name="T8" fmla="*/ 0 w 5"/>
                  <a:gd name="T9" fmla="*/ 1 h 3"/>
                  <a:gd name="T10" fmla="*/ 0 w 5"/>
                  <a:gd name="T11" fmla="*/ 1 h 3"/>
                  <a:gd name="T12" fmla="*/ 1 w 5"/>
                  <a:gd name="T13" fmla="*/ 2 h 3"/>
                  <a:gd name="T14" fmla="*/ 1 w 5"/>
                  <a:gd name="T15" fmla="*/ 3 h 3"/>
                  <a:gd name="T16" fmla="*/ 2 w 5"/>
                  <a:gd name="T17" fmla="*/ 3 h 3"/>
                  <a:gd name="T18" fmla="*/ 3 w 5"/>
                  <a:gd name="T19" fmla="*/ 2 h 3"/>
                  <a:gd name="T20" fmla="*/ 4 w 5"/>
                  <a:gd name="T21" fmla="*/ 2 h 3"/>
                  <a:gd name="T22" fmla="*/ 5 w 5"/>
                  <a:gd name="T23" fmla="*/ 2 h 3"/>
                  <a:gd name="T24" fmla="*/ 5 w 5"/>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3">
                    <a:moveTo>
                      <a:pt x="5" y="1"/>
                    </a:moveTo>
                    <a:cubicBezTo>
                      <a:pt x="4" y="1"/>
                      <a:pt x="4" y="1"/>
                      <a:pt x="4" y="1"/>
                    </a:cubicBezTo>
                    <a:cubicBezTo>
                      <a:pt x="3" y="1"/>
                      <a:pt x="3" y="1"/>
                      <a:pt x="2" y="1"/>
                    </a:cubicBezTo>
                    <a:cubicBezTo>
                      <a:pt x="2" y="1"/>
                      <a:pt x="2" y="1"/>
                      <a:pt x="1" y="1"/>
                    </a:cubicBezTo>
                    <a:cubicBezTo>
                      <a:pt x="1" y="1"/>
                      <a:pt x="0" y="0"/>
                      <a:pt x="0" y="1"/>
                    </a:cubicBezTo>
                    <a:cubicBezTo>
                      <a:pt x="0" y="1"/>
                      <a:pt x="0" y="1"/>
                      <a:pt x="0" y="1"/>
                    </a:cubicBezTo>
                    <a:cubicBezTo>
                      <a:pt x="0" y="2"/>
                      <a:pt x="1" y="2"/>
                      <a:pt x="1" y="2"/>
                    </a:cubicBezTo>
                    <a:cubicBezTo>
                      <a:pt x="1" y="2"/>
                      <a:pt x="1" y="3"/>
                      <a:pt x="1" y="3"/>
                    </a:cubicBezTo>
                    <a:cubicBezTo>
                      <a:pt x="1" y="3"/>
                      <a:pt x="2" y="3"/>
                      <a:pt x="2" y="3"/>
                    </a:cubicBezTo>
                    <a:cubicBezTo>
                      <a:pt x="2" y="2"/>
                      <a:pt x="3" y="2"/>
                      <a:pt x="3" y="2"/>
                    </a:cubicBezTo>
                    <a:cubicBezTo>
                      <a:pt x="4" y="2"/>
                      <a:pt x="4" y="2"/>
                      <a:pt x="4" y="2"/>
                    </a:cubicBezTo>
                    <a:cubicBezTo>
                      <a:pt x="5" y="2"/>
                      <a:pt x="5" y="2"/>
                      <a:pt x="5" y="2"/>
                    </a:cubicBezTo>
                    <a:cubicBezTo>
                      <a:pt x="5" y="2"/>
                      <a:pt x="5" y="1"/>
                      <a:pt x="5"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9" name="Freeform 98"/>
              <p:cNvSpPr>
                <a:spLocks/>
              </p:cNvSpPr>
              <p:nvPr/>
            </p:nvSpPr>
            <p:spPr bwMode="auto">
              <a:xfrm>
                <a:off x="1700214" y="2524126"/>
                <a:ext cx="119063" cy="141288"/>
              </a:xfrm>
              <a:custGeom>
                <a:avLst/>
                <a:gdLst>
                  <a:gd name="T0" fmla="*/ 10 w 11"/>
                  <a:gd name="T1" fmla="*/ 6 h 13"/>
                  <a:gd name="T2" fmla="*/ 10 w 11"/>
                  <a:gd name="T3" fmla="*/ 6 h 13"/>
                  <a:gd name="T4" fmla="*/ 9 w 11"/>
                  <a:gd name="T5" fmla="*/ 6 h 13"/>
                  <a:gd name="T6" fmla="*/ 8 w 11"/>
                  <a:gd name="T7" fmla="*/ 4 h 13"/>
                  <a:gd name="T8" fmla="*/ 9 w 11"/>
                  <a:gd name="T9" fmla="*/ 3 h 13"/>
                  <a:gd name="T10" fmla="*/ 9 w 11"/>
                  <a:gd name="T11" fmla="*/ 2 h 13"/>
                  <a:gd name="T12" fmla="*/ 9 w 11"/>
                  <a:gd name="T13" fmla="*/ 0 h 13"/>
                  <a:gd name="T14" fmla="*/ 9 w 11"/>
                  <a:gd name="T15" fmla="*/ 0 h 13"/>
                  <a:gd name="T16" fmla="*/ 8 w 11"/>
                  <a:gd name="T17" fmla="*/ 0 h 13"/>
                  <a:gd name="T18" fmla="*/ 7 w 11"/>
                  <a:gd name="T19" fmla="*/ 0 h 13"/>
                  <a:gd name="T20" fmla="*/ 5 w 11"/>
                  <a:gd name="T21" fmla="*/ 0 h 13"/>
                  <a:gd name="T22" fmla="*/ 5 w 11"/>
                  <a:gd name="T23" fmla="*/ 1 h 13"/>
                  <a:gd name="T24" fmla="*/ 5 w 11"/>
                  <a:gd name="T25" fmla="*/ 2 h 13"/>
                  <a:gd name="T26" fmla="*/ 3 w 11"/>
                  <a:gd name="T27" fmla="*/ 2 h 13"/>
                  <a:gd name="T28" fmla="*/ 4 w 11"/>
                  <a:gd name="T29" fmla="*/ 3 h 13"/>
                  <a:gd name="T30" fmla="*/ 5 w 11"/>
                  <a:gd name="T31" fmla="*/ 4 h 13"/>
                  <a:gd name="T32" fmla="*/ 5 w 11"/>
                  <a:gd name="T33" fmla="*/ 4 h 13"/>
                  <a:gd name="T34" fmla="*/ 5 w 11"/>
                  <a:gd name="T35" fmla="*/ 5 h 13"/>
                  <a:gd name="T36" fmla="*/ 3 w 11"/>
                  <a:gd name="T37" fmla="*/ 5 h 13"/>
                  <a:gd name="T38" fmla="*/ 2 w 11"/>
                  <a:gd name="T39" fmla="*/ 5 h 13"/>
                  <a:gd name="T40" fmla="*/ 1 w 11"/>
                  <a:gd name="T41" fmla="*/ 6 h 13"/>
                  <a:gd name="T42" fmla="*/ 1 w 11"/>
                  <a:gd name="T43" fmla="*/ 7 h 13"/>
                  <a:gd name="T44" fmla="*/ 1 w 11"/>
                  <a:gd name="T45" fmla="*/ 8 h 13"/>
                  <a:gd name="T46" fmla="*/ 0 w 11"/>
                  <a:gd name="T47" fmla="*/ 9 h 13"/>
                  <a:gd name="T48" fmla="*/ 0 w 11"/>
                  <a:gd name="T49" fmla="*/ 10 h 13"/>
                  <a:gd name="T50" fmla="*/ 0 w 11"/>
                  <a:gd name="T51" fmla="*/ 10 h 13"/>
                  <a:gd name="T52" fmla="*/ 1 w 11"/>
                  <a:gd name="T53" fmla="*/ 11 h 13"/>
                  <a:gd name="T54" fmla="*/ 2 w 11"/>
                  <a:gd name="T55" fmla="*/ 12 h 13"/>
                  <a:gd name="T56" fmla="*/ 3 w 11"/>
                  <a:gd name="T57" fmla="*/ 12 h 13"/>
                  <a:gd name="T58" fmla="*/ 5 w 11"/>
                  <a:gd name="T59" fmla="*/ 12 h 13"/>
                  <a:gd name="T60" fmla="*/ 5 w 11"/>
                  <a:gd name="T61" fmla="*/ 13 h 13"/>
                  <a:gd name="T62" fmla="*/ 5 w 11"/>
                  <a:gd name="T63" fmla="*/ 12 h 13"/>
                  <a:gd name="T64" fmla="*/ 6 w 11"/>
                  <a:gd name="T65" fmla="*/ 11 h 13"/>
                  <a:gd name="T66" fmla="*/ 7 w 11"/>
                  <a:gd name="T67" fmla="*/ 10 h 13"/>
                  <a:gd name="T68" fmla="*/ 8 w 11"/>
                  <a:gd name="T69" fmla="*/ 10 h 13"/>
                  <a:gd name="T70" fmla="*/ 8 w 11"/>
                  <a:gd name="T71" fmla="*/ 9 h 13"/>
                  <a:gd name="T72" fmla="*/ 8 w 11"/>
                  <a:gd name="T73" fmla="*/ 8 h 13"/>
                  <a:gd name="T74" fmla="*/ 9 w 11"/>
                  <a:gd name="T75" fmla="*/ 7 h 13"/>
                  <a:gd name="T76" fmla="*/ 11 w 11"/>
                  <a:gd name="T77" fmla="*/ 6 h 13"/>
                  <a:gd name="T78" fmla="*/ 11 w 11"/>
                  <a:gd name="T79" fmla="*/ 6 h 13"/>
                  <a:gd name="T80" fmla="*/ 11 w 11"/>
                  <a:gd name="T81" fmla="*/ 6 h 13"/>
                  <a:gd name="T82" fmla="*/ 10 w 11"/>
                  <a:gd name="T8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13">
                    <a:moveTo>
                      <a:pt x="10" y="6"/>
                    </a:moveTo>
                    <a:cubicBezTo>
                      <a:pt x="10" y="6"/>
                      <a:pt x="10" y="6"/>
                      <a:pt x="10" y="6"/>
                    </a:cubicBezTo>
                    <a:cubicBezTo>
                      <a:pt x="9" y="6"/>
                      <a:pt x="9" y="6"/>
                      <a:pt x="9" y="6"/>
                    </a:cubicBezTo>
                    <a:cubicBezTo>
                      <a:pt x="8" y="6"/>
                      <a:pt x="8" y="5"/>
                      <a:pt x="8" y="4"/>
                    </a:cubicBezTo>
                    <a:cubicBezTo>
                      <a:pt x="8" y="4"/>
                      <a:pt x="9" y="4"/>
                      <a:pt x="9" y="3"/>
                    </a:cubicBezTo>
                    <a:cubicBezTo>
                      <a:pt x="9" y="3"/>
                      <a:pt x="9" y="2"/>
                      <a:pt x="9" y="2"/>
                    </a:cubicBezTo>
                    <a:cubicBezTo>
                      <a:pt x="9" y="1"/>
                      <a:pt x="9" y="1"/>
                      <a:pt x="9" y="0"/>
                    </a:cubicBezTo>
                    <a:cubicBezTo>
                      <a:pt x="9" y="0"/>
                      <a:pt x="9" y="0"/>
                      <a:pt x="9" y="0"/>
                    </a:cubicBezTo>
                    <a:cubicBezTo>
                      <a:pt x="8" y="0"/>
                      <a:pt x="8" y="0"/>
                      <a:pt x="8" y="0"/>
                    </a:cubicBezTo>
                    <a:cubicBezTo>
                      <a:pt x="7" y="0"/>
                      <a:pt x="7" y="0"/>
                      <a:pt x="7" y="0"/>
                    </a:cubicBezTo>
                    <a:cubicBezTo>
                      <a:pt x="6" y="0"/>
                      <a:pt x="6" y="0"/>
                      <a:pt x="5" y="0"/>
                    </a:cubicBezTo>
                    <a:cubicBezTo>
                      <a:pt x="5" y="0"/>
                      <a:pt x="5" y="1"/>
                      <a:pt x="5" y="1"/>
                    </a:cubicBezTo>
                    <a:cubicBezTo>
                      <a:pt x="5" y="1"/>
                      <a:pt x="5" y="2"/>
                      <a:pt x="5" y="2"/>
                    </a:cubicBezTo>
                    <a:cubicBezTo>
                      <a:pt x="4" y="2"/>
                      <a:pt x="4" y="2"/>
                      <a:pt x="3" y="2"/>
                    </a:cubicBezTo>
                    <a:cubicBezTo>
                      <a:pt x="3" y="2"/>
                      <a:pt x="3" y="3"/>
                      <a:pt x="4" y="3"/>
                    </a:cubicBezTo>
                    <a:cubicBezTo>
                      <a:pt x="4" y="4"/>
                      <a:pt x="4" y="4"/>
                      <a:pt x="5" y="4"/>
                    </a:cubicBezTo>
                    <a:cubicBezTo>
                      <a:pt x="5" y="4"/>
                      <a:pt x="5" y="4"/>
                      <a:pt x="5" y="4"/>
                    </a:cubicBezTo>
                    <a:cubicBezTo>
                      <a:pt x="5" y="5"/>
                      <a:pt x="5" y="5"/>
                      <a:pt x="5" y="5"/>
                    </a:cubicBezTo>
                    <a:cubicBezTo>
                      <a:pt x="5" y="6"/>
                      <a:pt x="4" y="5"/>
                      <a:pt x="3" y="5"/>
                    </a:cubicBezTo>
                    <a:cubicBezTo>
                      <a:pt x="3" y="5"/>
                      <a:pt x="3" y="5"/>
                      <a:pt x="2" y="5"/>
                    </a:cubicBezTo>
                    <a:cubicBezTo>
                      <a:pt x="2" y="5"/>
                      <a:pt x="2" y="6"/>
                      <a:pt x="1" y="6"/>
                    </a:cubicBezTo>
                    <a:cubicBezTo>
                      <a:pt x="1" y="6"/>
                      <a:pt x="1" y="7"/>
                      <a:pt x="1" y="7"/>
                    </a:cubicBezTo>
                    <a:cubicBezTo>
                      <a:pt x="1" y="7"/>
                      <a:pt x="1" y="8"/>
                      <a:pt x="1" y="8"/>
                    </a:cubicBezTo>
                    <a:cubicBezTo>
                      <a:pt x="1" y="8"/>
                      <a:pt x="0" y="8"/>
                      <a:pt x="0" y="9"/>
                    </a:cubicBezTo>
                    <a:cubicBezTo>
                      <a:pt x="0" y="9"/>
                      <a:pt x="0" y="9"/>
                      <a:pt x="0" y="10"/>
                    </a:cubicBezTo>
                    <a:cubicBezTo>
                      <a:pt x="0" y="10"/>
                      <a:pt x="0" y="10"/>
                      <a:pt x="0" y="10"/>
                    </a:cubicBezTo>
                    <a:cubicBezTo>
                      <a:pt x="0" y="10"/>
                      <a:pt x="1" y="10"/>
                      <a:pt x="1" y="11"/>
                    </a:cubicBezTo>
                    <a:cubicBezTo>
                      <a:pt x="1" y="11"/>
                      <a:pt x="1" y="12"/>
                      <a:pt x="2" y="12"/>
                    </a:cubicBezTo>
                    <a:cubicBezTo>
                      <a:pt x="2" y="12"/>
                      <a:pt x="3" y="12"/>
                      <a:pt x="3" y="12"/>
                    </a:cubicBezTo>
                    <a:cubicBezTo>
                      <a:pt x="4" y="13"/>
                      <a:pt x="4" y="12"/>
                      <a:pt x="5" y="12"/>
                    </a:cubicBezTo>
                    <a:cubicBezTo>
                      <a:pt x="5" y="12"/>
                      <a:pt x="5" y="12"/>
                      <a:pt x="5" y="13"/>
                    </a:cubicBezTo>
                    <a:cubicBezTo>
                      <a:pt x="5" y="12"/>
                      <a:pt x="5" y="12"/>
                      <a:pt x="5" y="12"/>
                    </a:cubicBezTo>
                    <a:cubicBezTo>
                      <a:pt x="6" y="12"/>
                      <a:pt x="6" y="11"/>
                      <a:pt x="6" y="11"/>
                    </a:cubicBezTo>
                    <a:cubicBezTo>
                      <a:pt x="7" y="11"/>
                      <a:pt x="7" y="11"/>
                      <a:pt x="7" y="10"/>
                    </a:cubicBezTo>
                    <a:cubicBezTo>
                      <a:pt x="8" y="10"/>
                      <a:pt x="8" y="10"/>
                      <a:pt x="8" y="10"/>
                    </a:cubicBezTo>
                    <a:cubicBezTo>
                      <a:pt x="8" y="10"/>
                      <a:pt x="8" y="10"/>
                      <a:pt x="8" y="9"/>
                    </a:cubicBezTo>
                    <a:cubicBezTo>
                      <a:pt x="8" y="9"/>
                      <a:pt x="8" y="8"/>
                      <a:pt x="8" y="8"/>
                    </a:cubicBezTo>
                    <a:cubicBezTo>
                      <a:pt x="8" y="8"/>
                      <a:pt x="9" y="8"/>
                      <a:pt x="9" y="7"/>
                    </a:cubicBezTo>
                    <a:cubicBezTo>
                      <a:pt x="10" y="7"/>
                      <a:pt x="10" y="7"/>
                      <a:pt x="11" y="6"/>
                    </a:cubicBezTo>
                    <a:cubicBezTo>
                      <a:pt x="11" y="6"/>
                      <a:pt x="11" y="6"/>
                      <a:pt x="11" y="6"/>
                    </a:cubicBezTo>
                    <a:cubicBezTo>
                      <a:pt x="11" y="6"/>
                      <a:pt x="11" y="6"/>
                      <a:pt x="11" y="6"/>
                    </a:cubicBezTo>
                    <a:cubicBezTo>
                      <a:pt x="10" y="6"/>
                      <a:pt x="10" y="6"/>
                      <a:pt x="10"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0" name="Freeform 99"/>
              <p:cNvSpPr>
                <a:spLocks/>
              </p:cNvSpPr>
              <p:nvPr/>
            </p:nvSpPr>
            <p:spPr bwMode="auto">
              <a:xfrm>
                <a:off x="1936752" y="2784476"/>
                <a:ext cx="161925" cy="74613"/>
              </a:xfrm>
              <a:custGeom>
                <a:avLst/>
                <a:gdLst>
                  <a:gd name="T0" fmla="*/ 14 w 15"/>
                  <a:gd name="T1" fmla="*/ 6 h 7"/>
                  <a:gd name="T2" fmla="*/ 14 w 15"/>
                  <a:gd name="T3" fmla="*/ 6 h 7"/>
                  <a:gd name="T4" fmla="*/ 15 w 15"/>
                  <a:gd name="T5" fmla="*/ 6 h 7"/>
                  <a:gd name="T6" fmla="*/ 15 w 15"/>
                  <a:gd name="T7" fmla="*/ 5 h 7"/>
                  <a:gd name="T8" fmla="*/ 15 w 15"/>
                  <a:gd name="T9" fmla="*/ 4 h 7"/>
                  <a:gd name="T10" fmla="*/ 15 w 15"/>
                  <a:gd name="T11" fmla="*/ 4 h 7"/>
                  <a:gd name="T12" fmla="*/ 15 w 15"/>
                  <a:gd name="T13" fmla="*/ 3 h 7"/>
                  <a:gd name="T14" fmla="*/ 14 w 15"/>
                  <a:gd name="T15" fmla="*/ 2 h 7"/>
                  <a:gd name="T16" fmla="*/ 13 w 15"/>
                  <a:gd name="T17" fmla="*/ 1 h 7"/>
                  <a:gd name="T18" fmla="*/ 12 w 15"/>
                  <a:gd name="T19" fmla="*/ 0 h 7"/>
                  <a:gd name="T20" fmla="*/ 11 w 15"/>
                  <a:gd name="T21" fmla="*/ 0 h 7"/>
                  <a:gd name="T22" fmla="*/ 9 w 15"/>
                  <a:gd name="T23" fmla="*/ 0 h 7"/>
                  <a:gd name="T24" fmla="*/ 8 w 15"/>
                  <a:gd name="T25" fmla="*/ 0 h 7"/>
                  <a:gd name="T26" fmla="*/ 8 w 15"/>
                  <a:gd name="T27" fmla="*/ 1 h 7"/>
                  <a:gd name="T28" fmla="*/ 7 w 15"/>
                  <a:gd name="T29" fmla="*/ 1 h 7"/>
                  <a:gd name="T30" fmla="*/ 6 w 15"/>
                  <a:gd name="T31" fmla="*/ 2 h 7"/>
                  <a:gd name="T32" fmla="*/ 4 w 15"/>
                  <a:gd name="T33" fmla="*/ 2 h 7"/>
                  <a:gd name="T34" fmla="*/ 3 w 15"/>
                  <a:gd name="T35" fmla="*/ 2 h 7"/>
                  <a:gd name="T36" fmla="*/ 3 w 15"/>
                  <a:gd name="T37" fmla="*/ 0 h 7"/>
                  <a:gd name="T38" fmla="*/ 2 w 15"/>
                  <a:gd name="T39" fmla="*/ 0 h 7"/>
                  <a:gd name="T40" fmla="*/ 2 w 15"/>
                  <a:gd name="T41" fmla="*/ 0 h 7"/>
                  <a:gd name="T42" fmla="*/ 1 w 15"/>
                  <a:gd name="T43" fmla="*/ 0 h 7"/>
                  <a:gd name="T44" fmla="*/ 0 w 15"/>
                  <a:gd name="T45" fmla="*/ 1 h 7"/>
                  <a:gd name="T46" fmla="*/ 1 w 15"/>
                  <a:gd name="T47" fmla="*/ 1 h 7"/>
                  <a:gd name="T48" fmla="*/ 1 w 15"/>
                  <a:gd name="T49" fmla="*/ 2 h 7"/>
                  <a:gd name="T50" fmla="*/ 0 w 15"/>
                  <a:gd name="T51" fmla="*/ 3 h 7"/>
                  <a:gd name="T52" fmla="*/ 0 w 15"/>
                  <a:gd name="T53" fmla="*/ 4 h 7"/>
                  <a:gd name="T54" fmla="*/ 1 w 15"/>
                  <a:gd name="T55" fmla="*/ 4 h 7"/>
                  <a:gd name="T56" fmla="*/ 1 w 15"/>
                  <a:gd name="T57" fmla="*/ 4 h 7"/>
                  <a:gd name="T58" fmla="*/ 3 w 15"/>
                  <a:gd name="T59" fmla="*/ 4 h 7"/>
                  <a:gd name="T60" fmla="*/ 4 w 15"/>
                  <a:gd name="T61" fmla="*/ 4 h 7"/>
                  <a:gd name="T62" fmla="*/ 4 w 15"/>
                  <a:gd name="T63" fmla="*/ 6 h 7"/>
                  <a:gd name="T64" fmla="*/ 6 w 15"/>
                  <a:gd name="T65" fmla="*/ 6 h 7"/>
                  <a:gd name="T66" fmla="*/ 6 w 15"/>
                  <a:gd name="T67" fmla="*/ 7 h 7"/>
                  <a:gd name="T68" fmla="*/ 8 w 15"/>
                  <a:gd name="T69" fmla="*/ 7 h 7"/>
                  <a:gd name="T70" fmla="*/ 8 w 15"/>
                  <a:gd name="T71" fmla="*/ 6 h 7"/>
                  <a:gd name="T72" fmla="*/ 8 w 15"/>
                  <a:gd name="T73" fmla="*/ 5 h 7"/>
                  <a:gd name="T74" fmla="*/ 7 w 15"/>
                  <a:gd name="T75" fmla="*/ 5 h 7"/>
                  <a:gd name="T76" fmla="*/ 8 w 15"/>
                  <a:gd name="T77" fmla="*/ 4 h 7"/>
                  <a:gd name="T78" fmla="*/ 9 w 15"/>
                  <a:gd name="T79" fmla="*/ 3 h 7"/>
                  <a:gd name="T80" fmla="*/ 9 w 15"/>
                  <a:gd name="T81" fmla="*/ 3 h 7"/>
                  <a:gd name="T82" fmla="*/ 10 w 15"/>
                  <a:gd name="T83" fmla="*/ 2 h 7"/>
                  <a:gd name="T84" fmla="*/ 11 w 15"/>
                  <a:gd name="T85" fmla="*/ 2 h 7"/>
                  <a:gd name="T86" fmla="*/ 11 w 15"/>
                  <a:gd name="T87" fmla="*/ 2 h 7"/>
                  <a:gd name="T88" fmla="*/ 13 w 15"/>
                  <a:gd name="T89" fmla="*/ 3 h 7"/>
                  <a:gd name="T90" fmla="*/ 13 w 15"/>
                  <a:gd name="T91" fmla="*/ 4 h 7"/>
                  <a:gd name="T92" fmla="*/ 13 w 15"/>
                  <a:gd name="T93" fmla="*/ 5 h 7"/>
                  <a:gd name="T94" fmla="*/ 13 w 15"/>
                  <a:gd name="T95" fmla="*/ 6 h 7"/>
                  <a:gd name="T96" fmla="*/ 14 w 15"/>
                  <a:gd name="T9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 h="7">
                    <a:moveTo>
                      <a:pt x="14" y="6"/>
                    </a:moveTo>
                    <a:cubicBezTo>
                      <a:pt x="14" y="6"/>
                      <a:pt x="14" y="6"/>
                      <a:pt x="14" y="6"/>
                    </a:cubicBezTo>
                    <a:cubicBezTo>
                      <a:pt x="14" y="6"/>
                      <a:pt x="14" y="6"/>
                      <a:pt x="15" y="6"/>
                    </a:cubicBezTo>
                    <a:cubicBezTo>
                      <a:pt x="15" y="6"/>
                      <a:pt x="15" y="5"/>
                      <a:pt x="15" y="5"/>
                    </a:cubicBezTo>
                    <a:cubicBezTo>
                      <a:pt x="15" y="5"/>
                      <a:pt x="15" y="4"/>
                      <a:pt x="15" y="4"/>
                    </a:cubicBezTo>
                    <a:cubicBezTo>
                      <a:pt x="15" y="4"/>
                      <a:pt x="15" y="4"/>
                      <a:pt x="15" y="4"/>
                    </a:cubicBezTo>
                    <a:cubicBezTo>
                      <a:pt x="15" y="3"/>
                      <a:pt x="15" y="3"/>
                      <a:pt x="15" y="3"/>
                    </a:cubicBezTo>
                    <a:cubicBezTo>
                      <a:pt x="14" y="2"/>
                      <a:pt x="14" y="2"/>
                      <a:pt x="14" y="2"/>
                    </a:cubicBezTo>
                    <a:cubicBezTo>
                      <a:pt x="14" y="1"/>
                      <a:pt x="13" y="1"/>
                      <a:pt x="13" y="1"/>
                    </a:cubicBezTo>
                    <a:cubicBezTo>
                      <a:pt x="12" y="0"/>
                      <a:pt x="12" y="0"/>
                      <a:pt x="12" y="0"/>
                    </a:cubicBezTo>
                    <a:cubicBezTo>
                      <a:pt x="11" y="0"/>
                      <a:pt x="11" y="0"/>
                      <a:pt x="11" y="0"/>
                    </a:cubicBezTo>
                    <a:cubicBezTo>
                      <a:pt x="10" y="0"/>
                      <a:pt x="10" y="0"/>
                      <a:pt x="9" y="0"/>
                    </a:cubicBezTo>
                    <a:cubicBezTo>
                      <a:pt x="9" y="0"/>
                      <a:pt x="9" y="0"/>
                      <a:pt x="8" y="0"/>
                    </a:cubicBezTo>
                    <a:cubicBezTo>
                      <a:pt x="8" y="0"/>
                      <a:pt x="8" y="1"/>
                      <a:pt x="8" y="1"/>
                    </a:cubicBezTo>
                    <a:cubicBezTo>
                      <a:pt x="7" y="1"/>
                      <a:pt x="7" y="1"/>
                      <a:pt x="7" y="1"/>
                    </a:cubicBezTo>
                    <a:cubicBezTo>
                      <a:pt x="6" y="1"/>
                      <a:pt x="6" y="1"/>
                      <a:pt x="6" y="2"/>
                    </a:cubicBezTo>
                    <a:cubicBezTo>
                      <a:pt x="5" y="2"/>
                      <a:pt x="5" y="2"/>
                      <a:pt x="4" y="2"/>
                    </a:cubicBezTo>
                    <a:cubicBezTo>
                      <a:pt x="4" y="2"/>
                      <a:pt x="4" y="2"/>
                      <a:pt x="3" y="2"/>
                    </a:cubicBezTo>
                    <a:cubicBezTo>
                      <a:pt x="3" y="1"/>
                      <a:pt x="3" y="0"/>
                      <a:pt x="3" y="0"/>
                    </a:cubicBezTo>
                    <a:cubicBezTo>
                      <a:pt x="2" y="0"/>
                      <a:pt x="2" y="0"/>
                      <a:pt x="2" y="0"/>
                    </a:cubicBezTo>
                    <a:cubicBezTo>
                      <a:pt x="2" y="0"/>
                      <a:pt x="2" y="0"/>
                      <a:pt x="2" y="0"/>
                    </a:cubicBezTo>
                    <a:cubicBezTo>
                      <a:pt x="1" y="0"/>
                      <a:pt x="1" y="0"/>
                      <a:pt x="1" y="0"/>
                    </a:cubicBezTo>
                    <a:cubicBezTo>
                      <a:pt x="0" y="0"/>
                      <a:pt x="0" y="0"/>
                      <a:pt x="0" y="1"/>
                    </a:cubicBezTo>
                    <a:cubicBezTo>
                      <a:pt x="0" y="1"/>
                      <a:pt x="1" y="1"/>
                      <a:pt x="1" y="1"/>
                    </a:cubicBezTo>
                    <a:cubicBezTo>
                      <a:pt x="1" y="2"/>
                      <a:pt x="1" y="2"/>
                      <a:pt x="1" y="2"/>
                    </a:cubicBezTo>
                    <a:cubicBezTo>
                      <a:pt x="1" y="3"/>
                      <a:pt x="0" y="3"/>
                      <a:pt x="0" y="3"/>
                    </a:cubicBezTo>
                    <a:cubicBezTo>
                      <a:pt x="0" y="4"/>
                      <a:pt x="0" y="4"/>
                      <a:pt x="0" y="4"/>
                    </a:cubicBezTo>
                    <a:cubicBezTo>
                      <a:pt x="1" y="4"/>
                      <a:pt x="1" y="4"/>
                      <a:pt x="1" y="4"/>
                    </a:cubicBezTo>
                    <a:cubicBezTo>
                      <a:pt x="1" y="4"/>
                      <a:pt x="1" y="4"/>
                      <a:pt x="1" y="4"/>
                    </a:cubicBezTo>
                    <a:cubicBezTo>
                      <a:pt x="2" y="4"/>
                      <a:pt x="2" y="4"/>
                      <a:pt x="3" y="4"/>
                    </a:cubicBezTo>
                    <a:cubicBezTo>
                      <a:pt x="4" y="4"/>
                      <a:pt x="4" y="4"/>
                      <a:pt x="4" y="4"/>
                    </a:cubicBezTo>
                    <a:cubicBezTo>
                      <a:pt x="4" y="5"/>
                      <a:pt x="4" y="5"/>
                      <a:pt x="4" y="6"/>
                    </a:cubicBezTo>
                    <a:cubicBezTo>
                      <a:pt x="5" y="6"/>
                      <a:pt x="5" y="5"/>
                      <a:pt x="6" y="6"/>
                    </a:cubicBezTo>
                    <a:cubicBezTo>
                      <a:pt x="6" y="6"/>
                      <a:pt x="6" y="6"/>
                      <a:pt x="6" y="7"/>
                    </a:cubicBezTo>
                    <a:cubicBezTo>
                      <a:pt x="7" y="7"/>
                      <a:pt x="7" y="7"/>
                      <a:pt x="8" y="7"/>
                    </a:cubicBezTo>
                    <a:cubicBezTo>
                      <a:pt x="8" y="6"/>
                      <a:pt x="8" y="6"/>
                      <a:pt x="8" y="6"/>
                    </a:cubicBezTo>
                    <a:cubicBezTo>
                      <a:pt x="8" y="6"/>
                      <a:pt x="8" y="5"/>
                      <a:pt x="8" y="5"/>
                    </a:cubicBezTo>
                    <a:cubicBezTo>
                      <a:pt x="7" y="5"/>
                      <a:pt x="7" y="5"/>
                      <a:pt x="7" y="5"/>
                    </a:cubicBezTo>
                    <a:cubicBezTo>
                      <a:pt x="7" y="4"/>
                      <a:pt x="8" y="5"/>
                      <a:pt x="8" y="4"/>
                    </a:cubicBezTo>
                    <a:cubicBezTo>
                      <a:pt x="8" y="4"/>
                      <a:pt x="8" y="4"/>
                      <a:pt x="9" y="3"/>
                    </a:cubicBezTo>
                    <a:cubicBezTo>
                      <a:pt x="9" y="3"/>
                      <a:pt x="9" y="3"/>
                      <a:pt x="9" y="3"/>
                    </a:cubicBezTo>
                    <a:cubicBezTo>
                      <a:pt x="9" y="2"/>
                      <a:pt x="9" y="2"/>
                      <a:pt x="10" y="2"/>
                    </a:cubicBezTo>
                    <a:cubicBezTo>
                      <a:pt x="10" y="2"/>
                      <a:pt x="10" y="2"/>
                      <a:pt x="11" y="2"/>
                    </a:cubicBezTo>
                    <a:cubicBezTo>
                      <a:pt x="11" y="2"/>
                      <a:pt x="11" y="2"/>
                      <a:pt x="11" y="2"/>
                    </a:cubicBezTo>
                    <a:cubicBezTo>
                      <a:pt x="12" y="3"/>
                      <a:pt x="12" y="3"/>
                      <a:pt x="13" y="3"/>
                    </a:cubicBezTo>
                    <a:cubicBezTo>
                      <a:pt x="13" y="4"/>
                      <a:pt x="13" y="4"/>
                      <a:pt x="13" y="4"/>
                    </a:cubicBezTo>
                    <a:cubicBezTo>
                      <a:pt x="13" y="4"/>
                      <a:pt x="13" y="5"/>
                      <a:pt x="13" y="5"/>
                    </a:cubicBezTo>
                    <a:cubicBezTo>
                      <a:pt x="13" y="6"/>
                      <a:pt x="13" y="6"/>
                      <a:pt x="13" y="6"/>
                    </a:cubicBezTo>
                    <a:cubicBezTo>
                      <a:pt x="13" y="6"/>
                      <a:pt x="13" y="6"/>
                      <a:pt x="14"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1" name="Freeform 100"/>
              <p:cNvSpPr>
                <a:spLocks/>
              </p:cNvSpPr>
              <p:nvPr/>
            </p:nvSpPr>
            <p:spPr bwMode="auto">
              <a:xfrm>
                <a:off x="1970089" y="2849564"/>
                <a:ext cx="11113" cy="9525"/>
              </a:xfrm>
              <a:custGeom>
                <a:avLst/>
                <a:gdLst>
                  <a:gd name="T0" fmla="*/ 1 w 1"/>
                  <a:gd name="T1" fmla="*/ 0 h 1"/>
                  <a:gd name="T2" fmla="*/ 1 w 1"/>
                  <a:gd name="T3" fmla="*/ 0 h 1"/>
                  <a:gd name="T4" fmla="*/ 1 w 1"/>
                  <a:gd name="T5" fmla="*/ 0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1" y="0"/>
                    </a:cubicBezTo>
                    <a:cubicBezTo>
                      <a:pt x="1" y="0"/>
                      <a:pt x="1" y="0"/>
                      <a:pt x="1" y="0"/>
                    </a:cubicBezTo>
                    <a:cubicBezTo>
                      <a:pt x="0" y="0"/>
                      <a:pt x="0" y="0"/>
                      <a:pt x="0" y="0"/>
                    </a:cubicBezTo>
                    <a:cubicBezTo>
                      <a:pt x="1" y="1"/>
                      <a:pt x="1" y="1"/>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2" name="Freeform 101"/>
              <p:cNvSpPr>
                <a:spLocks/>
              </p:cNvSpPr>
              <p:nvPr/>
            </p:nvSpPr>
            <p:spPr bwMode="auto">
              <a:xfrm>
                <a:off x="2197102" y="2913064"/>
                <a:ext cx="1068388" cy="1200150"/>
              </a:xfrm>
              <a:custGeom>
                <a:avLst/>
                <a:gdLst>
                  <a:gd name="T0" fmla="*/ 93 w 99"/>
                  <a:gd name="T1" fmla="*/ 30 h 111"/>
                  <a:gd name="T2" fmla="*/ 89 w 99"/>
                  <a:gd name="T3" fmla="*/ 27 h 111"/>
                  <a:gd name="T4" fmla="*/ 83 w 99"/>
                  <a:gd name="T5" fmla="*/ 24 h 111"/>
                  <a:gd name="T6" fmla="*/ 76 w 99"/>
                  <a:gd name="T7" fmla="*/ 23 h 111"/>
                  <a:gd name="T8" fmla="*/ 73 w 99"/>
                  <a:gd name="T9" fmla="*/ 20 h 111"/>
                  <a:gd name="T10" fmla="*/ 67 w 99"/>
                  <a:gd name="T11" fmla="*/ 18 h 111"/>
                  <a:gd name="T12" fmla="*/ 62 w 99"/>
                  <a:gd name="T13" fmla="*/ 21 h 111"/>
                  <a:gd name="T14" fmla="*/ 63 w 99"/>
                  <a:gd name="T15" fmla="*/ 19 h 111"/>
                  <a:gd name="T16" fmla="*/ 61 w 99"/>
                  <a:gd name="T17" fmla="*/ 16 h 111"/>
                  <a:gd name="T18" fmla="*/ 57 w 99"/>
                  <a:gd name="T19" fmla="*/ 19 h 111"/>
                  <a:gd name="T20" fmla="*/ 57 w 99"/>
                  <a:gd name="T21" fmla="*/ 18 h 111"/>
                  <a:gd name="T22" fmla="*/ 60 w 99"/>
                  <a:gd name="T23" fmla="*/ 12 h 111"/>
                  <a:gd name="T24" fmla="*/ 58 w 99"/>
                  <a:gd name="T25" fmla="*/ 7 h 111"/>
                  <a:gd name="T26" fmla="*/ 55 w 99"/>
                  <a:gd name="T27" fmla="*/ 5 h 111"/>
                  <a:gd name="T28" fmla="*/ 51 w 99"/>
                  <a:gd name="T29" fmla="*/ 9 h 111"/>
                  <a:gd name="T30" fmla="*/ 46 w 99"/>
                  <a:gd name="T31" fmla="*/ 9 h 111"/>
                  <a:gd name="T32" fmla="*/ 41 w 99"/>
                  <a:gd name="T33" fmla="*/ 11 h 111"/>
                  <a:gd name="T34" fmla="*/ 36 w 99"/>
                  <a:gd name="T35" fmla="*/ 10 h 111"/>
                  <a:gd name="T36" fmla="*/ 36 w 99"/>
                  <a:gd name="T37" fmla="*/ 5 h 111"/>
                  <a:gd name="T38" fmla="*/ 33 w 99"/>
                  <a:gd name="T39" fmla="*/ 1 h 111"/>
                  <a:gd name="T40" fmla="*/ 29 w 99"/>
                  <a:gd name="T41" fmla="*/ 4 h 111"/>
                  <a:gd name="T42" fmla="*/ 23 w 99"/>
                  <a:gd name="T43" fmla="*/ 4 h 111"/>
                  <a:gd name="T44" fmla="*/ 25 w 99"/>
                  <a:gd name="T45" fmla="*/ 10 h 111"/>
                  <a:gd name="T46" fmla="*/ 17 w 99"/>
                  <a:gd name="T47" fmla="*/ 13 h 111"/>
                  <a:gd name="T48" fmla="*/ 10 w 99"/>
                  <a:gd name="T49" fmla="*/ 11 h 111"/>
                  <a:gd name="T50" fmla="*/ 9 w 99"/>
                  <a:gd name="T51" fmla="*/ 15 h 111"/>
                  <a:gd name="T52" fmla="*/ 10 w 99"/>
                  <a:gd name="T53" fmla="*/ 24 h 111"/>
                  <a:gd name="T54" fmla="*/ 8 w 99"/>
                  <a:gd name="T55" fmla="*/ 28 h 111"/>
                  <a:gd name="T56" fmla="*/ 5 w 99"/>
                  <a:gd name="T57" fmla="*/ 28 h 111"/>
                  <a:gd name="T58" fmla="*/ 1 w 99"/>
                  <a:gd name="T59" fmla="*/ 34 h 111"/>
                  <a:gd name="T60" fmla="*/ 1 w 99"/>
                  <a:gd name="T61" fmla="*/ 40 h 111"/>
                  <a:gd name="T62" fmla="*/ 4 w 99"/>
                  <a:gd name="T63" fmla="*/ 44 h 111"/>
                  <a:gd name="T64" fmla="*/ 8 w 99"/>
                  <a:gd name="T65" fmla="*/ 47 h 111"/>
                  <a:gd name="T66" fmla="*/ 14 w 99"/>
                  <a:gd name="T67" fmla="*/ 48 h 111"/>
                  <a:gd name="T68" fmla="*/ 19 w 99"/>
                  <a:gd name="T69" fmla="*/ 44 h 111"/>
                  <a:gd name="T70" fmla="*/ 22 w 99"/>
                  <a:gd name="T71" fmla="*/ 47 h 111"/>
                  <a:gd name="T72" fmla="*/ 26 w 99"/>
                  <a:gd name="T73" fmla="*/ 52 h 111"/>
                  <a:gd name="T74" fmla="*/ 33 w 99"/>
                  <a:gd name="T75" fmla="*/ 55 h 111"/>
                  <a:gd name="T76" fmla="*/ 35 w 99"/>
                  <a:gd name="T77" fmla="*/ 60 h 111"/>
                  <a:gd name="T78" fmla="*/ 40 w 99"/>
                  <a:gd name="T79" fmla="*/ 63 h 111"/>
                  <a:gd name="T80" fmla="*/ 43 w 99"/>
                  <a:gd name="T81" fmla="*/ 69 h 111"/>
                  <a:gd name="T82" fmla="*/ 42 w 99"/>
                  <a:gd name="T83" fmla="*/ 76 h 111"/>
                  <a:gd name="T84" fmla="*/ 45 w 99"/>
                  <a:gd name="T85" fmla="*/ 79 h 111"/>
                  <a:gd name="T86" fmla="*/ 49 w 99"/>
                  <a:gd name="T87" fmla="*/ 84 h 111"/>
                  <a:gd name="T88" fmla="*/ 52 w 99"/>
                  <a:gd name="T89" fmla="*/ 87 h 111"/>
                  <a:gd name="T90" fmla="*/ 54 w 99"/>
                  <a:gd name="T91" fmla="*/ 91 h 111"/>
                  <a:gd name="T92" fmla="*/ 51 w 99"/>
                  <a:gd name="T93" fmla="*/ 96 h 111"/>
                  <a:gd name="T94" fmla="*/ 47 w 99"/>
                  <a:gd name="T95" fmla="*/ 102 h 111"/>
                  <a:gd name="T96" fmla="*/ 50 w 99"/>
                  <a:gd name="T97" fmla="*/ 104 h 111"/>
                  <a:gd name="T98" fmla="*/ 54 w 99"/>
                  <a:gd name="T99" fmla="*/ 107 h 111"/>
                  <a:gd name="T100" fmla="*/ 60 w 99"/>
                  <a:gd name="T101" fmla="*/ 111 h 111"/>
                  <a:gd name="T102" fmla="*/ 64 w 99"/>
                  <a:gd name="T103" fmla="*/ 105 h 111"/>
                  <a:gd name="T104" fmla="*/ 67 w 99"/>
                  <a:gd name="T105" fmla="*/ 97 h 111"/>
                  <a:gd name="T106" fmla="*/ 68 w 99"/>
                  <a:gd name="T107" fmla="*/ 88 h 111"/>
                  <a:gd name="T108" fmla="*/ 75 w 99"/>
                  <a:gd name="T109" fmla="*/ 84 h 111"/>
                  <a:gd name="T110" fmla="*/ 82 w 99"/>
                  <a:gd name="T111" fmla="*/ 82 h 111"/>
                  <a:gd name="T112" fmla="*/ 85 w 99"/>
                  <a:gd name="T113" fmla="*/ 76 h 111"/>
                  <a:gd name="T114" fmla="*/ 88 w 99"/>
                  <a:gd name="T115" fmla="*/ 69 h 111"/>
                  <a:gd name="T116" fmla="*/ 89 w 99"/>
                  <a:gd name="T117" fmla="*/ 61 h 111"/>
                  <a:gd name="T118" fmla="*/ 88 w 99"/>
                  <a:gd name="T119" fmla="*/ 54 h 111"/>
                  <a:gd name="T120" fmla="*/ 92 w 99"/>
                  <a:gd name="T121" fmla="*/ 49 h 111"/>
                  <a:gd name="T122" fmla="*/ 97 w 99"/>
                  <a:gd name="T123" fmla="*/ 43 h 111"/>
                  <a:gd name="T124" fmla="*/ 98 w 99"/>
                  <a:gd name="T125" fmla="*/ 3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111">
                    <a:moveTo>
                      <a:pt x="98" y="33"/>
                    </a:moveTo>
                    <a:cubicBezTo>
                      <a:pt x="98" y="33"/>
                      <a:pt x="98" y="32"/>
                      <a:pt x="98" y="32"/>
                    </a:cubicBezTo>
                    <a:cubicBezTo>
                      <a:pt x="97" y="32"/>
                      <a:pt x="97" y="31"/>
                      <a:pt x="97" y="31"/>
                    </a:cubicBezTo>
                    <a:cubicBezTo>
                      <a:pt x="97" y="31"/>
                      <a:pt x="96" y="30"/>
                      <a:pt x="96" y="30"/>
                    </a:cubicBezTo>
                    <a:cubicBezTo>
                      <a:pt x="95" y="30"/>
                      <a:pt x="95" y="30"/>
                      <a:pt x="94" y="30"/>
                    </a:cubicBezTo>
                    <a:cubicBezTo>
                      <a:pt x="94" y="30"/>
                      <a:pt x="93" y="30"/>
                      <a:pt x="93" y="30"/>
                    </a:cubicBezTo>
                    <a:cubicBezTo>
                      <a:pt x="92" y="30"/>
                      <a:pt x="92" y="29"/>
                      <a:pt x="92" y="29"/>
                    </a:cubicBezTo>
                    <a:cubicBezTo>
                      <a:pt x="92" y="29"/>
                      <a:pt x="92" y="29"/>
                      <a:pt x="91" y="29"/>
                    </a:cubicBezTo>
                    <a:cubicBezTo>
                      <a:pt x="91" y="29"/>
                      <a:pt x="91" y="29"/>
                      <a:pt x="91" y="28"/>
                    </a:cubicBezTo>
                    <a:cubicBezTo>
                      <a:pt x="91" y="28"/>
                      <a:pt x="91" y="28"/>
                      <a:pt x="91" y="28"/>
                    </a:cubicBezTo>
                    <a:cubicBezTo>
                      <a:pt x="90" y="28"/>
                      <a:pt x="90" y="28"/>
                      <a:pt x="90" y="27"/>
                    </a:cubicBezTo>
                    <a:cubicBezTo>
                      <a:pt x="90" y="27"/>
                      <a:pt x="89" y="27"/>
                      <a:pt x="89" y="27"/>
                    </a:cubicBezTo>
                    <a:cubicBezTo>
                      <a:pt x="89" y="26"/>
                      <a:pt x="88" y="26"/>
                      <a:pt x="88" y="26"/>
                    </a:cubicBezTo>
                    <a:cubicBezTo>
                      <a:pt x="88" y="25"/>
                      <a:pt x="87" y="25"/>
                      <a:pt x="87" y="25"/>
                    </a:cubicBezTo>
                    <a:cubicBezTo>
                      <a:pt x="87" y="25"/>
                      <a:pt x="86" y="25"/>
                      <a:pt x="86" y="24"/>
                    </a:cubicBezTo>
                    <a:cubicBezTo>
                      <a:pt x="86" y="24"/>
                      <a:pt x="86" y="24"/>
                      <a:pt x="86" y="24"/>
                    </a:cubicBezTo>
                    <a:cubicBezTo>
                      <a:pt x="85" y="23"/>
                      <a:pt x="85" y="23"/>
                      <a:pt x="84" y="24"/>
                    </a:cubicBezTo>
                    <a:cubicBezTo>
                      <a:pt x="84" y="24"/>
                      <a:pt x="83" y="24"/>
                      <a:pt x="83" y="24"/>
                    </a:cubicBezTo>
                    <a:cubicBezTo>
                      <a:pt x="82" y="24"/>
                      <a:pt x="82" y="24"/>
                      <a:pt x="81" y="24"/>
                    </a:cubicBezTo>
                    <a:cubicBezTo>
                      <a:pt x="81" y="24"/>
                      <a:pt x="81" y="24"/>
                      <a:pt x="80" y="24"/>
                    </a:cubicBezTo>
                    <a:cubicBezTo>
                      <a:pt x="80" y="24"/>
                      <a:pt x="80" y="24"/>
                      <a:pt x="79" y="23"/>
                    </a:cubicBezTo>
                    <a:cubicBezTo>
                      <a:pt x="79" y="23"/>
                      <a:pt x="79" y="23"/>
                      <a:pt x="78" y="23"/>
                    </a:cubicBezTo>
                    <a:cubicBezTo>
                      <a:pt x="78" y="23"/>
                      <a:pt x="77" y="23"/>
                      <a:pt x="77" y="23"/>
                    </a:cubicBezTo>
                    <a:cubicBezTo>
                      <a:pt x="77" y="23"/>
                      <a:pt x="77" y="23"/>
                      <a:pt x="76" y="23"/>
                    </a:cubicBezTo>
                    <a:cubicBezTo>
                      <a:pt x="76" y="23"/>
                      <a:pt x="75" y="23"/>
                      <a:pt x="75" y="23"/>
                    </a:cubicBezTo>
                    <a:cubicBezTo>
                      <a:pt x="74" y="23"/>
                      <a:pt x="74" y="24"/>
                      <a:pt x="74" y="24"/>
                    </a:cubicBezTo>
                    <a:cubicBezTo>
                      <a:pt x="74" y="23"/>
                      <a:pt x="74" y="23"/>
                      <a:pt x="74" y="23"/>
                    </a:cubicBezTo>
                    <a:cubicBezTo>
                      <a:pt x="75" y="22"/>
                      <a:pt x="75" y="22"/>
                      <a:pt x="74" y="22"/>
                    </a:cubicBezTo>
                    <a:cubicBezTo>
                      <a:pt x="74" y="21"/>
                      <a:pt x="74" y="21"/>
                      <a:pt x="74" y="21"/>
                    </a:cubicBezTo>
                    <a:cubicBezTo>
                      <a:pt x="73" y="21"/>
                      <a:pt x="73" y="20"/>
                      <a:pt x="73" y="20"/>
                    </a:cubicBezTo>
                    <a:cubicBezTo>
                      <a:pt x="73" y="20"/>
                      <a:pt x="72" y="20"/>
                      <a:pt x="72" y="20"/>
                    </a:cubicBezTo>
                    <a:cubicBezTo>
                      <a:pt x="72" y="19"/>
                      <a:pt x="72" y="19"/>
                      <a:pt x="71" y="19"/>
                    </a:cubicBezTo>
                    <a:cubicBezTo>
                      <a:pt x="71" y="19"/>
                      <a:pt x="70" y="19"/>
                      <a:pt x="70" y="19"/>
                    </a:cubicBezTo>
                    <a:cubicBezTo>
                      <a:pt x="69" y="19"/>
                      <a:pt x="69" y="18"/>
                      <a:pt x="69" y="18"/>
                    </a:cubicBezTo>
                    <a:cubicBezTo>
                      <a:pt x="68" y="18"/>
                      <a:pt x="68" y="18"/>
                      <a:pt x="68" y="18"/>
                    </a:cubicBezTo>
                    <a:cubicBezTo>
                      <a:pt x="67" y="18"/>
                      <a:pt x="67" y="18"/>
                      <a:pt x="67" y="18"/>
                    </a:cubicBezTo>
                    <a:cubicBezTo>
                      <a:pt x="66" y="18"/>
                      <a:pt x="66" y="17"/>
                      <a:pt x="65" y="18"/>
                    </a:cubicBezTo>
                    <a:cubicBezTo>
                      <a:pt x="65" y="18"/>
                      <a:pt x="65" y="18"/>
                      <a:pt x="65" y="18"/>
                    </a:cubicBezTo>
                    <a:cubicBezTo>
                      <a:pt x="64" y="19"/>
                      <a:pt x="64" y="19"/>
                      <a:pt x="64" y="20"/>
                    </a:cubicBezTo>
                    <a:cubicBezTo>
                      <a:pt x="64" y="20"/>
                      <a:pt x="64" y="20"/>
                      <a:pt x="63" y="20"/>
                    </a:cubicBezTo>
                    <a:cubicBezTo>
                      <a:pt x="63" y="21"/>
                      <a:pt x="63" y="21"/>
                      <a:pt x="63" y="21"/>
                    </a:cubicBezTo>
                    <a:cubicBezTo>
                      <a:pt x="62" y="21"/>
                      <a:pt x="62" y="21"/>
                      <a:pt x="62" y="21"/>
                    </a:cubicBezTo>
                    <a:cubicBezTo>
                      <a:pt x="62" y="21"/>
                      <a:pt x="61" y="22"/>
                      <a:pt x="61" y="21"/>
                    </a:cubicBezTo>
                    <a:cubicBezTo>
                      <a:pt x="61" y="21"/>
                      <a:pt x="61" y="21"/>
                      <a:pt x="61" y="21"/>
                    </a:cubicBezTo>
                    <a:cubicBezTo>
                      <a:pt x="61" y="21"/>
                      <a:pt x="61" y="21"/>
                      <a:pt x="61" y="21"/>
                    </a:cubicBezTo>
                    <a:cubicBezTo>
                      <a:pt x="61" y="21"/>
                      <a:pt x="61" y="20"/>
                      <a:pt x="62" y="20"/>
                    </a:cubicBezTo>
                    <a:cubicBezTo>
                      <a:pt x="62" y="20"/>
                      <a:pt x="62" y="20"/>
                      <a:pt x="63" y="20"/>
                    </a:cubicBezTo>
                    <a:cubicBezTo>
                      <a:pt x="63" y="20"/>
                      <a:pt x="63" y="20"/>
                      <a:pt x="63" y="19"/>
                    </a:cubicBezTo>
                    <a:cubicBezTo>
                      <a:pt x="64" y="19"/>
                      <a:pt x="64" y="18"/>
                      <a:pt x="64" y="18"/>
                    </a:cubicBezTo>
                    <a:cubicBezTo>
                      <a:pt x="64" y="17"/>
                      <a:pt x="65" y="17"/>
                      <a:pt x="64" y="17"/>
                    </a:cubicBezTo>
                    <a:cubicBezTo>
                      <a:pt x="64" y="16"/>
                      <a:pt x="64" y="16"/>
                      <a:pt x="64" y="16"/>
                    </a:cubicBezTo>
                    <a:cubicBezTo>
                      <a:pt x="64" y="16"/>
                      <a:pt x="63" y="16"/>
                      <a:pt x="63" y="16"/>
                    </a:cubicBezTo>
                    <a:cubicBezTo>
                      <a:pt x="62" y="16"/>
                      <a:pt x="62" y="16"/>
                      <a:pt x="62" y="16"/>
                    </a:cubicBezTo>
                    <a:cubicBezTo>
                      <a:pt x="61" y="16"/>
                      <a:pt x="61" y="16"/>
                      <a:pt x="61" y="16"/>
                    </a:cubicBezTo>
                    <a:cubicBezTo>
                      <a:pt x="60" y="16"/>
                      <a:pt x="60" y="16"/>
                      <a:pt x="59" y="16"/>
                    </a:cubicBezTo>
                    <a:cubicBezTo>
                      <a:pt x="59" y="16"/>
                      <a:pt x="59" y="16"/>
                      <a:pt x="59" y="16"/>
                    </a:cubicBezTo>
                    <a:cubicBezTo>
                      <a:pt x="58" y="16"/>
                      <a:pt x="58" y="17"/>
                      <a:pt x="58" y="17"/>
                    </a:cubicBezTo>
                    <a:cubicBezTo>
                      <a:pt x="58" y="17"/>
                      <a:pt x="58" y="18"/>
                      <a:pt x="58" y="18"/>
                    </a:cubicBezTo>
                    <a:cubicBezTo>
                      <a:pt x="58" y="19"/>
                      <a:pt x="58" y="19"/>
                      <a:pt x="58" y="19"/>
                    </a:cubicBezTo>
                    <a:cubicBezTo>
                      <a:pt x="58" y="19"/>
                      <a:pt x="57" y="19"/>
                      <a:pt x="57" y="19"/>
                    </a:cubicBezTo>
                    <a:cubicBezTo>
                      <a:pt x="57" y="19"/>
                      <a:pt x="57" y="20"/>
                      <a:pt x="56" y="20"/>
                    </a:cubicBezTo>
                    <a:cubicBezTo>
                      <a:pt x="56" y="20"/>
                      <a:pt x="56" y="20"/>
                      <a:pt x="56" y="20"/>
                    </a:cubicBezTo>
                    <a:cubicBezTo>
                      <a:pt x="55" y="21"/>
                      <a:pt x="55" y="20"/>
                      <a:pt x="55" y="20"/>
                    </a:cubicBezTo>
                    <a:cubicBezTo>
                      <a:pt x="54" y="20"/>
                      <a:pt x="55" y="20"/>
                      <a:pt x="55" y="20"/>
                    </a:cubicBezTo>
                    <a:cubicBezTo>
                      <a:pt x="55" y="19"/>
                      <a:pt x="56" y="19"/>
                      <a:pt x="56" y="19"/>
                    </a:cubicBezTo>
                    <a:cubicBezTo>
                      <a:pt x="56" y="19"/>
                      <a:pt x="56" y="19"/>
                      <a:pt x="57" y="18"/>
                    </a:cubicBezTo>
                    <a:cubicBezTo>
                      <a:pt x="57" y="18"/>
                      <a:pt x="57" y="17"/>
                      <a:pt x="57" y="17"/>
                    </a:cubicBezTo>
                    <a:cubicBezTo>
                      <a:pt x="57" y="16"/>
                      <a:pt x="57" y="16"/>
                      <a:pt x="58" y="16"/>
                    </a:cubicBezTo>
                    <a:cubicBezTo>
                      <a:pt x="58" y="15"/>
                      <a:pt x="59" y="15"/>
                      <a:pt x="59" y="15"/>
                    </a:cubicBezTo>
                    <a:cubicBezTo>
                      <a:pt x="59" y="15"/>
                      <a:pt x="59" y="15"/>
                      <a:pt x="59" y="15"/>
                    </a:cubicBezTo>
                    <a:cubicBezTo>
                      <a:pt x="59" y="14"/>
                      <a:pt x="59" y="14"/>
                      <a:pt x="59" y="14"/>
                    </a:cubicBezTo>
                    <a:cubicBezTo>
                      <a:pt x="60" y="13"/>
                      <a:pt x="60" y="13"/>
                      <a:pt x="60" y="12"/>
                    </a:cubicBezTo>
                    <a:cubicBezTo>
                      <a:pt x="61" y="12"/>
                      <a:pt x="61" y="12"/>
                      <a:pt x="61" y="11"/>
                    </a:cubicBezTo>
                    <a:cubicBezTo>
                      <a:pt x="60" y="11"/>
                      <a:pt x="60" y="11"/>
                      <a:pt x="60" y="11"/>
                    </a:cubicBezTo>
                    <a:cubicBezTo>
                      <a:pt x="59" y="11"/>
                      <a:pt x="59" y="11"/>
                      <a:pt x="58" y="10"/>
                    </a:cubicBezTo>
                    <a:cubicBezTo>
                      <a:pt x="58" y="10"/>
                      <a:pt x="58" y="10"/>
                      <a:pt x="58" y="9"/>
                    </a:cubicBezTo>
                    <a:cubicBezTo>
                      <a:pt x="58" y="9"/>
                      <a:pt x="58" y="8"/>
                      <a:pt x="58" y="8"/>
                    </a:cubicBezTo>
                    <a:cubicBezTo>
                      <a:pt x="58" y="7"/>
                      <a:pt x="58" y="7"/>
                      <a:pt x="58" y="7"/>
                    </a:cubicBezTo>
                    <a:cubicBezTo>
                      <a:pt x="58" y="7"/>
                      <a:pt x="58" y="7"/>
                      <a:pt x="57" y="6"/>
                    </a:cubicBezTo>
                    <a:cubicBezTo>
                      <a:pt x="57" y="6"/>
                      <a:pt x="57" y="5"/>
                      <a:pt x="57" y="5"/>
                    </a:cubicBezTo>
                    <a:cubicBezTo>
                      <a:pt x="57" y="4"/>
                      <a:pt x="57" y="4"/>
                      <a:pt x="57" y="4"/>
                    </a:cubicBezTo>
                    <a:cubicBezTo>
                      <a:pt x="57" y="4"/>
                      <a:pt x="57" y="4"/>
                      <a:pt x="56" y="4"/>
                    </a:cubicBezTo>
                    <a:cubicBezTo>
                      <a:pt x="56" y="4"/>
                      <a:pt x="56" y="4"/>
                      <a:pt x="56" y="4"/>
                    </a:cubicBezTo>
                    <a:cubicBezTo>
                      <a:pt x="56" y="4"/>
                      <a:pt x="56" y="4"/>
                      <a:pt x="55" y="5"/>
                    </a:cubicBezTo>
                    <a:cubicBezTo>
                      <a:pt x="55" y="5"/>
                      <a:pt x="55" y="6"/>
                      <a:pt x="55" y="6"/>
                    </a:cubicBezTo>
                    <a:cubicBezTo>
                      <a:pt x="54" y="7"/>
                      <a:pt x="54" y="7"/>
                      <a:pt x="54" y="8"/>
                    </a:cubicBezTo>
                    <a:cubicBezTo>
                      <a:pt x="54" y="8"/>
                      <a:pt x="54" y="8"/>
                      <a:pt x="54" y="8"/>
                    </a:cubicBezTo>
                    <a:cubicBezTo>
                      <a:pt x="54" y="8"/>
                      <a:pt x="54" y="8"/>
                      <a:pt x="54" y="9"/>
                    </a:cubicBezTo>
                    <a:cubicBezTo>
                      <a:pt x="53" y="9"/>
                      <a:pt x="53" y="9"/>
                      <a:pt x="52" y="9"/>
                    </a:cubicBezTo>
                    <a:cubicBezTo>
                      <a:pt x="52" y="10"/>
                      <a:pt x="52" y="9"/>
                      <a:pt x="51" y="9"/>
                    </a:cubicBezTo>
                    <a:cubicBezTo>
                      <a:pt x="51" y="9"/>
                      <a:pt x="50" y="10"/>
                      <a:pt x="50" y="10"/>
                    </a:cubicBezTo>
                    <a:cubicBezTo>
                      <a:pt x="50" y="10"/>
                      <a:pt x="50" y="10"/>
                      <a:pt x="49" y="10"/>
                    </a:cubicBezTo>
                    <a:cubicBezTo>
                      <a:pt x="49" y="10"/>
                      <a:pt x="49" y="9"/>
                      <a:pt x="48" y="9"/>
                    </a:cubicBezTo>
                    <a:cubicBezTo>
                      <a:pt x="48" y="9"/>
                      <a:pt x="48" y="9"/>
                      <a:pt x="48" y="9"/>
                    </a:cubicBezTo>
                    <a:cubicBezTo>
                      <a:pt x="47" y="9"/>
                      <a:pt x="47" y="8"/>
                      <a:pt x="46" y="9"/>
                    </a:cubicBezTo>
                    <a:cubicBezTo>
                      <a:pt x="46" y="9"/>
                      <a:pt x="46" y="9"/>
                      <a:pt x="46" y="9"/>
                    </a:cubicBezTo>
                    <a:cubicBezTo>
                      <a:pt x="45" y="9"/>
                      <a:pt x="45" y="9"/>
                      <a:pt x="45" y="9"/>
                    </a:cubicBezTo>
                    <a:cubicBezTo>
                      <a:pt x="45" y="10"/>
                      <a:pt x="45" y="10"/>
                      <a:pt x="45" y="10"/>
                    </a:cubicBezTo>
                    <a:cubicBezTo>
                      <a:pt x="44" y="11"/>
                      <a:pt x="44" y="11"/>
                      <a:pt x="44" y="11"/>
                    </a:cubicBezTo>
                    <a:cubicBezTo>
                      <a:pt x="44" y="11"/>
                      <a:pt x="44" y="11"/>
                      <a:pt x="44" y="11"/>
                    </a:cubicBezTo>
                    <a:cubicBezTo>
                      <a:pt x="43" y="10"/>
                      <a:pt x="43" y="10"/>
                      <a:pt x="42" y="10"/>
                    </a:cubicBezTo>
                    <a:cubicBezTo>
                      <a:pt x="42" y="10"/>
                      <a:pt x="42" y="10"/>
                      <a:pt x="41" y="11"/>
                    </a:cubicBezTo>
                    <a:cubicBezTo>
                      <a:pt x="41" y="11"/>
                      <a:pt x="41" y="11"/>
                      <a:pt x="40" y="11"/>
                    </a:cubicBezTo>
                    <a:cubicBezTo>
                      <a:pt x="40" y="12"/>
                      <a:pt x="39" y="11"/>
                      <a:pt x="39" y="12"/>
                    </a:cubicBezTo>
                    <a:cubicBezTo>
                      <a:pt x="38" y="12"/>
                      <a:pt x="39" y="12"/>
                      <a:pt x="38" y="12"/>
                    </a:cubicBezTo>
                    <a:cubicBezTo>
                      <a:pt x="38" y="12"/>
                      <a:pt x="38" y="12"/>
                      <a:pt x="37" y="12"/>
                    </a:cubicBezTo>
                    <a:cubicBezTo>
                      <a:pt x="37" y="12"/>
                      <a:pt x="37" y="12"/>
                      <a:pt x="36" y="12"/>
                    </a:cubicBezTo>
                    <a:cubicBezTo>
                      <a:pt x="36" y="11"/>
                      <a:pt x="36" y="11"/>
                      <a:pt x="36" y="10"/>
                    </a:cubicBezTo>
                    <a:cubicBezTo>
                      <a:pt x="35" y="10"/>
                      <a:pt x="36" y="9"/>
                      <a:pt x="35" y="9"/>
                    </a:cubicBezTo>
                    <a:cubicBezTo>
                      <a:pt x="35" y="9"/>
                      <a:pt x="35" y="9"/>
                      <a:pt x="35" y="9"/>
                    </a:cubicBezTo>
                    <a:cubicBezTo>
                      <a:pt x="34" y="8"/>
                      <a:pt x="35" y="8"/>
                      <a:pt x="35" y="8"/>
                    </a:cubicBezTo>
                    <a:cubicBezTo>
                      <a:pt x="35" y="8"/>
                      <a:pt x="35" y="7"/>
                      <a:pt x="35" y="7"/>
                    </a:cubicBezTo>
                    <a:cubicBezTo>
                      <a:pt x="35" y="7"/>
                      <a:pt x="35" y="6"/>
                      <a:pt x="35" y="6"/>
                    </a:cubicBezTo>
                    <a:cubicBezTo>
                      <a:pt x="35" y="6"/>
                      <a:pt x="35" y="5"/>
                      <a:pt x="36" y="5"/>
                    </a:cubicBezTo>
                    <a:cubicBezTo>
                      <a:pt x="36" y="5"/>
                      <a:pt x="36" y="5"/>
                      <a:pt x="36" y="4"/>
                    </a:cubicBezTo>
                    <a:cubicBezTo>
                      <a:pt x="36" y="4"/>
                      <a:pt x="36" y="4"/>
                      <a:pt x="35" y="4"/>
                    </a:cubicBezTo>
                    <a:cubicBezTo>
                      <a:pt x="35" y="3"/>
                      <a:pt x="35" y="3"/>
                      <a:pt x="35" y="3"/>
                    </a:cubicBezTo>
                    <a:cubicBezTo>
                      <a:pt x="35" y="2"/>
                      <a:pt x="35" y="2"/>
                      <a:pt x="35" y="1"/>
                    </a:cubicBezTo>
                    <a:cubicBezTo>
                      <a:pt x="35" y="1"/>
                      <a:pt x="35" y="1"/>
                      <a:pt x="35" y="1"/>
                    </a:cubicBezTo>
                    <a:cubicBezTo>
                      <a:pt x="34" y="0"/>
                      <a:pt x="34" y="1"/>
                      <a:pt x="33" y="1"/>
                    </a:cubicBezTo>
                    <a:cubicBezTo>
                      <a:pt x="33" y="1"/>
                      <a:pt x="33" y="1"/>
                      <a:pt x="33" y="1"/>
                    </a:cubicBezTo>
                    <a:cubicBezTo>
                      <a:pt x="33" y="2"/>
                      <a:pt x="33" y="2"/>
                      <a:pt x="32" y="2"/>
                    </a:cubicBezTo>
                    <a:cubicBezTo>
                      <a:pt x="32" y="3"/>
                      <a:pt x="32" y="3"/>
                      <a:pt x="32" y="3"/>
                    </a:cubicBezTo>
                    <a:cubicBezTo>
                      <a:pt x="31" y="3"/>
                      <a:pt x="31" y="3"/>
                      <a:pt x="31" y="3"/>
                    </a:cubicBezTo>
                    <a:cubicBezTo>
                      <a:pt x="30" y="4"/>
                      <a:pt x="30" y="4"/>
                      <a:pt x="29" y="4"/>
                    </a:cubicBezTo>
                    <a:cubicBezTo>
                      <a:pt x="29" y="4"/>
                      <a:pt x="29" y="4"/>
                      <a:pt x="29" y="4"/>
                    </a:cubicBezTo>
                    <a:cubicBezTo>
                      <a:pt x="28" y="4"/>
                      <a:pt x="28" y="5"/>
                      <a:pt x="27" y="5"/>
                    </a:cubicBezTo>
                    <a:cubicBezTo>
                      <a:pt x="27" y="5"/>
                      <a:pt x="27" y="5"/>
                      <a:pt x="26" y="5"/>
                    </a:cubicBezTo>
                    <a:cubicBezTo>
                      <a:pt x="26" y="4"/>
                      <a:pt x="26" y="4"/>
                      <a:pt x="26" y="4"/>
                    </a:cubicBezTo>
                    <a:cubicBezTo>
                      <a:pt x="25" y="4"/>
                      <a:pt x="25" y="4"/>
                      <a:pt x="25" y="4"/>
                    </a:cubicBezTo>
                    <a:cubicBezTo>
                      <a:pt x="24" y="4"/>
                      <a:pt x="24" y="4"/>
                      <a:pt x="24" y="4"/>
                    </a:cubicBezTo>
                    <a:cubicBezTo>
                      <a:pt x="23" y="4"/>
                      <a:pt x="23" y="4"/>
                      <a:pt x="23" y="4"/>
                    </a:cubicBezTo>
                    <a:cubicBezTo>
                      <a:pt x="22" y="4"/>
                      <a:pt x="24" y="5"/>
                      <a:pt x="24" y="6"/>
                    </a:cubicBezTo>
                    <a:cubicBezTo>
                      <a:pt x="24" y="6"/>
                      <a:pt x="24" y="6"/>
                      <a:pt x="24" y="7"/>
                    </a:cubicBezTo>
                    <a:cubicBezTo>
                      <a:pt x="24" y="7"/>
                      <a:pt x="24" y="7"/>
                      <a:pt x="24" y="8"/>
                    </a:cubicBezTo>
                    <a:cubicBezTo>
                      <a:pt x="24" y="8"/>
                      <a:pt x="24" y="8"/>
                      <a:pt x="24" y="9"/>
                    </a:cubicBezTo>
                    <a:cubicBezTo>
                      <a:pt x="25" y="9"/>
                      <a:pt x="26" y="8"/>
                      <a:pt x="26" y="9"/>
                    </a:cubicBezTo>
                    <a:cubicBezTo>
                      <a:pt x="26" y="9"/>
                      <a:pt x="26" y="10"/>
                      <a:pt x="25" y="10"/>
                    </a:cubicBezTo>
                    <a:cubicBezTo>
                      <a:pt x="25" y="11"/>
                      <a:pt x="24" y="11"/>
                      <a:pt x="24" y="11"/>
                    </a:cubicBezTo>
                    <a:cubicBezTo>
                      <a:pt x="23" y="12"/>
                      <a:pt x="23" y="12"/>
                      <a:pt x="22" y="13"/>
                    </a:cubicBezTo>
                    <a:cubicBezTo>
                      <a:pt x="22" y="13"/>
                      <a:pt x="22" y="13"/>
                      <a:pt x="21" y="14"/>
                    </a:cubicBezTo>
                    <a:cubicBezTo>
                      <a:pt x="20" y="14"/>
                      <a:pt x="20" y="14"/>
                      <a:pt x="19" y="14"/>
                    </a:cubicBezTo>
                    <a:cubicBezTo>
                      <a:pt x="19" y="14"/>
                      <a:pt x="18" y="13"/>
                      <a:pt x="18" y="13"/>
                    </a:cubicBezTo>
                    <a:cubicBezTo>
                      <a:pt x="17" y="13"/>
                      <a:pt x="17" y="13"/>
                      <a:pt x="17" y="13"/>
                    </a:cubicBezTo>
                    <a:cubicBezTo>
                      <a:pt x="16" y="12"/>
                      <a:pt x="17" y="12"/>
                      <a:pt x="16" y="12"/>
                    </a:cubicBezTo>
                    <a:cubicBezTo>
                      <a:pt x="16" y="11"/>
                      <a:pt x="16" y="10"/>
                      <a:pt x="16" y="10"/>
                    </a:cubicBezTo>
                    <a:cubicBezTo>
                      <a:pt x="15" y="10"/>
                      <a:pt x="15" y="10"/>
                      <a:pt x="15" y="11"/>
                    </a:cubicBezTo>
                    <a:cubicBezTo>
                      <a:pt x="13" y="11"/>
                      <a:pt x="13" y="11"/>
                      <a:pt x="13" y="11"/>
                    </a:cubicBezTo>
                    <a:cubicBezTo>
                      <a:pt x="12" y="11"/>
                      <a:pt x="11" y="10"/>
                      <a:pt x="11" y="11"/>
                    </a:cubicBezTo>
                    <a:cubicBezTo>
                      <a:pt x="10" y="11"/>
                      <a:pt x="10" y="11"/>
                      <a:pt x="10" y="11"/>
                    </a:cubicBezTo>
                    <a:cubicBezTo>
                      <a:pt x="10" y="12"/>
                      <a:pt x="9" y="12"/>
                      <a:pt x="10" y="13"/>
                    </a:cubicBezTo>
                    <a:cubicBezTo>
                      <a:pt x="10" y="13"/>
                      <a:pt x="11" y="13"/>
                      <a:pt x="11" y="13"/>
                    </a:cubicBezTo>
                    <a:cubicBezTo>
                      <a:pt x="11" y="13"/>
                      <a:pt x="11" y="14"/>
                      <a:pt x="11" y="14"/>
                    </a:cubicBezTo>
                    <a:cubicBezTo>
                      <a:pt x="11" y="14"/>
                      <a:pt x="10" y="14"/>
                      <a:pt x="10" y="14"/>
                    </a:cubicBezTo>
                    <a:cubicBezTo>
                      <a:pt x="9" y="14"/>
                      <a:pt x="9" y="14"/>
                      <a:pt x="9" y="15"/>
                    </a:cubicBezTo>
                    <a:cubicBezTo>
                      <a:pt x="9" y="15"/>
                      <a:pt x="9" y="15"/>
                      <a:pt x="9" y="15"/>
                    </a:cubicBezTo>
                    <a:cubicBezTo>
                      <a:pt x="9" y="15"/>
                      <a:pt x="9" y="16"/>
                      <a:pt x="9" y="16"/>
                    </a:cubicBezTo>
                    <a:cubicBezTo>
                      <a:pt x="9" y="17"/>
                      <a:pt x="9" y="17"/>
                      <a:pt x="10" y="17"/>
                    </a:cubicBezTo>
                    <a:cubicBezTo>
                      <a:pt x="10" y="18"/>
                      <a:pt x="10" y="18"/>
                      <a:pt x="10" y="19"/>
                    </a:cubicBezTo>
                    <a:cubicBezTo>
                      <a:pt x="10" y="20"/>
                      <a:pt x="10" y="20"/>
                      <a:pt x="10" y="21"/>
                    </a:cubicBezTo>
                    <a:cubicBezTo>
                      <a:pt x="10" y="21"/>
                      <a:pt x="11" y="22"/>
                      <a:pt x="10" y="23"/>
                    </a:cubicBezTo>
                    <a:cubicBezTo>
                      <a:pt x="10" y="23"/>
                      <a:pt x="10" y="23"/>
                      <a:pt x="10" y="24"/>
                    </a:cubicBezTo>
                    <a:cubicBezTo>
                      <a:pt x="10" y="25"/>
                      <a:pt x="10" y="25"/>
                      <a:pt x="10" y="26"/>
                    </a:cubicBezTo>
                    <a:cubicBezTo>
                      <a:pt x="10" y="26"/>
                      <a:pt x="9" y="26"/>
                      <a:pt x="9" y="27"/>
                    </a:cubicBezTo>
                    <a:cubicBezTo>
                      <a:pt x="9" y="27"/>
                      <a:pt x="10" y="27"/>
                      <a:pt x="10" y="28"/>
                    </a:cubicBezTo>
                    <a:cubicBezTo>
                      <a:pt x="9" y="28"/>
                      <a:pt x="9" y="28"/>
                      <a:pt x="8" y="28"/>
                    </a:cubicBezTo>
                    <a:cubicBezTo>
                      <a:pt x="8" y="28"/>
                      <a:pt x="8" y="28"/>
                      <a:pt x="8" y="28"/>
                    </a:cubicBezTo>
                    <a:cubicBezTo>
                      <a:pt x="8" y="28"/>
                      <a:pt x="8" y="28"/>
                      <a:pt x="8" y="28"/>
                    </a:cubicBezTo>
                    <a:cubicBezTo>
                      <a:pt x="7" y="28"/>
                      <a:pt x="7" y="28"/>
                      <a:pt x="7" y="28"/>
                    </a:cubicBezTo>
                    <a:cubicBezTo>
                      <a:pt x="7" y="28"/>
                      <a:pt x="7" y="28"/>
                      <a:pt x="7" y="28"/>
                    </a:cubicBezTo>
                    <a:cubicBezTo>
                      <a:pt x="7" y="29"/>
                      <a:pt x="7" y="29"/>
                      <a:pt x="6" y="28"/>
                    </a:cubicBezTo>
                    <a:cubicBezTo>
                      <a:pt x="6" y="28"/>
                      <a:pt x="6" y="28"/>
                      <a:pt x="6" y="28"/>
                    </a:cubicBezTo>
                    <a:cubicBezTo>
                      <a:pt x="6" y="28"/>
                      <a:pt x="5" y="28"/>
                      <a:pt x="5" y="28"/>
                    </a:cubicBezTo>
                    <a:cubicBezTo>
                      <a:pt x="5" y="28"/>
                      <a:pt x="5" y="28"/>
                      <a:pt x="5" y="28"/>
                    </a:cubicBezTo>
                    <a:cubicBezTo>
                      <a:pt x="5" y="29"/>
                      <a:pt x="4" y="29"/>
                      <a:pt x="4" y="29"/>
                    </a:cubicBezTo>
                    <a:cubicBezTo>
                      <a:pt x="4" y="29"/>
                      <a:pt x="4" y="30"/>
                      <a:pt x="3" y="30"/>
                    </a:cubicBezTo>
                    <a:cubicBezTo>
                      <a:pt x="3" y="30"/>
                      <a:pt x="3" y="30"/>
                      <a:pt x="2" y="30"/>
                    </a:cubicBezTo>
                    <a:cubicBezTo>
                      <a:pt x="2" y="30"/>
                      <a:pt x="2" y="30"/>
                      <a:pt x="2" y="31"/>
                    </a:cubicBezTo>
                    <a:cubicBezTo>
                      <a:pt x="2" y="31"/>
                      <a:pt x="2" y="32"/>
                      <a:pt x="2" y="32"/>
                    </a:cubicBezTo>
                    <a:cubicBezTo>
                      <a:pt x="2" y="33"/>
                      <a:pt x="2" y="33"/>
                      <a:pt x="1" y="34"/>
                    </a:cubicBezTo>
                    <a:cubicBezTo>
                      <a:pt x="1" y="34"/>
                      <a:pt x="1" y="34"/>
                      <a:pt x="0" y="35"/>
                    </a:cubicBezTo>
                    <a:cubicBezTo>
                      <a:pt x="0" y="35"/>
                      <a:pt x="0" y="36"/>
                      <a:pt x="0" y="37"/>
                    </a:cubicBezTo>
                    <a:cubicBezTo>
                      <a:pt x="0" y="37"/>
                      <a:pt x="0" y="37"/>
                      <a:pt x="0" y="38"/>
                    </a:cubicBezTo>
                    <a:cubicBezTo>
                      <a:pt x="0" y="38"/>
                      <a:pt x="0" y="38"/>
                      <a:pt x="1" y="39"/>
                    </a:cubicBezTo>
                    <a:cubicBezTo>
                      <a:pt x="1" y="39"/>
                      <a:pt x="1" y="39"/>
                      <a:pt x="1" y="39"/>
                    </a:cubicBezTo>
                    <a:cubicBezTo>
                      <a:pt x="1" y="40"/>
                      <a:pt x="1" y="40"/>
                      <a:pt x="1" y="40"/>
                    </a:cubicBezTo>
                    <a:cubicBezTo>
                      <a:pt x="2" y="41"/>
                      <a:pt x="2" y="41"/>
                      <a:pt x="2" y="41"/>
                    </a:cubicBezTo>
                    <a:cubicBezTo>
                      <a:pt x="2" y="41"/>
                      <a:pt x="2" y="42"/>
                      <a:pt x="2" y="42"/>
                    </a:cubicBezTo>
                    <a:cubicBezTo>
                      <a:pt x="2" y="42"/>
                      <a:pt x="2" y="42"/>
                      <a:pt x="2" y="43"/>
                    </a:cubicBezTo>
                    <a:cubicBezTo>
                      <a:pt x="2" y="43"/>
                      <a:pt x="2" y="43"/>
                      <a:pt x="3" y="43"/>
                    </a:cubicBezTo>
                    <a:cubicBezTo>
                      <a:pt x="3" y="43"/>
                      <a:pt x="3" y="43"/>
                      <a:pt x="4" y="43"/>
                    </a:cubicBezTo>
                    <a:cubicBezTo>
                      <a:pt x="4" y="43"/>
                      <a:pt x="4" y="44"/>
                      <a:pt x="4" y="44"/>
                    </a:cubicBezTo>
                    <a:cubicBezTo>
                      <a:pt x="5" y="44"/>
                      <a:pt x="5" y="44"/>
                      <a:pt x="6" y="44"/>
                    </a:cubicBezTo>
                    <a:cubicBezTo>
                      <a:pt x="6" y="44"/>
                      <a:pt x="6" y="44"/>
                      <a:pt x="7" y="44"/>
                    </a:cubicBezTo>
                    <a:cubicBezTo>
                      <a:pt x="7" y="44"/>
                      <a:pt x="7" y="44"/>
                      <a:pt x="8" y="44"/>
                    </a:cubicBezTo>
                    <a:cubicBezTo>
                      <a:pt x="8" y="44"/>
                      <a:pt x="8" y="43"/>
                      <a:pt x="8" y="45"/>
                    </a:cubicBezTo>
                    <a:cubicBezTo>
                      <a:pt x="8" y="45"/>
                      <a:pt x="8" y="46"/>
                      <a:pt x="8" y="46"/>
                    </a:cubicBezTo>
                    <a:cubicBezTo>
                      <a:pt x="8" y="47"/>
                      <a:pt x="8" y="47"/>
                      <a:pt x="8" y="47"/>
                    </a:cubicBezTo>
                    <a:cubicBezTo>
                      <a:pt x="8" y="48"/>
                      <a:pt x="9" y="47"/>
                      <a:pt x="9" y="47"/>
                    </a:cubicBezTo>
                    <a:cubicBezTo>
                      <a:pt x="10" y="47"/>
                      <a:pt x="10" y="47"/>
                      <a:pt x="10" y="47"/>
                    </a:cubicBezTo>
                    <a:cubicBezTo>
                      <a:pt x="11" y="47"/>
                      <a:pt x="11" y="47"/>
                      <a:pt x="11" y="47"/>
                    </a:cubicBezTo>
                    <a:cubicBezTo>
                      <a:pt x="11" y="47"/>
                      <a:pt x="11" y="47"/>
                      <a:pt x="11" y="47"/>
                    </a:cubicBezTo>
                    <a:cubicBezTo>
                      <a:pt x="12" y="48"/>
                      <a:pt x="12" y="48"/>
                      <a:pt x="13" y="48"/>
                    </a:cubicBezTo>
                    <a:cubicBezTo>
                      <a:pt x="13" y="48"/>
                      <a:pt x="14" y="48"/>
                      <a:pt x="14" y="48"/>
                    </a:cubicBezTo>
                    <a:cubicBezTo>
                      <a:pt x="15" y="47"/>
                      <a:pt x="15" y="47"/>
                      <a:pt x="15" y="47"/>
                    </a:cubicBezTo>
                    <a:cubicBezTo>
                      <a:pt x="15" y="47"/>
                      <a:pt x="15" y="47"/>
                      <a:pt x="15" y="46"/>
                    </a:cubicBezTo>
                    <a:cubicBezTo>
                      <a:pt x="16" y="46"/>
                      <a:pt x="16" y="46"/>
                      <a:pt x="17" y="46"/>
                    </a:cubicBezTo>
                    <a:cubicBezTo>
                      <a:pt x="17" y="46"/>
                      <a:pt x="17" y="46"/>
                      <a:pt x="17" y="46"/>
                    </a:cubicBezTo>
                    <a:cubicBezTo>
                      <a:pt x="18" y="46"/>
                      <a:pt x="18" y="45"/>
                      <a:pt x="18" y="45"/>
                    </a:cubicBezTo>
                    <a:cubicBezTo>
                      <a:pt x="19" y="44"/>
                      <a:pt x="19" y="44"/>
                      <a:pt x="19" y="44"/>
                    </a:cubicBezTo>
                    <a:cubicBezTo>
                      <a:pt x="20" y="44"/>
                      <a:pt x="20" y="44"/>
                      <a:pt x="20" y="44"/>
                    </a:cubicBezTo>
                    <a:cubicBezTo>
                      <a:pt x="21" y="44"/>
                      <a:pt x="21" y="44"/>
                      <a:pt x="21" y="44"/>
                    </a:cubicBezTo>
                    <a:cubicBezTo>
                      <a:pt x="21" y="44"/>
                      <a:pt x="22" y="44"/>
                      <a:pt x="22" y="44"/>
                    </a:cubicBezTo>
                    <a:cubicBezTo>
                      <a:pt x="22" y="44"/>
                      <a:pt x="22" y="44"/>
                      <a:pt x="22" y="44"/>
                    </a:cubicBezTo>
                    <a:cubicBezTo>
                      <a:pt x="22" y="45"/>
                      <a:pt x="22" y="45"/>
                      <a:pt x="22" y="46"/>
                    </a:cubicBezTo>
                    <a:cubicBezTo>
                      <a:pt x="22" y="46"/>
                      <a:pt x="22" y="47"/>
                      <a:pt x="22" y="47"/>
                    </a:cubicBezTo>
                    <a:cubicBezTo>
                      <a:pt x="22" y="48"/>
                      <a:pt x="22" y="48"/>
                      <a:pt x="22" y="49"/>
                    </a:cubicBezTo>
                    <a:cubicBezTo>
                      <a:pt x="22" y="49"/>
                      <a:pt x="22" y="50"/>
                      <a:pt x="22" y="50"/>
                    </a:cubicBezTo>
                    <a:cubicBezTo>
                      <a:pt x="23" y="51"/>
                      <a:pt x="23" y="50"/>
                      <a:pt x="24" y="51"/>
                    </a:cubicBezTo>
                    <a:cubicBezTo>
                      <a:pt x="24" y="51"/>
                      <a:pt x="24" y="51"/>
                      <a:pt x="24" y="52"/>
                    </a:cubicBezTo>
                    <a:cubicBezTo>
                      <a:pt x="25" y="52"/>
                      <a:pt x="25" y="52"/>
                      <a:pt x="25" y="52"/>
                    </a:cubicBezTo>
                    <a:cubicBezTo>
                      <a:pt x="26" y="52"/>
                      <a:pt x="26" y="52"/>
                      <a:pt x="26" y="52"/>
                    </a:cubicBezTo>
                    <a:cubicBezTo>
                      <a:pt x="26" y="52"/>
                      <a:pt x="27" y="52"/>
                      <a:pt x="27" y="52"/>
                    </a:cubicBezTo>
                    <a:cubicBezTo>
                      <a:pt x="28" y="52"/>
                      <a:pt x="28" y="52"/>
                      <a:pt x="28" y="53"/>
                    </a:cubicBezTo>
                    <a:cubicBezTo>
                      <a:pt x="29" y="53"/>
                      <a:pt x="29" y="53"/>
                      <a:pt x="30" y="53"/>
                    </a:cubicBezTo>
                    <a:cubicBezTo>
                      <a:pt x="30" y="54"/>
                      <a:pt x="30" y="54"/>
                      <a:pt x="31" y="54"/>
                    </a:cubicBezTo>
                    <a:cubicBezTo>
                      <a:pt x="31" y="54"/>
                      <a:pt x="31" y="55"/>
                      <a:pt x="31" y="55"/>
                    </a:cubicBezTo>
                    <a:cubicBezTo>
                      <a:pt x="32" y="55"/>
                      <a:pt x="32" y="55"/>
                      <a:pt x="33" y="55"/>
                    </a:cubicBezTo>
                    <a:cubicBezTo>
                      <a:pt x="33" y="55"/>
                      <a:pt x="33" y="55"/>
                      <a:pt x="34" y="55"/>
                    </a:cubicBezTo>
                    <a:cubicBezTo>
                      <a:pt x="34" y="55"/>
                      <a:pt x="34" y="55"/>
                      <a:pt x="34" y="56"/>
                    </a:cubicBezTo>
                    <a:cubicBezTo>
                      <a:pt x="34" y="56"/>
                      <a:pt x="35" y="56"/>
                      <a:pt x="35" y="56"/>
                    </a:cubicBezTo>
                    <a:cubicBezTo>
                      <a:pt x="35" y="56"/>
                      <a:pt x="35" y="57"/>
                      <a:pt x="35" y="57"/>
                    </a:cubicBezTo>
                    <a:cubicBezTo>
                      <a:pt x="35" y="57"/>
                      <a:pt x="35" y="57"/>
                      <a:pt x="35" y="58"/>
                    </a:cubicBezTo>
                    <a:cubicBezTo>
                      <a:pt x="35" y="58"/>
                      <a:pt x="34" y="59"/>
                      <a:pt x="35" y="60"/>
                    </a:cubicBezTo>
                    <a:cubicBezTo>
                      <a:pt x="35" y="60"/>
                      <a:pt x="35" y="60"/>
                      <a:pt x="36" y="60"/>
                    </a:cubicBezTo>
                    <a:cubicBezTo>
                      <a:pt x="36" y="61"/>
                      <a:pt x="36" y="61"/>
                      <a:pt x="36" y="62"/>
                    </a:cubicBezTo>
                    <a:cubicBezTo>
                      <a:pt x="36" y="62"/>
                      <a:pt x="36" y="62"/>
                      <a:pt x="36" y="62"/>
                    </a:cubicBezTo>
                    <a:cubicBezTo>
                      <a:pt x="37" y="63"/>
                      <a:pt x="37" y="63"/>
                      <a:pt x="37" y="63"/>
                    </a:cubicBezTo>
                    <a:cubicBezTo>
                      <a:pt x="38" y="63"/>
                      <a:pt x="39" y="63"/>
                      <a:pt x="40" y="63"/>
                    </a:cubicBezTo>
                    <a:cubicBezTo>
                      <a:pt x="40" y="63"/>
                      <a:pt x="40" y="63"/>
                      <a:pt x="40" y="63"/>
                    </a:cubicBezTo>
                    <a:cubicBezTo>
                      <a:pt x="41" y="64"/>
                      <a:pt x="40" y="64"/>
                      <a:pt x="40" y="64"/>
                    </a:cubicBezTo>
                    <a:cubicBezTo>
                      <a:pt x="40" y="65"/>
                      <a:pt x="40" y="65"/>
                      <a:pt x="40" y="66"/>
                    </a:cubicBezTo>
                    <a:cubicBezTo>
                      <a:pt x="41" y="66"/>
                      <a:pt x="42" y="66"/>
                      <a:pt x="42" y="66"/>
                    </a:cubicBezTo>
                    <a:cubicBezTo>
                      <a:pt x="42" y="66"/>
                      <a:pt x="42" y="67"/>
                      <a:pt x="42" y="67"/>
                    </a:cubicBezTo>
                    <a:cubicBezTo>
                      <a:pt x="43" y="67"/>
                      <a:pt x="43" y="67"/>
                      <a:pt x="43" y="68"/>
                    </a:cubicBezTo>
                    <a:cubicBezTo>
                      <a:pt x="43" y="68"/>
                      <a:pt x="43" y="68"/>
                      <a:pt x="43" y="69"/>
                    </a:cubicBezTo>
                    <a:cubicBezTo>
                      <a:pt x="43" y="70"/>
                      <a:pt x="43" y="70"/>
                      <a:pt x="43" y="71"/>
                    </a:cubicBezTo>
                    <a:cubicBezTo>
                      <a:pt x="42" y="72"/>
                      <a:pt x="42" y="72"/>
                      <a:pt x="42" y="73"/>
                    </a:cubicBezTo>
                    <a:cubicBezTo>
                      <a:pt x="42" y="73"/>
                      <a:pt x="43" y="73"/>
                      <a:pt x="43" y="73"/>
                    </a:cubicBezTo>
                    <a:cubicBezTo>
                      <a:pt x="42" y="74"/>
                      <a:pt x="42" y="73"/>
                      <a:pt x="42" y="73"/>
                    </a:cubicBezTo>
                    <a:cubicBezTo>
                      <a:pt x="42" y="74"/>
                      <a:pt x="42" y="74"/>
                      <a:pt x="42" y="74"/>
                    </a:cubicBezTo>
                    <a:cubicBezTo>
                      <a:pt x="42" y="75"/>
                      <a:pt x="42" y="75"/>
                      <a:pt x="42" y="76"/>
                    </a:cubicBezTo>
                    <a:cubicBezTo>
                      <a:pt x="42" y="76"/>
                      <a:pt x="42" y="76"/>
                      <a:pt x="42" y="77"/>
                    </a:cubicBezTo>
                    <a:cubicBezTo>
                      <a:pt x="42" y="77"/>
                      <a:pt x="42" y="77"/>
                      <a:pt x="42" y="78"/>
                    </a:cubicBezTo>
                    <a:cubicBezTo>
                      <a:pt x="42" y="78"/>
                      <a:pt x="43" y="78"/>
                      <a:pt x="43" y="78"/>
                    </a:cubicBezTo>
                    <a:cubicBezTo>
                      <a:pt x="43" y="79"/>
                      <a:pt x="42" y="79"/>
                      <a:pt x="43" y="79"/>
                    </a:cubicBezTo>
                    <a:cubicBezTo>
                      <a:pt x="43" y="80"/>
                      <a:pt x="43" y="79"/>
                      <a:pt x="44" y="79"/>
                    </a:cubicBezTo>
                    <a:cubicBezTo>
                      <a:pt x="44" y="79"/>
                      <a:pt x="45" y="79"/>
                      <a:pt x="45" y="79"/>
                    </a:cubicBezTo>
                    <a:cubicBezTo>
                      <a:pt x="45" y="79"/>
                      <a:pt x="46" y="79"/>
                      <a:pt x="46" y="79"/>
                    </a:cubicBezTo>
                    <a:cubicBezTo>
                      <a:pt x="47" y="79"/>
                      <a:pt x="47" y="79"/>
                      <a:pt x="47" y="80"/>
                    </a:cubicBezTo>
                    <a:cubicBezTo>
                      <a:pt x="48" y="80"/>
                      <a:pt x="48" y="79"/>
                      <a:pt x="48" y="80"/>
                    </a:cubicBezTo>
                    <a:cubicBezTo>
                      <a:pt x="49" y="80"/>
                      <a:pt x="49" y="81"/>
                      <a:pt x="49" y="81"/>
                    </a:cubicBezTo>
                    <a:cubicBezTo>
                      <a:pt x="49" y="82"/>
                      <a:pt x="49" y="82"/>
                      <a:pt x="49" y="83"/>
                    </a:cubicBezTo>
                    <a:cubicBezTo>
                      <a:pt x="49" y="83"/>
                      <a:pt x="49" y="83"/>
                      <a:pt x="49" y="84"/>
                    </a:cubicBezTo>
                    <a:cubicBezTo>
                      <a:pt x="49" y="84"/>
                      <a:pt x="49" y="84"/>
                      <a:pt x="49" y="84"/>
                    </a:cubicBezTo>
                    <a:cubicBezTo>
                      <a:pt x="49" y="85"/>
                      <a:pt x="50" y="85"/>
                      <a:pt x="50" y="85"/>
                    </a:cubicBezTo>
                    <a:cubicBezTo>
                      <a:pt x="50" y="85"/>
                      <a:pt x="51" y="84"/>
                      <a:pt x="51" y="84"/>
                    </a:cubicBezTo>
                    <a:cubicBezTo>
                      <a:pt x="51" y="84"/>
                      <a:pt x="52" y="84"/>
                      <a:pt x="52" y="84"/>
                    </a:cubicBezTo>
                    <a:cubicBezTo>
                      <a:pt x="52" y="85"/>
                      <a:pt x="52" y="85"/>
                      <a:pt x="52" y="86"/>
                    </a:cubicBezTo>
                    <a:cubicBezTo>
                      <a:pt x="52" y="86"/>
                      <a:pt x="52" y="87"/>
                      <a:pt x="52" y="87"/>
                    </a:cubicBezTo>
                    <a:cubicBezTo>
                      <a:pt x="52" y="88"/>
                      <a:pt x="52" y="88"/>
                      <a:pt x="52" y="88"/>
                    </a:cubicBezTo>
                    <a:cubicBezTo>
                      <a:pt x="52" y="89"/>
                      <a:pt x="52" y="89"/>
                      <a:pt x="52" y="90"/>
                    </a:cubicBezTo>
                    <a:cubicBezTo>
                      <a:pt x="52" y="89"/>
                      <a:pt x="52" y="89"/>
                      <a:pt x="52" y="89"/>
                    </a:cubicBezTo>
                    <a:cubicBezTo>
                      <a:pt x="53" y="90"/>
                      <a:pt x="53" y="89"/>
                      <a:pt x="53" y="90"/>
                    </a:cubicBezTo>
                    <a:cubicBezTo>
                      <a:pt x="54" y="90"/>
                      <a:pt x="54" y="90"/>
                      <a:pt x="54" y="90"/>
                    </a:cubicBezTo>
                    <a:cubicBezTo>
                      <a:pt x="54" y="90"/>
                      <a:pt x="54" y="91"/>
                      <a:pt x="54" y="91"/>
                    </a:cubicBezTo>
                    <a:cubicBezTo>
                      <a:pt x="54" y="92"/>
                      <a:pt x="54" y="92"/>
                      <a:pt x="54" y="93"/>
                    </a:cubicBezTo>
                    <a:cubicBezTo>
                      <a:pt x="54" y="93"/>
                      <a:pt x="54" y="93"/>
                      <a:pt x="54" y="94"/>
                    </a:cubicBezTo>
                    <a:cubicBezTo>
                      <a:pt x="54" y="94"/>
                      <a:pt x="54" y="94"/>
                      <a:pt x="53" y="94"/>
                    </a:cubicBezTo>
                    <a:cubicBezTo>
                      <a:pt x="53" y="95"/>
                      <a:pt x="53" y="94"/>
                      <a:pt x="52" y="95"/>
                    </a:cubicBezTo>
                    <a:cubicBezTo>
                      <a:pt x="52" y="95"/>
                      <a:pt x="52" y="95"/>
                      <a:pt x="52" y="95"/>
                    </a:cubicBezTo>
                    <a:cubicBezTo>
                      <a:pt x="52" y="96"/>
                      <a:pt x="51" y="96"/>
                      <a:pt x="51" y="96"/>
                    </a:cubicBezTo>
                    <a:cubicBezTo>
                      <a:pt x="51" y="96"/>
                      <a:pt x="51" y="96"/>
                      <a:pt x="51" y="97"/>
                    </a:cubicBezTo>
                    <a:cubicBezTo>
                      <a:pt x="50" y="97"/>
                      <a:pt x="50" y="97"/>
                      <a:pt x="50" y="98"/>
                    </a:cubicBezTo>
                    <a:cubicBezTo>
                      <a:pt x="50" y="98"/>
                      <a:pt x="49" y="98"/>
                      <a:pt x="49" y="99"/>
                    </a:cubicBezTo>
                    <a:cubicBezTo>
                      <a:pt x="49" y="99"/>
                      <a:pt x="49" y="99"/>
                      <a:pt x="49" y="100"/>
                    </a:cubicBezTo>
                    <a:cubicBezTo>
                      <a:pt x="48" y="100"/>
                      <a:pt x="48" y="100"/>
                      <a:pt x="48" y="100"/>
                    </a:cubicBezTo>
                    <a:cubicBezTo>
                      <a:pt x="47" y="102"/>
                      <a:pt x="47" y="102"/>
                      <a:pt x="47" y="102"/>
                    </a:cubicBezTo>
                    <a:cubicBezTo>
                      <a:pt x="47" y="102"/>
                      <a:pt x="47" y="102"/>
                      <a:pt x="46" y="103"/>
                    </a:cubicBezTo>
                    <a:cubicBezTo>
                      <a:pt x="47" y="103"/>
                      <a:pt x="47" y="103"/>
                      <a:pt x="47" y="103"/>
                    </a:cubicBezTo>
                    <a:cubicBezTo>
                      <a:pt x="48" y="103"/>
                      <a:pt x="48" y="103"/>
                      <a:pt x="48" y="103"/>
                    </a:cubicBezTo>
                    <a:cubicBezTo>
                      <a:pt x="48" y="103"/>
                      <a:pt x="49" y="103"/>
                      <a:pt x="49" y="103"/>
                    </a:cubicBezTo>
                    <a:cubicBezTo>
                      <a:pt x="49" y="103"/>
                      <a:pt x="50" y="103"/>
                      <a:pt x="50" y="103"/>
                    </a:cubicBezTo>
                    <a:cubicBezTo>
                      <a:pt x="50" y="103"/>
                      <a:pt x="50" y="104"/>
                      <a:pt x="50" y="104"/>
                    </a:cubicBezTo>
                    <a:cubicBezTo>
                      <a:pt x="50" y="105"/>
                      <a:pt x="50" y="105"/>
                      <a:pt x="51" y="105"/>
                    </a:cubicBezTo>
                    <a:cubicBezTo>
                      <a:pt x="51" y="105"/>
                      <a:pt x="51" y="105"/>
                      <a:pt x="51" y="105"/>
                    </a:cubicBezTo>
                    <a:cubicBezTo>
                      <a:pt x="51" y="104"/>
                      <a:pt x="52" y="104"/>
                      <a:pt x="52" y="104"/>
                    </a:cubicBezTo>
                    <a:cubicBezTo>
                      <a:pt x="52" y="105"/>
                      <a:pt x="52" y="105"/>
                      <a:pt x="53" y="106"/>
                    </a:cubicBezTo>
                    <a:cubicBezTo>
                      <a:pt x="53" y="106"/>
                      <a:pt x="53" y="106"/>
                      <a:pt x="54" y="106"/>
                    </a:cubicBezTo>
                    <a:cubicBezTo>
                      <a:pt x="54" y="106"/>
                      <a:pt x="54" y="106"/>
                      <a:pt x="54" y="107"/>
                    </a:cubicBezTo>
                    <a:cubicBezTo>
                      <a:pt x="55" y="107"/>
                      <a:pt x="55" y="107"/>
                      <a:pt x="55" y="107"/>
                    </a:cubicBezTo>
                    <a:cubicBezTo>
                      <a:pt x="56" y="108"/>
                      <a:pt x="56" y="107"/>
                      <a:pt x="56" y="107"/>
                    </a:cubicBezTo>
                    <a:cubicBezTo>
                      <a:pt x="57" y="108"/>
                      <a:pt x="57" y="108"/>
                      <a:pt x="57" y="109"/>
                    </a:cubicBezTo>
                    <a:cubicBezTo>
                      <a:pt x="57" y="109"/>
                      <a:pt x="57" y="110"/>
                      <a:pt x="58" y="110"/>
                    </a:cubicBezTo>
                    <a:cubicBezTo>
                      <a:pt x="58" y="111"/>
                      <a:pt x="59" y="111"/>
                      <a:pt x="60" y="111"/>
                    </a:cubicBezTo>
                    <a:cubicBezTo>
                      <a:pt x="60" y="111"/>
                      <a:pt x="60" y="111"/>
                      <a:pt x="60" y="111"/>
                    </a:cubicBezTo>
                    <a:cubicBezTo>
                      <a:pt x="60" y="111"/>
                      <a:pt x="60" y="111"/>
                      <a:pt x="60" y="110"/>
                    </a:cubicBezTo>
                    <a:cubicBezTo>
                      <a:pt x="60" y="110"/>
                      <a:pt x="60" y="109"/>
                      <a:pt x="61" y="109"/>
                    </a:cubicBezTo>
                    <a:cubicBezTo>
                      <a:pt x="61" y="108"/>
                      <a:pt x="61" y="108"/>
                      <a:pt x="61" y="107"/>
                    </a:cubicBezTo>
                    <a:cubicBezTo>
                      <a:pt x="62" y="107"/>
                      <a:pt x="62" y="107"/>
                      <a:pt x="62" y="107"/>
                    </a:cubicBezTo>
                    <a:cubicBezTo>
                      <a:pt x="63" y="107"/>
                      <a:pt x="62" y="107"/>
                      <a:pt x="63" y="106"/>
                    </a:cubicBezTo>
                    <a:cubicBezTo>
                      <a:pt x="63" y="106"/>
                      <a:pt x="63" y="106"/>
                      <a:pt x="64" y="105"/>
                    </a:cubicBezTo>
                    <a:cubicBezTo>
                      <a:pt x="64" y="105"/>
                      <a:pt x="64" y="104"/>
                      <a:pt x="64" y="104"/>
                    </a:cubicBezTo>
                    <a:cubicBezTo>
                      <a:pt x="64" y="103"/>
                      <a:pt x="64" y="103"/>
                      <a:pt x="64" y="102"/>
                    </a:cubicBezTo>
                    <a:cubicBezTo>
                      <a:pt x="64" y="102"/>
                      <a:pt x="65" y="102"/>
                      <a:pt x="65" y="101"/>
                    </a:cubicBezTo>
                    <a:cubicBezTo>
                      <a:pt x="65" y="100"/>
                      <a:pt x="65" y="100"/>
                      <a:pt x="66" y="100"/>
                    </a:cubicBezTo>
                    <a:cubicBezTo>
                      <a:pt x="66" y="99"/>
                      <a:pt x="66" y="99"/>
                      <a:pt x="66" y="99"/>
                    </a:cubicBezTo>
                    <a:cubicBezTo>
                      <a:pt x="67" y="98"/>
                      <a:pt x="67" y="98"/>
                      <a:pt x="67" y="97"/>
                    </a:cubicBezTo>
                    <a:cubicBezTo>
                      <a:pt x="68" y="96"/>
                      <a:pt x="67" y="95"/>
                      <a:pt x="67" y="94"/>
                    </a:cubicBezTo>
                    <a:cubicBezTo>
                      <a:pt x="67" y="94"/>
                      <a:pt x="67" y="94"/>
                      <a:pt x="67" y="93"/>
                    </a:cubicBezTo>
                    <a:cubicBezTo>
                      <a:pt x="67" y="93"/>
                      <a:pt x="67" y="93"/>
                      <a:pt x="67" y="92"/>
                    </a:cubicBezTo>
                    <a:cubicBezTo>
                      <a:pt x="66" y="91"/>
                      <a:pt x="66" y="91"/>
                      <a:pt x="67" y="90"/>
                    </a:cubicBezTo>
                    <a:cubicBezTo>
                      <a:pt x="67" y="89"/>
                      <a:pt x="67" y="89"/>
                      <a:pt x="67" y="89"/>
                    </a:cubicBezTo>
                    <a:cubicBezTo>
                      <a:pt x="68" y="89"/>
                      <a:pt x="68" y="88"/>
                      <a:pt x="68" y="88"/>
                    </a:cubicBezTo>
                    <a:cubicBezTo>
                      <a:pt x="69" y="88"/>
                      <a:pt x="69" y="88"/>
                      <a:pt x="69" y="87"/>
                    </a:cubicBezTo>
                    <a:cubicBezTo>
                      <a:pt x="69" y="87"/>
                      <a:pt x="70" y="87"/>
                      <a:pt x="70" y="87"/>
                    </a:cubicBezTo>
                    <a:cubicBezTo>
                      <a:pt x="70" y="86"/>
                      <a:pt x="70" y="86"/>
                      <a:pt x="71" y="85"/>
                    </a:cubicBezTo>
                    <a:cubicBezTo>
                      <a:pt x="71" y="85"/>
                      <a:pt x="72" y="85"/>
                      <a:pt x="72" y="85"/>
                    </a:cubicBezTo>
                    <a:cubicBezTo>
                      <a:pt x="73" y="85"/>
                      <a:pt x="73" y="85"/>
                      <a:pt x="74" y="85"/>
                    </a:cubicBezTo>
                    <a:cubicBezTo>
                      <a:pt x="74" y="84"/>
                      <a:pt x="74" y="84"/>
                      <a:pt x="75" y="84"/>
                    </a:cubicBezTo>
                    <a:cubicBezTo>
                      <a:pt x="75" y="84"/>
                      <a:pt x="75" y="84"/>
                      <a:pt x="75" y="84"/>
                    </a:cubicBezTo>
                    <a:cubicBezTo>
                      <a:pt x="75" y="83"/>
                      <a:pt x="75" y="83"/>
                      <a:pt x="76" y="83"/>
                    </a:cubicBezTo>
                    <a:cubicBezTo>
                      <a:pt x="76" y="83"/>
                      <a:pt x="76" y="83"/>
                      <a:pt x="77" y="82"/>
                    </a:cubicBezTo>
                    <a:cubicBezTo>
                      <a:pt x="77" y="82"/>
                      <a:pt x="77" y="82"/>
                      <a:pt x="78" y="82"/>
                    </a:cubicBezTo>
                    <a:cubicBezTo>
                      <a:pt x="79" y="82"/>
                      <a:pt x="79" y="82"/>
                      <a:pt x="80" y="82"/>
                    </a:cubicBezTo>
                    <a:cubicBezTo>
                      <a:pt x="81" y="82"/>
                      <a:pt x="81" y="82"/>
                      <a:pt x="82" y="82"/>
                    </a:cubicBezTo>
                    <a:cubicBezTo>
                      <a:pt x="82" y="82"/>
                      <a:pt x="82" y="81"/>
                      <a:pt x="82" y="81"/>
                    </a:cubicBezTo>
                    <a:cubicBezTo>
                      <a:pt x="83" y="81"/>
                      <a:pt x="83" y="81"/>
                      <a:pt x="83" y="81"/>
                    </a:cubicBezTo>
                    <a:cubicBezTo>
                      <a:pt x="83" y="80"/>
                      <a:pt x="83" y="80"/>
                      <a:pt x="84" y="80"/>
                    </a:cubicBezTo>
                    <a:cubicBezTo>
                      <a:pt x="84" y="79"/>
                      <a:pt x="84" y="79"/>
                      <a:pt x="84" y="79"/>
                    </a:cubicBezTo>
                    <a:cubicBezTo>
                      <a:pt x="85" y="79"/>
                      <a:pt x="85" y="78"/>
                      <a:pt x="85" y="78"/>
                    </a:cubicBezTo>
                    <a:cubicBezTo>
                      <a:pt x="85" y="77"/>
                      <a:pt x="84" y="76"/>
                      <a:pt x="85" y="76"/>
                    </a:cubicBezTo>
                    <a:cubicBezTo>
                      <a:pt x="85" y="76"/>
                      <a:pt x="86" y="76"/>
                      <a:pt x="86" y="76"/>
                    </a:cubicBezTo>
                    <a:cubicBezTo>
                      <a:pt x="86" y="75"/>
                      <a:pt x="86" y="75"/>
                      <a:pt x="86" y="75"/>
                    </a:cubicBezTo>
                    <a:cubicBezTo>
                      <a:pt x="87" y="74"/>
                      <a:pt x="86" y="74"/>
                      <a:pt x="86" y="73"/>
                    </a:cubicBezTo>
                    <a:cubicBezTo>
                      <a:pt x="86" y="73"/>
                      <a:pt x="87" y="73"/>
                      <a:pt x="87" y="73"/>
                    </a:cubicBezTo>
                    <a:cubicBezTo>
                      <a:pt x="87" y="73"/>
                      <a:pt x="87" y="73"/>
                      <a:pt x="88" y="72"/>
                    </a:cubicBezTo>
                    <a:cubicBezTo>
                      <a:pt x="89" y="72"/>
                      <a:pt x="88" y="71"/>
                      <a:pt x="88" y="69"/>
                    </a:cubicBezTo>
                    <a:cubicBezTo>
                      <a:pt x="88" y="69"/>
                      <a:pt x="88" y="68"/>
                      <a:pt x="88" y="68"/>
                    </a:cubicBezTo>
                    <a:cubicBezTo>
                      <a:pt x="88" y="67"/>
                      <a:pt x="89" y="67"/>
                      <a:pt x="89" y="67"/>
                    </a:cubicBezTo>
                    <a:cubicBezTo>
                      <a:pt x="89" y="66"/>
                      <a:pt x="88" y="66"/>
                      <a:pt x="88" y="65"/>
                    </a:cubicBezTo>
                    <a:cubicBezTo>
                      <a:pt x="88" y="65"/>
                      <a:pt x="88" y="64"/>
                      <a:pt x="89" y="64"/>
                    </a:cubicBezTo>
                    <a:cubicBezTo>
                      <a:pt x="89" y="64"/>
                      <a:pt x="89" y="64"/>
                      <a:pt x="89" y="63"/>
                    </a:cubicBezTo>
                    <a:cubicBezTo>
                      <a:pt x="90" y="63"/>
                      <a:pt x="89" y="62"/>
                      <a:pt x="89" y="61"/>
                    </a:cubicBezTo>
                    <a:cubicBezTo>
                      <a:pt x="89" y="61"/>
                      <a:pt x="89" y="60"/>
                      <a:pt x="89" y="60"/>
                    </a:cubicBezTo>
                    <a:cubicBezTo>
                      <a:pt x="89" y="59"/>
                      <a:pt x="89" y="59"/>
                      <a:pt x="89" y="58"/>
                    </a:cubicBezTo>
                    <a:cubicBezTo>
                      <a:pt x="88" y="58"/>
                      <a:pt x="88" y="58"/>
                      <a:pt x="88" y="57"/>
                    </a:cubicBezTo>
                    <a:cubicBezTo>
                      <a:pt x="88" y="57"/>
                      <a:pt x="88" y="56"/>
                      <a:pt x="89" y="56"/>
                    </a:cubicBezTo>
                    <a:cubicBezTo>
                      <a:pt x="89" y="56"/>
                      <a:pt x="89" y="56"/>
                      <a:pt x="89" y="56"/>
                    </a:cubicBezTo>
                    <a:cubicBezTo>
                      <a:pt x="89" y="55"/>
                      <a:pt x="88" y="55"/>
                      <a:pt x="88" y="54"/>
                    </a:cubicBezTo>
                    <a:cubicBezTo>
                      <a:pt x="88" y="54"/>
                      <a:pt x="88" y="54"/>
                      <a:pt x="89" y="53"/>
                    </a:cubicBezTo>
                    <a:cubicBezTo>
                      <a:pt x="89" y="53"/>
                      <a:pt x="89" y="53"/>
                      <a:pt x="90" y="53"/>
                    </a:cubicBezTo>
                    <a:cubicBezTo>
                      <a:pt x="90" y="52"/>
                      <a:pt x="90" y="53"/>
                      <a:pt x="91" y="52"/>
                    </a:cubicBezTo>
                    <a:cubicBezTo>
                      <a:pt x="91" y="52"/>
                      <a:pt x="91" y="52"/>
                      <a:pt x="91" y="51"/>
                    </a:cubicBezTo>
                    <a:cubicBezTo>
                      <a:pt x="91" y="51"/>
                      <a:pt x="91" y="51"/>
                      <a:pt x="92" y="51"/>
                    </a:cubicBezTo>
                    <a:cubicBezTo>
                      <a:pt x="92" y="50"/>
                      <a:pt x="92" y="50"/>
                      <a:pt x="92" y="49"/>
                    </a:cubicBezTo>
                    <a:cubicBezTo>
                      <a:pt x="93" y="49"/>
                      <a:pt x="93" y="48"/>
                      <a:pt x="93" y="47"/>
                    </a:cubicBezTo>
                    <a:cubicBezTo>
                      <a:pt x="93" y="47"/>
                      <a:pt x="93" y="47"/>
                      <a:pt x="93" y="47"/>
                    </a:cubicBezTo>
                    <a:cubicBezTo>
                      <a:pt x="94" y="46"/>
                      <a:pt x="94" y="47"/>
                      <a:pt x="94" y="47"/>
                    </a:cubicBezTo>
                    <a:cubicBezTo>
                      <a:pt x="95" y="46"/>
                      <a:pt x="95" y="46"/>
                      <a:pt x="95" y="45"/>
                    </a:cubicBezTo>
                    <a:cubicBezTo>
                      <a:pt x="95" y="45"/>
                      <a:pt x="96" y="45"/>
                      <a:pt x="96" y="44"/>
                    </a:cubicBezTo>
                    <a:cubicBezTo>
                      <a:pt x="96" y="43"/>
                      <a:pt x="97" y="43"/>
                      <a:pt x="97" y="43"/>
                    </a:cubicBezTo>
                    <a:cubicBezTo>
                      <a:pt x="97" y="42"/>
                      <a:pt x="98" y="42"/>
                      <a:pt x="98" y="42"/>
                    </a:cubicBezTo>
                    <a:cubicBezTo>
                      <a:pt x="98" y="42"/>
                      <a:pt x="98" y="41"/>
                      <a:pt x="98" y="41"/>
                    </a:cubicBezTo>
                    <a:cubicBezTo>
                      <a:pt x="98" y="40"/>
                      <a:pt x="98" y="40"/>
                      <a:pt x="98" y="39"/>
                    </a:cubicBezTo>
                    <a:cubicBezTo>
                      <a:pt x="98" y="39"/>
                      <a:pt x="98" y="38"/>
                      <a:pt x="98" y="38"/>
                    </a:cubicBezTo>
                    <a:cubicBezTo>
                      <a:pt x="98" y="37"/>
                      <a:pt x="99" y="37"/>
                      <a:pt x="99" y="36"/>
                    </a:cubicBezTo>
                    <a:cubicBezTo>
                      <a:pt x="99" y="36"/>
                      <a:pt x="98" y="35"/>
                      <a:pt x="98" y="35"/>
                    </a:cubicBezTo>
                    <a:cubicBezTo>
                      <a:pt x="98" y="34"/>
                      <a:pt x="98" y="34"/>
                      <a:pt x="98" y="3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3" name="Freeform 102"/>
              <p:cNvSpPr>
                <a:spLocks/>
              </p:cNvSpPr>
              <p:nvPr/>
            </p:nvSpPr>
            <p:spPr bwMode="auto">
              <a:xfrm>
                <a:off x="3967164" y="1919289"/>
                <a:ext cx="550863" cy="573088"/>
              </a:xfrm>
              <a:custGeom>
                <a:avLst/>
                <a:gdLst>
                  <a:gd name="T0" fmla="*/ 47 w 51"/>
                  <a:gd name="T1" fmla="*/ 44 h 53"/>
                  <a:gd name="T2" fmla="*/ 49 w 51"/>
                  <a:gd name="T3" fmla="*/ 42 h 53"/>
                  <a:gd name="T4" fmla="*/ 50 w 51"/>
                  <a:gd name="T5" fmla="*/ 41 h 53"/>
                  <a:gd name="T6" fmla="*/ 51 w 51"/>
                  <a:gd name="T7" fmla="*/ 39 h 53"/>
                  <a:gd name="T8" fmla="*/ 49 w 51"/>
                  <a:gd name="T9" fmla="*/ 38 h 53"/>
                  <a:gd name="T10" fmla="*/ 48 w 51"/>
                  <a:gd name="T11" fmla="*/ 37 h 53"/>
                  <a:gd name="T12" fmla="*/ 46 w 51"/>
                  <a:gd name="T13" fmla="*/ 35 h 53"/>
                  <a:gd name="T14" fmla="*/ 46 w 51"/>
                  <a:gd name="T15" fmla="*/ 32 h 53"/>
                  <a:gd name="T16" fmla="*/ 46 w 51"/>
                  <a:gd name="T17" fmla="*/ 29 h 53"/>
                  <a:gd name="T18" fmla="*/ 46 w 51"/>
                  <a:gd name="T19" fmla="*/ 27 h 53"/>
                  <a:gd name="T20" fmla="*/ 46 w 51"/>
                  <a:gd name="T21" fmla="*/ 25 h 53"/>
                  <a:gd name="T22" fmla="*/ 45 w 51"/>
                  <a:gd name="T23" fmla="*/ 22 h 53"/>
                  <a:gd name="T24" fmla="*/ 45 w 51"/>
                  <a:gd name="T25" fmla="*/ 21 h 53"/>
                  <a:gd name="T26" fmla="*/ 45 w 51"/>
                  <a:gd name="T27" fmla="*/ 20 h 53"/>
                  <a:gd name="T28" fmla="*/ 44 w 51"/>
                  <a:gd name="T29" fmla="*/ 17 h 53"/>
                  <a:gd name="T30" fmla="*/ 43 w 51"/>
                  <a:gd name="T31" fmla="*/ 15 h 53"/>
                  <a:gd name="T32" fmla="*/ 42 w 51"/>
                  <a:gd name="T33" fmla="*/ 13 h 53"/>
                  <a:gd name="T34" fmla="*/ 40 w 51"/>
                  <a:gd name="T35" fmla="*/ 12 h 53"/>
                  <a:gd name="T36" fmla="*/ 40 w 51"/>
                  <a:gd name="T37" fmla="*/ 10 h 53"/>
                  <a:gd name="T38" fmla="*/ 42 w 51"/>
                  <a:gd name="T39" fmla="*/ 7 h 53"/>
                  <a:gd name="T40" fmla="*/ 41 w 51"/>
                  <a:gd name="T41" fmla="*/ 4 h 53"/>
                  <a:gd name="T42" fmla="*/ 42 w 51"/>
                  <a:gd name="T43" fmla="*/ 2 h 53"/>
                  <a:gd name="T44" fmla="*/ 42 w 51"/>
                  <a:gd name="T45" fmla="*/ 1 h 53"/>
                  <a:gd name="T46" fmla="*/ 39 w 51"/>
                  <a:gd name="T47" fmla="*/ 1 h 53"/>
                  <a:gd name="T48" fmla="*/ 37 w 51"/>
                  <a:gd name="T49" fmla="*/ 1 h 53"/>
                  <a:gd name="T50" fmla="*/ 35 w 51"/>
                  <a:gd name="T51" fmla="*/ 1 h 53"/>
                  <a:gd name="T52" fmla="*/ 34 w 51"/>
                  <a:gd name="T53" fmla="*/ 2 h 53"/>
                  <a:gd name="T54" fmla="*/ 32 w 51"/>
                  <a:gd name="T55" fmla="*/ 1 h 53"/>
                  <a:gd name="T56" fmla="*/ 29 w 51"/>
                  <a:gd name="T57" fmla="*/ 1 h 53"/>
                  <a:gd name="T58" fmla="*/ 27 w 51"/>
                  <a:gd name="T59" fmla="*/ 2 h 53"/>
                  <a:gd name="T60" fmla="*/ 24 w 51"/>
                  <a:gd name="T61" fmla="*/ 2 h 53"/>
                  <a:gd name="T62" fmla="*/ 22 w 51"/>
                  <a:gd name="T63" fmla="*/ 4 h 53"/>
                  <a:gd name="T64" fmla="*/ 20 w 51"/>
                  <a:gd name="T65" fmla="*/ 4 h 53"/>
                  <a:gd name="T66" fmla="*/ 18 w 51"/>
                  <a:gd name="T67" fmla="*/ 5 h 53"/>
                  <a:gd name="T68" fmla="*/ 17 w 51"/>
                  <a:gd name="T69" fmla="*/ 6 h 53"/>
                  <a:gd name="T70" fmla="*/ 18 w 51"/>
                  <a:gd name="T71" fmla="*/ 9 h 53"/>
                  <a:gd name="T72" fmla="*/ 18 w 51"/>
                  <a:gd name="T73" fmla="*/ 11 h 53"/>
                  <a:gd name="T74" fmla="*/ 18 w 51"/>
                  <a:gd name="T75" fmla="*/ 14 h 53"/>
                  <a:gd name="T76" fmla="*/ 19 w 51"/>
                  <a:gd name="T77" fmla="*/ 15 h 53"/>
                  <a:gd name="T78" fmla="*/ 17 w 51"/>
                  <a:gd name="T79" fmla="*/ 16 h 53"/>
                  <a:gd name="T80" fmla="*/ 14 w 51"/>
                  <a:gd name="T81" fmla="*/ 16 h 53"/>
                  <a:gd name="T82" fmla="*/ 14 w 51"/>
                  <a:gd name="T83" fmla="*/ 19 h 53"/>
                  <a:gd name="T84" fmla="*/ 11 w 51"/>
                  <a:gd name="T85" fmla="*/ 20 h 53"/>
                  <a:gd name="T86" fmla="*/ 9 w 51"/>
                  <a:gd name="T87" fmla="*/ 21 h 53"/>
                  <a:gd name="T88" fmla="*/ 7 w 51"/>
                  <a:gd name="T89" fmla="*/ 22 h 53"/>
                  <a:gd name="T90" fmla="*/ 4 w 51"/>
                  <a:gd name="T91" fmla="*/ 23 h 53"/>
                  <a:gd name="T92" fmla="*/ 2 w 51"/>
                  <a:gd name="T93" fmla="*/ 24 h 53"/>
                  <a:gd name="T94" fmla="*/ 1 w 51"/>
                  <a:gd name="T95" fmla="*/ 25 h 53"/>
                  <a:gd name="T96" fmla="*/ 1 w 51"/>
                  <a:gd name="T97" fmla="*/ 28 h 53"/>
                  <a:gd name="T98" fmla="*/ 10 w 51"/>
                  <a:gd name="T99" fmla="*/ 36 h 53"/>
                  <a:gd name="T100" fmla="*/ 25 w 51"/>
                  <a:gd name="T101" fmla="*/ 47 h 53"/>
                  <a:gd name="T102" fmla="*/ 25 w 51"/>
                  <a:gd name="T103" fmla="*/ 48 h 53"/>
                  <a:gd name="T104" fmla="*/ 27 w 51"/>
                  <a:gd name="T105" fmla="*/ 49 h 53"/>
                  <a:gd name="T106" fmla="*/ 28 w 51"/>
                  <a:gd name="T107" fmla="*/ 50 h 53"/>
                  <a:gd name="T108" fmla="*/ 30 w 51"/>
                  <a:gd name="T109" fmla="*/ 52 h 53"/>
                  <a:gd name="T110" fmla="*/ 30 w 51"/>
                  <a:gd name="T111" fmla="*/ 53 h 53"/>
                  <a:gd name="T112" fmla="*/ 31 w 51"/>
                  <a:gd name="T113" fmla="*/ 53 h 53"/>
                  <a:gd name="T114" fmla="*/ 36 w 51"/>
                  <a:gd name="T115" fmla="*/ 52 h 53"/>
                  <a:gd name="T116" fmla="*/ 39 w 51"/>
                  <a:gd name="T117" fmla="*/ 50 h 53"/>
                  <a:gd name="T118" fmla="*/ 43 w 51"/>
                  <a:gd name="T119" fmla="*/ 4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 h="53">
                    <a:moveTo>
                      <a:pt x="44" y="45"/>
                    </a:moveTo>
                    <a:cubicBezTo>
                      <a:pt x="45" y="44"/>
                      <a:pt x="46" y="45"/>
                      <a:pt x="47" y="44"/>
                    </a:cubicBezTo>
                    <a:cubicBezTo>
                      <a:pt x="47" y="43"/>
                      <a:pt x="47" y="43"/>
                      <a:pt x="48" y="43"/>
                    </a:cubicBezTo>
                    <a:cubicBezTo>
                      <a:pt x="48" y="42"/>
                      <a:pt x="48" y="42"/>
                      <a:pt x="49" y="42"/>
                    </a:cubicBezTo>
                    <a:cubicBezTo>
                      <a:pt x="49" y="42"/>
                      <a:pt x="49" y="42"/>
                      <a:pt x="50" y="41"/>
                    </a:cubicBezTo>
                    <a:cubicBezTo>
                      <a:pt x="50" y="41"/>
                      <a:pt x="50" y="41"/>
                      <a:pt x="50" y="41"/>
                    </a:cubicBezTo>
                    <a:cubicBezTo>
                      <a:pt x="51" y="41"/>
                      <a:pt x="51" y="40"/>
                      <a:pt x="51" y="40"/>
                    </a:cubicBezTo>
                    <a:cubicBezTo>
                      <a:pt x="51" y="40"/>
                      <a:pt x="51" y="39"/>
                      <a:pt x="51" y="39"/>
                    </a:cubicBezTo>
                    <a:cubicBezTo>
                      <a:pt x="51" y="38"/>
                      <a:pt x="50" y="38"/>
                      <a:pt x="50" y="38"/>
                    </a:cubicBezTo>
                    <a:cubicBezTo>
                      <a:pt x="50" y="38"/>
                      <a:pt x="50" y="38"/>
                      <a:pt x="49" y="38"/>
                    </a:cubicBezTo>
                    <a:cubicBezTo>
                      <a:pt x="49" y="37"/>
                      <a:pt x="49" y="37"/>
                      <a:pt x="48" y="37"/>
                    </a:cubicBezTo>
                    <a:cubicBezTo>
                      <a:pt x="48" y="37"/>
                      <a:pt x="48" y="37"/>
                      <a:pt x="48" y="37"/>
                    </a:cubicBezTo>
                    <a:cubicBezTo>
                      <a:pt x="47" y="37"/>
                      <a:pt x="47" y="37"/>
                      <a:pt x="47" y="37"/>
                    </a:cubicBezTo>
                    <a:cubicBezTo>
                      <a:pt x="47" y="36"/>
                      <a:pt x="46" y="36"/>
                      <a:pt x="46" y="35"/>
                    </a:cubicBezTo>
                    <a:cubicBezTo>
                      <a:pt x="46" y="35"/>
                      <a:pt x="46" y="35"/>
                      <a:pt x="46" y="34"/>
                    </a:cubicBezTo>
                    <a:cubicBezTo>
                      <a:pt x="46" y="33"/>
                      <a:pt x="46" y="33"/>
                      <a:pt x="46" y="32"/>
                    </a:cubicBezTo>
                    <a:cubicBezTo>
                      <a:pt x="46" y="32"/>
                      <a:pt x="46" y="31"/>
                      <a:pt x="46" y="31"/>
                    </a:cubicBezTo>
                    <a:cubicBezTo>
                      <a:pt x="46" y="30"/>
                      <a:pt x="46" y="30"/>
                      <a:pt x="46" y="29"/>
                    </a:cubicBezTo>
                    <a:cubicBezTo>
                      <a:pt x="46" y="28"/>
                      <a:pt x="46" y="28"/>
                      <a:pt x="46" y="27"/>
                    </a:cubicBezTo>
                    <a:cubicBezTo>
                      <a:pt x="46" y="27"/>
                      <a:pt x="46" y="27"/>
                      <a:pt x="46" y="27"/>
                    </a:cubicBezTo>
                    <a:cubicBezTo>
                      <a:pt x="46" y="27"/>
                      <a:pt x="46" y="26"/>
                      <a:pt x="46" y="26"/>
                    </a:cubicBezTo>
                    <a:cubicBezTo>
                      <a:pt x="46" y="25"/>
                      <a:pt x="46" y="25"/>
                      <a:pt x="46" y="25"/>
                    </a:cubicBezTo>
                    <a:cubicBezTo>
                      <a:pt x="46" y="24"/>
                      <a:pt x="46" y="24"/>
                      <a:pt x="45" y="24"/>
                    </a:cubicBezTo>
                    <a:cubicBezTo>
                      <a:pt x="45" y="23"/>
                      <a:pt x="46" y="23"/>
                      <a:pt x="45" y="22"/>
                    </a:cubicBezTo>
                    <a:cubicBezTo>
                      <a:pt x="45" y="22"/>
                      <a:pt x="45" y="22"/>
                      <a:pt x="45" y="22"/>
                    </a:cubicBezTo>
                    <a:cubicBezTo>
                      <a:pt x="45" y="21"/>
                      <a:pt x="45" y="21"/>
                      <a:pt x="45" y="21"/>
                    </a:cubicBezTo>
                    <a:cubicBezTo>
                      <a:pt x="45" y="21"/>
                      <a:pt x="45" y="21"/>
                      <a:pt x="45" y="21"/>
                    </a:cubicBezTo>
                    <a:cubicBezTo>
                      <a:pt x="45" y="20"/>
                      <a:pt x="45" y="20"/>
                      <a:pt x="45" y="20"/>
                    </a:cubicBezTo>
                    <a:cubicBezTo>
                      <a:pt x="45" y="19"/>
                      <a:pt x="45" y="19"/>
                      <a:pt x="45" y="18"/>
                    </a:cubicBezTo>
                    <a:cubicBezTo>
                      <a:pt x="44" y="18"/>
                      <a:pt x="44" y="17"/>
                      <a:pt x="44" y="17"/>
                    </a:cubicBezTo>
                    <a:cubicBezTo>
                      <a:pt x="44" y="16"/>
                      <a:pt x="44" y="16"/>
                      <a:pt x="44" y="15"/>
                    </a:cubicBezTo>
                    <a:cubicBezTo>
                      <a:pt x="43" y="15"/>
                      <a:pt x="43" y="15"/>
                      <a:pt x="43" y="15"/>
                    </a:cubicBezTo>
                    <a:cubicBezTo>
                      <a:pt x="42" y="15"/>
                      <a:pt x="42" y="15"/>
                      <a:pt x="42" y="14"/>
                    </a:cubicBezTo>
                    <a:cubicBezTo>
                      <a:pt x="42" y="14"/>
                      <a:pt x="42" y="14"/>
                      <a:pt x="42" y="13"/>
                    </a:cubicBezTo>
                    <a:cubicBezTo>
                      <a:pt x="42" y="13"/>
                      <a:pt x="42" y="13"/>
                      <a:pt x="41" y="12"/>
                    </a:cubicBezTo>
                    <a:cubicBezTo>
                      <a:pt x="41" y="12"/>
                      <a:pt x="41" y="12"/>
                      <a:pt x="40" y="12"/>
                    </a:cubicBezTo>
                    <a:cubicBezTo>
                      <a:pt x="40" y="12"/>
                      <a:pt x="40" y="11"/>
                      <a:pt x="40" y="11"/>
                    </a:cubicBezTo>
                    <a:cubicBezTo>
                      <a:pt x="40" y="10"/>
                      <a:pt x="40" y="10"/>
                      <a:pt x="40" y="10"/>
                    </a:cubicBezTo>
                    <a:cubicBezTo>
                      <a:pt x="40" y="9"/>
                      <a:pt x="41" y="9"/>
                      <a:pt x="41" y="9"/>
                    </a:cubicBezTo>
                    <a:cubicBezTo>
                      <a:pt x="42" y="8"/>
                      <a:pt x="42" y="8"/>
                      <a:pt x="42" y="7"/>
                    </a:cubicBezTo>
                    <a:cubicBezTo>
                      <a:pt x="42" y="7"/>
                      <a:pt x="42" y="6"/>
                      <a:pt x="42" y="6"/>
                    </a:cubicBezTo>
                    <a:cubicBezTo>
                      <a:pt x="42" y="5"/>
                      <a:pt x="41" y="5"/>
                      <a:pt x="41" y="4"/>
                    </a:cubicBezTo>
                    <a:cubicBezTo>
                      <a:pt x="41" y="4"/>
                      <a:pt x="42" y="4"/>
                      <a:pt x="42" y="3"/>
                    </a:cubicBezTo>
                    <a:cubicBezTo>
                      <a:pt x="42" y="3"/>
                      <a:pt x="42" y="3"/>
                      <a:pt x="42" y="2"/>
                    </a:cubicBezTo>
                    <a:cubicBezTo>
                      <a:pt x="42" y="2"/>
                      <a:pt x="42" y="2"/>
                      <a:pt x="42" y="1"/>
                    </a:cubicBezTo>
                    <a:cubicBezTo>
                      <a:pt x="42" y="1"/>
                      <a:pt x="42" y="1"/>
                      <a:pt x="42" y="1"/>
                    </a:cubicBezTo>
                    <a:cubicBezTo>
                      <a:pt x="41" y="2"/>
                      <a:pt x="41" y="1"/>
                      <a:pt x="40" y="1"/>
                    </a:cubicBezTo>
                    <a:cubicBezTo>
                      <a:pt x="40" y="1"/>
                      <a:pt x="39" y="1"/>
                      <a:pt x="39" y="1"/>
                    </a:cubicBezTo>
                    <a:cubicBezTo>
                      <a:pt x="38" y="1"/>
                      <a:pt x="38" y="1"/>
                      <a:pt x="38" y="1"/>
                    </a:cubicBezTo>
                    <a:cubicBezTo>
                      <a:pt x="37" y="1"/>
                      <a:pt x="37" y="0"/>
                      <a:pt x="37" y="1"/>
                    </a:cubicBezTo>
                    <a:cubicBezTo>
                      <a:pt x="37" y="1"/>
                      <a:pt x="37" y="1"/>
                      <a:pt x="37" y="1"/>
                    </a:cubicBezTo>
                    <a:cubicBezTo>
                      <a:pt x="36" y="2"/>
                      <a:pt x="36" y="1"/>
                      <a:pt x="35" y="1"/>
                    </a:cubicBezTo>
                    <a:cubicBezTo>
                      <a:pt x="35" y="2"/>
                      <a:pt x="35" y="2"/>
                      <a:pt x="35" y="2"/>
                    </a:cubicBezTo>
                    <a:cubicBezTo>
                      <a:pt x="35" y="2"/>
                      <a:pt x="35" y="2"/>
                      <a:pt x="34" y="2"/>
                    </a:cubicBezTo>
                    <a:cubicBezTo>
                      <a:pt x="34" y="2"/>
                      <a:pt x="34" y="1"/>
                      <a:pt x="33" y="1"/>
                    </a:cubicBezTo>
                    <a:cubicBezTo>
                      <a:pt x="33" y="1"/>
                      <a:pt x="32" y="1"/>
                      <a:pt x="32" y="1"/>
                    </a:cubicBezTo>
                    <a:cubicBezTo>
                      <a:pt x="31" y="1"/>
                      <a:pt x="31" y="1"/>
                      <a:pt x="30" y="1"/>
                    </a:cubicBezTo>
                    <a:cubicBezTo>
                      <a:pt x="30" y="1"/>
                      <a:pt x="29" y="1"/>
                      <a:pt x="29" y="1"/>
                    </a:cubicBezTo>
                    <a:cubicBezTo>
                      <a:pt x="28" y="1"/>
                      <a:pt x="28" y="2"/>
                      <a:pt x="28" y="2"/>
                    </a:cubicBezTo>
                    <a:cubicBezTo>
                      <a:pt x="28" y="2"/>
                      <a:pt x="27" y="2"/>
                      <a:pt x="27" y="2"/>
                    </a:cubicBezTo>
                    <a:cubicBezTo>
                      <a:pt x="26" y="2"/>
                      <a:pt x="26" y="2"/>
                      <a:pt x="25" y="2"/>
                    </a:cubicBezTo>
                    <a:cubicBezTo>
                      <a:pt x="25" y="2"/>
                      <a:pt x="24" y="2"/>
                      <a:pt x="24" y="2"/>
                    </a:cubicBezTo>
                    <a:cubicBezTo>
                      <a:pt x="24" y="2"/>
                      <a:pt x="23" y="2"/>
                      <a:pt x="23" y="3"/>
                    </a:cubicBezTo>
                    <a:cubicBezTo>
                      <a:pt x="23" y="3"/>
                      <a:pt x="23" y="4"/>
                      <a:pt x="22" y="4"/>
                    </a:cubicBezTo>
                    <a:cubicBezTo>
                      <a:pt x="22" y="4"/>
                      <a:pt x="22" y="4"/>
                      <a:pt x="21" y="4"/>
                    </a:cubicBezTo>
                    <a:cubicBezTo>
                      <a:pt x="21" y="4"/>
                      <a:pt x="20" y="4"/>
                      <a:pt x="20" y="4"/>
                    </a:cubicBezTo>
                    <a:cubicBezTo>
                      <a:pt x="19" y="4"/>
                      <a:pt x="19" y="4"/>
                      <a:pt x="19" y="5"/>
                    </a:cubicBezTo>
                    <a:cubicBezTo>
                      <a:pt x="19" y="5"/>
                      <a:pt x="18" y="5"/>
                      <a:pt x="18" y="5"/>
                    </a:cubicBezTo>
                    <a:cubicBezTo>
                      <a:pt x="18" y="5"/>
                      <a:pt x="18" y="6"/>
                      <a:pt x="17" y="6"/>
                    </a:cubicBezTo>
                    <a:cubicBezTo>
                      <a:pt x="17" y="6"/>
                      <a:pt x="17" y="6"/>
                      <a:pt x="17" y="6"/>
                    </a:cubicBezTo>
                    <a:cubicBezTo>
                      <a:pt x="17" y="7"/>
                      <a:pt x="17" y="7"/>
                      <a:pt x="17" y="7"/>
                    </a:cubicBezTo>
                    <a:cubicBezTo>
                      <a:pt x="18" y="8"/>
                      <a:pt x="18" y="8"/>
                      <a:pt x="18" y="9"/>
                    </a:cubicBezTo>
                    <a:cubicBezTo>
                      <a:pt x="18" y="9"/>
                      <a:pt x="18" y="10"/>
                      <a:pt x="18" y="10"/>
                    </a:cubicBezTo>
                    <a:cubicBezTo>
                      <a:pt x="18" y="10"/>
                      <a:pt x="18" y="11"/>
                      <a:pt x="18" y="11"/>
                    </a:cubicBezTo>
                    <a:cubicBezTo>
                      <a:pt x="18" y="11"/>
                      <a:pt x="18" y="12"/>
                      <a:pt x="18" y="12"/>
                    </a:cubicBezTo>
                    <a:cubicBezTo>
                      <a:pt x="18" y="13"/>
                      <a:pt x="18" y="13"/>
                      <a:pt x="18" y="14"/>
                    </a:cubicBezTo>
                    <a:cubicBezTo>
                      <a:pt x="19" y="14"/>
                      <a:pt x="19" y="14"/>
                      <a:pt x="19" y="14"/>
                    </a:cubicBezTo>
                    <a:cubicBezTo>
                      <a:pt x="19" y="15"/>
                      <a:pt x="19" y="15"/>
                      <a:pt x="19" y="15"/>
                    </a:cubicBezTo>
                    <a:cubicBezTo>
                      <a:pt x="19" y="16"/>
                      <a:pt x="19" y="16"/>
                      <a:pt x="18" y="16"/>
                    </a:cubicBezTo>
                    <a:cubicBezTo>
                      <a:pt x="18" y="16"/>
                      <a:pt x="17" y="16"/>
                      <a:pt x="17" y="16"/>
                    </a:cubicBezTo>
                    <a:cubicBezTo>
                      <a:pt x="17" y="15"/>
                      <a:pt x="16" y="15"/>
                      <a:pt x="16" y="16"/>
                    </a:cubicBezTo>
                    <a:cubicBezTo>
                      <a:pt x="15" y="16"/>
                      <a:pt x="14" y="16"/>
                      <a:pt x="14" y="16"/>
                    </a:cubicBezTo>
                    <a:cubicBezTo>
                      <a:pt x="14" y="17"/>
                      <a:pt x="13" y="17"/>
                      <a:pt x="13" y="18"/>
                    </a:cubicBezTo>
                    <a:cubicBezTo>
                      <a:pt x="13" y="18"/>
                      <a:pt x="14" y="19"/>
                      <a:pt x="14" y="19"/>
                    </a:cubicBezTo>
                    <a:cubicBezTo>
                      <a:pt x="14" y="20"/>
                      <a:pt x="13" y="20"/>
                      <a:pt x="12" y="20"/>
                    </a:cubicBezTo>
                    <a:cubicBezTo>
                      <a:pt x="12" y="20"/>
                      <a:pt x="12" y="20"/>
                      <a:pt x="11" y="20"/>
                    </a:cubicBezTo>
                    <a:cubicBezTo>
                      <a:pt x="11" y="20"/>
                      <a:pt x="11" y="20"/>
                      <a:pt x="10" y="20"/>
                    </a:cubicBezTo>
                    <a:cubicBezTo>
                      <a:pt x="10" y="20"/>
                      <a:pt x="10" y="21"/>
                      <a:pt x="9" y="21"/>
                    </a:cubicBezTo>
                    <a:cubicBezTo>
                      <a:pt x="9" y="21"/>
                      <a:pt x="8" y="22"/>
                      <a:pt x="8" y="22"/>
                    </a:cubicBezTo>
                    <a:cubicBezTo>
                      <a:pt x="7" y="22"/>
                      <a:pt x="7" y="22"/>
                      <a:pt x="7" y="22"/>
                    </a:cubicBezTo>
                    <a:cubicBezTo>
                      <a:pt x="6" y="22"/>
                      <a:pt x="6" y="22"/>
                      <a:pt x="5" y="23"/>
                    </a:cubicBezTo>
                    <a:cubicBezTo>
                      <a:pt x="5" y="23"/>
                      <a:pt x="4" y="23"/>
                      <a:pt x="4" y="23"/>
                    </a:cubicBezTo>
                    <a:cubicBezTo>
                      <a:pt x="3" y="24"/>
                      <a:pt x="3" y="24"/>
                      <a:pt x="3" y="24"/>
                    </a:cubicBezTo>
                    <a:cubicBezTo>
                      <a:pt x="3" y="24"/>
                      <a:pt x="2" y="24"/>
                      <a:pt x="2" y="24"/>
                    </a:cubicBezTo>
                    <a:cubicBezTo>
                      <a:pt x="2" y="24"/>
                      <a:pt x="2" y="25"/>
                      <a:pt x="1" y="25"/>
                    </a:cubicBezTo>
                    <a:cubicBezTo>
                      <a:pt x="1" y="25"/>
                      <a:pt x="1" y="25"/>
                      <a:pt x="1" y="25"/>
                    </a:cubicBezTo>
                    <a:cubicBezTo>
                      <a:pt x="1" y="25"/>
                      <a:pt x="1" y="26"/>
                      <a:pt x="1" y="27"/>
                    </a:cubicBezTo>
                    <a:cubicBezTo>
                      <a:pt x="1" y="27"/>
                      <a:pt x="1" y="28"/>
                      <a:pt x="1" y="28"/>
                    </a:cubicBezTo>
                    <a:cubicBezTo>
                      <a:pt x="0" y="28"/>
                      <a:pt x="0" y="28"/>
                      <a:pt x="0" y="28"/>
                    </a:cubicBezTo>
                    <a:cubicBezTo>
                      <a:pt x="10" y="36"/>
                      <a:pt x="10" y="36"/>
                      <a:pt x="10" y="36"/>
                    </a:cubicBezTo>
                    <a:cubicBezTo>
                      <a:pt x="10" y="36"/>
                      <a:pt x="10" y="36"/>
                      <a:pt x="10" y="36"/>
                    </a:cubicBezTo>
                    <a:cubicBezTo>
                      <a:pt x="25" y="47"/>
                      <a:pt x="25" y="47"/>
                      <a:pt x="25" y="47"/>
                    </a:cubicBezTo>
                    <a:cubicBezTo>
                      <a:pt x="25" y="47"/>
                      <a:pt x="25" y="48"/>
                      <a:pt x="25" y="48"/>
                    </a:cubicBezTo>
                    <a:cubicBezTo>
                      <a:pt x="25" y="48"/>
                      <a:pt x="25" y="48"/>
                      <a:pt x="25" y="48"/>
                    </a:cubicBezTo>
                    <a:cubicBezTo>
                      <a:pt x="26" y="49"/>
                      <a:pt x="26" y="49"/>
                      <a:pt x="26" y="49"/>
                    </a:cubicBezTo>
                    <a:cubicBezTo>
                      <a:pt x="27" y="49"/>
                      <a:pt x="27" y="49"/>
                      <a:pt x="27" y="49"/>
                    </a:cubicBezTo>
                    <a:cubicBezTo>
                      <a:pt x="27" y="50"/>
                      <a:pt x="27" y="50"/>
                      <a:pt x="28" y="50"/>
                    </a:cubicBezTo>
                    <a:cubicBezTo>
                      <a:pt x="28" y="51"/>
                      <a:pt x="28" y="50"/>
                      <a:pt x="28" y="50"/>
                    </a:cubicBezTo>
                    <a:cubicBezTo>
                      <a:pt x="29" y="50"/>
                      <a:pt x="29" y="50"/>
                      <a:pt x="29" y="51"/>
                    </a:cubicBezTo>
                    <a:cubicBezTo>
                      <a:pt x="30" y="51"/>
                      <a:pt x="30" y="52"/>
                      <a:pt x="30" y="52"/>
                    </a:cubicBezTo>
                    <a:cubicBezTo>
                      <a:pt x="30" y="52"/>
                      <a:pt x="29" y="53"/>
                      <a:pt x="30" y="53"/>
                    </a:cubicBezTo>
                    <a:cubicBezTo>
                      <a:pt x="30" y="53"/>
                      <a:pt x="30" y="53"/>
                      <a:pt x="30" y="53"/>
                    </a:cubicBezTo>
                    <a:cubicBezTo>
                      <a:pt x="31" y="53"/>
                      <a:pt x="31" y="53"/>
                      <a:pt x="32" y="53"/>
                    </a:cubicBezTo>
                    <a:cubicBezTo>
                      <a:pt x="31" y="53"/>
                      <a:pt x="31" y="53"/>
                      <a:pt x="31" y="53"/>
                    </a:cubicBezTo>
                    <a:cubicBezTo>
                      <a:pt x="32" y="53"/>
                      <a:pt x="33" y="52"/>
                      <a:pt x="34" y="52"/>
                    </a:cubicBezTo>
                    <a:cubicBezTo>
                      <a:pt x="35" y="52"/>
                      <a:pt x="35" y="52"/>
                      <a:pt x="36" y="52"/>
                    </a:cubicBezTo>
                    <a:cubicBezTo>
                      <a:pt x="36" y="52"/>
                      <a:pt x="36" y="51"/>
                      <a:pt x="37" y="51"/>
                    </a:cubicBezTo>
                    <a:cubicBezTo>
                      <a:pt x="37" y="51"/>
                      <a:pt x="38" y="50"/>
                      <a:pt x="39" y="50"/>
                    </a:cubicBezTo>
                    <a:cubicBezTo>
                      <a:pt x="39" y="49"/>
                      <a:pt x="40" y="49"/>
                      <a:pt x="40" y="48"/>
                    </a:cubicBezTo>
                    <a:cubicBezTo>
                      <a:pt x="41" y="48"/>
                      <a:pt x="42" y="47"/>
                      <a:pt x="43" y="47"/>
                    </a:cubicBezTo>
                    <a:cubicBezTo>
                      <a:pt x="43" y="46"/>
                      <a:pt x="43" y="45"/>
                      <a:pt x="44" y="4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4" name="Freeform 103"/>
              <p:cNvSpPr>
                <a:spLocks/>
              </p:cNvSpPr>
              <p:nvPr/>
            </p:nvSpPr>
            <p:spPr bwMode="auto">
              <a:xfrm>
                <a:off x="4852989" y="2103439"/>
                <a:ext cx="301625" cy="312738"/>
              </a:xfrm>
              <a:custGeom>
                <a:avLst/>
                <a:gdLst>
                  <a:gd name="T0" fmla="*/ 23 w 28"/>
                  <a:gd name="T1" fmla="*/ 29 h 29"/>
                  <a:gd name="T2" fmla="*/ 24 w 28"/>
                  <a:gd name="T3" fmla="*/ 27 h 29"/>
                  <a:gd name="T4" fmla="*/ 25 w 28"/>
                  <a:gd name="T5" fmla="*/ 27 h 29"/>
                  <a:gd name="T6" fmla="*/ 27 w 28"/>
                  <a:gd name="T7" fmla="*/ 25 h 29"/>
                  <a:gd name="T8" fmla="*/ 28 w 28"/>
                  <a:gd name="T9" fmla="*/ 24 h 29"/>
                  <a:gd name="T10" fmla="*/ 28 w 28"/>
                  <a:gd name="T11" fmla="*/ 23 h 29"/>
                  <a:gd name="T12" fmla="*/ 27 w 28"/>
                  <a:gd name="T13" fmla="*/ 21 h 29"/>
                  <a:gd name="T14" fmla="*/ 26 w 28"/>
                  <a:gd name="T15" fmla="*/ 18 h 29"/>
                  <a:gd name="T16" fmla="*/ 25 w 28"/>
                  <a:gd name="T17" fmla="*/ 16 h 29"/>
                  <a:gd name="T18" fmla="*/ 24 w 28"/>
                  <a:gd name="T19" fmla="*/ 15 h 29"/>
                  <a:gd name="T20" fmla="*/ 23 w 28"/>
                  <a:gd name="T21" fmla="*/ 13 h 29"/>
                  <a:gd name="T22" fmla="*/ 22 w 28"/>
                  <a:gd name="T23" fmla="*/ 11 h 29"/>
                  <a:gd name="T24" fmla="*/ 21 w 28"/>
                  <a:gd name="T25" fmla="*/ 9 h 29"/>
                  <a:gd name="T26" fmla="*/ 19 w 28"/>
                  <a:gd name="T27" fmla="*/ 7 h 29"/>
                  <a:gd name="T28" fmla="*/ 19 w 28"/>
                  <a:gd name="T29" fmla="*/ 5 h 29"/>
                  <a:gd name="T30" fmla="*/ 20 w 28"/>
                  <a:gd name="T31" fmla="*/ 7 h 29"/>
                  <a:gd name="T32" fmla="*/ 22 w 28"/>
                  <a:gd name="T33" fmla="*/ 10 h 29"/>
                  <a:gd name="T34" fmla="*/ 24 w 28"/>
                  <a:gd name="T35" fmla="*/ 10 h 29"/>
                  <a:gd name="T36" fmla="*/ 24 w 28"/>
                  <a:gd name="T37" fmla="*/ 8 h 29"/>
                  <a:gd name="T38" fmla="*/ 25 w 28"/>
                  <a:gd name="T39" fmla="*/ 6 h 29"/>
                  <a:gd name="T40" fmla="*/ 25 w 28"/>
                  <a:gd name="T41" fmla="*/ 5 h 29"/>
                  <a:gd name="T42" fmla="*/ 24 w 28"/>
                  <a:gd name="T43" fmla="*/ 3 h 29"/>
                  <a:gd name="T44" fmla="*/ 23 w 28"/>
                  <a:gd name="T45" fmla="*/ 1 h 29"/>
                  <a:gd name="T46" fmla="*/ 22 w 28"/>
                  <a:gd name="T47" fmla="*/ 1 h 29"/>
                  <a:gd name="T48" fmla="*/ 19 w 28"/>
                  <a:gd name="T49" fmla="*/ 1 h 29"/>
                  <a:gd name="T50" fmla="*/ 16 w 28"/>
                  <a:gd name="T51" fmla="*/ 0 h 29"/>
                  <a:gd name="T52" fmla="*/ 14 w 28"/>
                  <a:gd name="T53" fmla="*/ 0 h 29"/>
                  <a:gd name="T54" fmla="*/ 12 w 28"/>
                  <a:gd name="T55" fmla="*/ 2 h 29"/>
                  <a:gd name="T56" fmla="*/ 8 w 28"/>
                  <a:gd name="T57" fmla="*/ 2 h 29"/>
                  <a:gd name="T58" fmla="*/ 6 w 28"/>
                  <a:gd name="T59" fmla="*/ 1 h 29"/>
                  <a:gd name="T60" fmla="*/ 3 w 28"/>
                  <a:gd name="T61" fmla="*/ 0 h 29"/>
                  <a:gd name="T62" fmla="*/ 2 w 28"/>
                  <a:gd name="T63" fmla="*/ 1 h 29"/>
                  <a:gd name="T64" fmla="*/ 1 w 28"/>
                  <a:gd name="T65" fmla="*/ 0 h 29"/>
                  <a:gd name="T66" fmla="*/ 0 w 28"/>
                  <a:gd name="T67" fmla="*/ 1 h 29"/>
                  <a:gd name="T68" fmla="*/ 1 w 28"/>
                  <a:gd name="T69" fmla="*/ 5 h 29"/>
                  <a:gd name="T70" fmla="*/ 2 w 28"/>
                  <a:gd name="T71" fmla="*/ 27 h 29"/>
                  <a:gd name="T72" fmla="*/ 22 w 28"/>
                  <a:gd name="T7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 h="29">
                    <a:moveTo>
                      <a:pt x="23" y="28"/>
                    </a:moveTo>
                    <a:cubicBezTo>
                      <a:pt x="23" y="29"/>
                      <a:pt x="23" y="29"/>
                      <a:pt x="23" y="29"/>
                    </a:cubicBezTo>
                    <a:cubicBezTo>
                      <a:pt x="23" y="29"/>
                      <a:pt x="23" y="29"/>
                      <a:pt x="24" y="29"/>
                    </a:cubicBezTo>
                    <a:cubicBezTo>
                      <a:pt x="24" y="28"/>
                      <a:pt x="24" y="28"/>
                      <a:pt x="24" y="27"/>
                    </a:cubicBezTo>
                    <a:cubicBezTo>
                      <a:pt x="25" y="27"/>
                      <a:pt x="25" y="27"/>
                      <a:pt x="25" y="27"/>
                    </a:cubicBezTo>
                    <a:cubicBezTo>
                      <a:pt x="25" y="27"/>
                      <a:pt x="25" y="27"/>
                      <a:pt x="25" y="27"/>
                    </a:cubicBezTo>
                    <a:cubicBezTo>
                      <a:pt x="26" y="26"/>
                      <a:pt x="25" y="26"/>
                      <a:pt x="26" y="26"/>
                    </a:cubicBezTo>
                    <a:cubicBezTo>
                      <a:pt x="26" y="25"/>
                      <a:pt x="26" y="25"/>
                      <a:pt x="27" y="25"/>
                    </a:cubicBezTo>
                    <a:cubicBezTo>
                      <a:pt x="27" y="25"/>
                      <a:pt x="27" y="25"/>
                      <a:pt x="27" y="25"/>
                    </a:cubicBezTo>
                    <a:cubicBezTo>
                      <a:pt x="28" y="25"/>
                      <a:pt x="28" y="25"/>
                      <a:pt x="28" y="24"/>
                    </a:cubicBezTo>
                    <a:cubicBezTo>
                      <a:pt x="28" y="24"/>
                      <a:pt x="28" y="24"/>
                      <a:pt x="28" y="24"/>
                    </a:cubicBezTo>
                    <a:cubicBezTo>
                      <a:pt x="28" y="24"/>
                      <a:pt x="28" y="24"/>
                      <a:pt x="28" y="23"/>
                    </a:cubicBezTo>
                    <a:cubicBezTo>
                      <a:pt x="28" y="22"/>
                      <a:pt x="28" y="22"/>
                      <a:pt x="28" y="21"/>
                    </a:cubicBezTo>
                    <a:cubicBezTo>
                      <a:pt x="28" y="21"/>
                      <a:pt x="27" y="21"/>
                      <a:pt x="27" y="21"/>
                    </a:cubicBezTo>
                    <a:cubicBezTo>
                      <a:pt x="27" y="20"/>
                      <a:pt x="27" y="20"/>
                      <a:pt x="27" y="19"/>
                    </a:cubicBezTo>
                    <a:cubicBezTo>
                      <a:pt x="27" y="19"/>
                      <a:pt x="26" y="19"/>
                      <a:pt x="26" y="18"/>
                    </a:cubicBezTo>
                    <a:cubicBezTo>
                      <a:pt x="26" y="18"/>
                      <a:pt x="26" y="18"/>
                      <a:pt x="26" y="17"/>
                    </a:cubicBezTo>
                    <a:cubicBezTo>
                      <a:pt x="25" y="17"/>
                      <a:pt x="25" y="17"/>
                      <a:pt x="25" y="16"/>
                    </a:cubicBezTo>
                    <a:cubicBezTo>
                      <a:pt x="25" y="16"/>
                      <a:pt x="25" y="16"/>
                      <a:pt x="25" y="16"/>
                    </a:cubicBezTo>
                    <a:cubicBezTo>
                      <a:pt x="24" y="15"/>
                      <a:pt x="24" y="15"/>
                      <a:pt x="24" y="15"/>
                    </a:cubicBezTo>
                    <a:cubicBezTo>
                      <a:pt x="24" y="14"/>
                      <a:pt x="23" y="14"/>
                      <a:pt x="23" y="14"/>
                    </a:cubicBezTo>
                    <a:cubicBezTo>
                      <a:pt x="23" y="13"/>
                      <a:pt x="23" y="13"/>
                      <a:pt x="23" y="13"/>
                    </a:cubicBezTo>
                    <a:cubicBezTo>
                      <a:pt x="23" y="12"/>
                      <a:pt x="23" y="12"/>
                      <a:pt x="23" y="12"/>
                    </a:cubicBezTo>
                    <a:cubicBezTo>
                      <a:pt x="23" y="11"/>
                      <a:pt x="22" y="11"/>
                      <a:pt x="22" y="11"/>
                    </a:cubicBezTo>
                    <a:cubicBezTo>
                      <a:pt x="22" y="11"/>
                      <a:pt x="22" y="11"/>
                      <a:pt x="21" y="10"/>
                    </a:cubicBezTo>
                    <a:cubicBezTo>
                      <a:pt x="21" y="10"/>
                      <a:pt x="21" y="10"/>
                      <a:pt x="21" y="9"/>
                    </a:cubicBezTo>
                    <a:cubicBezTo>
                      <a:pt x="20" y="9"/>
                      <a:pt x="20" y="8"/>
                      <a:pt x="20" y="8"/>
                    </a:cubicBezTo>
                    <a:cubicBezTo>
                      <a:pt x="20" y="7"/>
                      <a:pt x="19" y="7"/>
                      <a:pt x="19" y="7"/>
                    </a:cubicBezTo>
                    <a:cubicBezTo>
                      <a:pt x="19" y="6"/>
                      <a:pt x="19" y="6"/>
                      <a:pt x="19" y="5"/>
                    </a:cubicBezTo>
                    <a:cubicBezTo>
                      <a:pt x="19" y="5"/>
                      <a:pt x="19" y="5"/>
                      <a:pt x="19" y="5"/>
                    </a:cubicBezTo>
                    <a:cubicBezTo>
                      <a:pt x="20" y="5"/>
                      <a:pt x="20" y="5"/>
                      <a:pt x="20" y="6"/>
                    </a:cubicBezTo>
                    <a:cubicBezTo>
                      <a:pt x="20" y="6"/>
                      <a:pt x="20" y="7"/>
                      <a:pt x="20" y="7"/>
                    </a:cubicBezTo>
                    <a:cubicBezTo>
                      <a:pt x="21" y="8"/>
                      <a:pt x="21" y="8"/>
                      <a:pt x="21" y="9"/>
                    </a:cubicBezTo>
                    <a:cubicBezTo>
                      <a:pt x="22" y="9"/>
                      <a:pt x="22" y="9"/>
                      <a:pt x="22" y="10"/>
                    </a:cubicBezTo>
                    <a:cubicBezTo>
                      <a:pt x="23" y="10"/>
                      <a:pt x="22" y="11"/>
                      <a:pt x="23" y="11"/>
                    </a:cubicBezTo>
                    <a:cubicBezTo>
                      <a:pt x="23" y="11"/>
                      <a:pt x="23" y="11"/>
                      <a:pt x="24" y="10"/>
                    </a:cubicBezTo>
                    <a:cubicBezTo>
                      <a:pt x="24" y="10"/>
                      <a:pt x="24" y="10"/>
                      <a:pt x="24" y="9"/>
                    </a:cubicBezTo>
                    <a:cubicBezTo>
                      <a:pt x="24" y="9"/>
                      <a:pt x="24" y="9"/>
                      <a:pt x="24" y="8"/>
                    </a:cubicBezTo>
                    <a:cubicBezTo>
                      <a:pt x="24" y="8"/>
                      <a:pt x="24" y="8"/>
                      <a:pt x="25" y="7"/>
                    </a:cubicBezTo>
                    <a:cubicBezTo>
                      <a:pt x="25" y="7"/>
                      <a:pt x="24" y="6"/>
                      <a:pt x="25" y="6"/>
                    </a:cubicBezTo>
                    <a:cubicBezTo>
                      <a:pt x="25" y="6"/>
                      <a:pt x="25" y="6"/>
                      <a:pt x="25" y="6"/>
                    </a:cubicBezTo>
                    <a:cubicBezTo>
                      <a:pt x="25" y="6"/>
                      <a:pt x="25" y="5"/>
                      <a:pt x="25" y="5"/>
                    </a:cubicBezTo>
                    <a:cubicBezTo>
                      <a:pt x="25" y="5"/>
                      <a:pt x="25" y="4"/>
                      <a:pt x="25" y="4"/>
                    </a:cubicBezTo>
                    <a:cubicBezTo>
                      <a:pt x="25" y="4"/>
                      <a:pt x="24" y="4"/>
                      <a:pt x="24" y="3"/>
                    </a:cubicBezTo>
                    <a:cubicBezTo>
                      <a:pt x="24" y="3"/>
                      <a:pt x="24" y="3"/>
                      <a:pt x="24" y="2"/>
                    </a:cubicBezTo>
                    <a:cubicBezTo>
                      <a:pt x="24" y="2"/>
                      <a:pt x="24" y="2"/>
                      <a:pt x="23" y="1"/>
                    </a:cubicBezTo>
                    <a:cubicBezTo>
                      <a:pt x="23" y="1"/>
                      <a:pt x="23" y="1"/>
                      <a:pt x="23" y="1"/>
                    </a:cubicBezTo>
                    <a:cubicBezTo>
                      <a:pt x="22" y="1"/>
                      <a:pt x="22" y="1"/>
                      <a:pt x="22" y="1"/>
                    </a:cubicBezTo>
                    <a:cubicBezTo>
                      <a:pt x="22" y="1"/>
                      <a:pt x="22" y="1"/>
                      <a:pt x="21" y="1"/>
                    </a:cubicBezTo>
                    <a:cubicBezTo>
                      <a:pt x="20" y="1"/>
                      <a:pt x="20" y="1"/>
                      <a:pt x="19" y="1"/>
                    </a:cubicBezTo>
                    <a:cubicBezTo>
                      <a:pt x="19" y="1"/>
                      <a:pt x="18" y="1"/>
                      <a:pt x="18" y="1"/>
                    </a:cubicBezTo>
                    <a:cubicBezTo>
                      <a:pt x="17" y="0"/>
                      <a:pt x="17" y="0"/>
                      <a:pt x="16" y="0"/>
                    </a:cubicBezTo>
                    <a:cubicBezTo>
                      <a:pt x="15" y="0"/>
                      <a:pt x="15" y="0"/>
                      <a:pt x="14" y="0"/>
                    </a:cubicBezTo>
                    <a:cubicBezTo>
                      <a:pt x="14" y="0"/>
                      <a:pt x="14" y="0"/>
                      <a:pt x="14" y="0"/>
                    </a:cubicBezTo>
                    <a:cubicBezTo>
                      <a:pt x="13" y="1"/>
                      <a:pt x="13" y="1"/>
                      <a:pt x="13" y="1"/>
                    </a:cubicBezTo>
                    <a:cubicBezTo>
                      <a:pt x="12" y="1"/>
                      <a:pt x="12" y="2"/>
                      <a:pt x="12" y="2"/>
                    </a:cubicBezTo>
                    <a:cubicBezTo>
                      <a:pt x="11" y="2"/>
                      <a:pt x="11" y="2"/>
                      <a:pt x="10" y="2"/>
                    </a:cubicBezTo>
                    <a:cubicBezTo>
                      <a:pt x="10" y="2"/>
                      <a:pt x="9" y="2"/>
                      <a:pt x="8" y="2"/>
                    </a:cubicBezTo>
                    <a:cubicBezTo>
                      <a:pt x="8" y="1"/>
                      <a:pt x="7" y="2"/>
                      <a:pt x="7" y="1"/>
                    </a:cubicBezTo>
                    <a:cubicBezTo>
                      <a:pt x="6" y="1"/>
                      <a:pt x="6" y="1"/>
                      <a:pt x="6" y="1"/>
                    </a:cubicBezTo>
                    <a:cubicBezTo>
                      <a:pt x="5" y="0"/>
                      <a:pt x="5" y="0"/>
                      <a:pt x="5" y="0"/>
                    </a:cubicBezTo>
                    <a:cubicBezTo>
                      <a:pt x="4" y="0"/>
                      <a:pt x="4" y="0"/>
                      <a:pt x="3" y="0"/>
                    </a:cubicBezTo>
                    <a:cubicBezTo>
                      <a:pt x="3" y="0"/>
                      <a:pt x="3" y="0"/>
                      <a:pt x="2" y="0"/>
                    </a:cubicBezTo>
                    <a:cubicBezTo>
                      <a:pt x="2" y="0"/>
                      <a:pt x="2" y="0"/>
                      <a:pt x="2" y="1"/>
                    </a:cubicBezTo>
                    <a:cubicBezTo>
                      <a:pt x="1" y="1"/>
                      <a:pt x="1" y="0"/>
                      <a:pt x="1" y="0"/>
                    </a:cubicBezTo>
                    <a:cubicBezTo>
                      <a:pt x="1" y="0"/>
                      <a:pt x="1" y="0"/>
                      <a:pt x="1" y="0"/>
                    </a:cubicBezTo>
                    <a:cubicBezTo>
                      <a:pt x="1" y="0"/>
                      <a:pt x="0" y="0"/>
                      <a:pt x="0" y="0"/>
                    </a:cubicBezTo>
                    <a:cubicBezTo>
                      <a:pt x="0" y="1"/>
                      <a:pt x="0" y="1"/>
                      <a:pt x="0" y="1"/>
                    </a:cubicBezTo>
                    <a:cubicBezTo>
                      <a:pt x="0" y="2"/>
                      <a:pt x="0" y="2"/>
                      <a:pt x="0" y="2"/>
                    </a:cubicBezTo>
                    <a:cubicBezTo>
                      <a:pt x="0" y="3"/>
                      <a:pt x="1" y="4"/>
                      <a:pt x="1" y="5"/>
                    </a:cubicBezTo>
                    <a:cubicBezTo>
                      <a:pt x="1" y="6"/>
                      <a:pt x="1" y="6"/>
                      <a:pt x="1" y="6"/>
                    </a:cubicBezTo>
                    <a:cubicBezTo>
                      <a:pt x="2" y="27"/>
                      <a:pt x="2" y="27"/>
                      <a:pt x="2" y="27"/>
                    </a:cubicBezTo>
                    <a:cubicBezTo>
                      <a:pt x="2" y="28"/>
                      <a:pt x="2" y="28"/>
                      <a:pt x="2" y="28"/>
                    </a:cubicBezTo>
                    <a:cubicBezTo>
                      <a:pt x="22" y="28"/>
                      <a:pt x="22" y="28"/>
                      <a:pt x="22" y="28"/>
                    </a:cubicBezTo>
                    <a:cubicBezTo>
                      <a:pt x="22" y="28"/>
                      <a:pt x="23" y="28"/>
                      <a:pt x="23" y="2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5" name="Freeform 104"/>
              <p:cNvSpPr>
                <a:spLocks/>
              </p:cNvSpPr>
              <p:nvPr/>
            </p:nvSpPr>
            <p:spPr bwMode="auto">
              <a:xfrm>
                <a:off x="5554664" y="2265364"/>
                <a:ext cx="150813" cy="119063"/>
              </a:xfrm>
              <a:custGeom>
                <a:avLst/>
                <a:gdLst>
                  <a:gd name="T0" fmla="*/ 13 w 14"/>
                  <a:gd name="T1" fmla="*/ 2 h 11"/>
                  <a:gd name="T2" fmla="*/ 14 w 14"/>
                  <a:gd name="T3" fmla="*/ 1 h 11"/>
                  <a:gd name="T4" fmla="*/ 14 w 14"/>
                  <a:gd name="T5" fmla="*/ 1 h 11"/>
                  <a:gd name="T6" fmla="*/ 13 w 14"/>
                  <a:gd name="T7" fmla="*/ 0 h 11"/>
                  <a:gd name="T8" fmla="*/ 13 w 14"/>
                  <a:gd name="T9" fmla="*/ 1 h 11"/>
                  <a:gd name="T10" fmla="*/ 12 w 14"/>
                  <a:gd name="T11" fmla="*/ 1 h 11"/>
                  <a:gd name="T12" fmla="*/ 12 w 14"/>
                  <a:gd name="T13" fmla="*/ 2 h 11"/>
                  <a:gd name="T14" fmla="*/ 11 w 14"/>
                  <a:gd name="T15" fmla="*/ 3 h 11"/>
                  <a:gd name="T16" fmla="*/ 10 w 14"/>
                  <a:gd name="T17" fmla="*/ 4 h 11"/>
                  <a:gd name="T18" fmla="*/ 10 w 14"/>
                  <a:gd name="T19" fmla="*/ 5 h 11"/>
                  <a:gd name="T20" fmla="*/ 10 w 14"/>
                  <a:gd name="T21" fmla="*/ 6 h 11"/>
                  <a:gd name="T22" fmla="*/ 9 w 14"/>
                  <a:gd name="T23" fmla="*/ 6 h 11"/>
                  <a:gd name="T24" fmla="*/ 8 w 14"/>
                  <a:gd name="T25" fmla="*/ 7 h 11"/>
                  <a:gd name="T26" fmla="*/ 7 w 14"/>
                  <a:gd name="T27" fmla="*/ 7 h 11"/>
                  <a:gd name="T28" fmla="*/ 6 w 14"/>
                  <a:gd name="T29" fmla="*/ 7 h 11"/>
                  <a:gd name="T30" fmla="*/ 5 w 14"/>
                  <a:gd name="T31" fmla="*/ 6 h 11"/>
                  <a:gd name="T32" fmla="*/ 4 w 14"/>
                  <a:gd name="T33" fmla="*/ 7 h 11"/>
                  <a:gd name="T34" fmla="*/ 4 w 14"/>
                  <a:gd name="T35" fmla="*/ 7 h 11"/>
                  <a:gd name="T36" fmla="*/ 3 w 14"/>
                  <a:gd name="T37" fmla="*/ 6 h 11"/>
                  <a:gd name="T38" fmla="*/ 2 w 14"/>
                  <a:gd name="T39" fmla="*/ 6 h 11"/>
                  <a:gd name="T40" fmla="*/ 2 w 14"/>
                  <a:gd name="T41" fmla="*/ 5 h 11"/>
                  <a:gd name="T42" fmla="*/ 2 w 14"/>
                  <a:gd name="T43" fmla="*/ 5 h 11"/>
                  <a:gd name="T44" fmla="*/ 0 w 14"/>
                  <a:gd name="T45" fmla="*/ 4 h 11"/>
                  <a:gd name="T46" fmla="*/ 0 w 14"/>
                  <a:gd name="T47" fmla="*/ 4 h 11"/>
                  <a:gd name="T48" fmla="*/ 0 w 14"/>
                  <a:gd name="T49" fmla="*/ 5 h 11"/>
                  <a:gd name="T50" fmla="*/ 1 w 14"/>
                  <a:gd name="T51" fmla="*/ 6 h 11"/>
                  <a:gd name="T52" fmla="*/ 2 w 14"/>
                  <a:gd name="T53" fmla="*/ 8 h 11"/>
                  <a:gd name="T54" fmla="*/ 3 w 14"/>
                  <a:gd name="T55" fmla="*/ 8 h 11"/>
                  <a:gd name="T56" fmla="*/ 4 w 14"/>
                  <a:gd name="T57" fmla="*/ 9 h 11"/>
                  <a:gd name="T58" fmla="*/ 5 w 14"/>
                  <a:gd name="T59" fmla="*/ 9 h 11"/>
                  <a:gd name="T60" fmla="*/ 7 w 14"/>
                  <a:gd name="T61" fmla="*/ 9 h 11"/>
                  <a:gd name="T62" fmla="*/ 9 w 14"/>
                  <a:gd name="T63" fmla="*/ 10 h 11"/>
                  <a:gd name="T64" fmla="*/ 11 w 14"/>
                  <a:gd name="T65" fmla="*/ 11 h 11"/>
                  <a:gd name="T66" fmla="*/ 11 w 14"/>
                  <a:gd name="T67" fmla="*/ 10 h 11"/>
                  <a:gd name="T68" fmla="*/ 11 w 14"/>
                  <a:gd name="T69" fmla="*/ 8 h 11"/>
                  <a:gd name="T70" fmla="*/ 12 w 14"/>
                  <a:gd name="T71" fmla="*/ 6 h 11"/>
                  <a:gd name="T72" fmla="*/ 12 w 14"/>
                  <a:gd name="T73" fmla="*/ 4 h 11"/>
                  <a:gd name="T74" fmla="*/ 13 w 14"/>
                  <a:gd name="T75" fmla="*/ 3 h 11"/>
                  <a:gd name="T76" fmla="*/ 14 w 14"/>
                  <a:gd name="T77" fmla="*/ 3 h 11"/>
                  <a:gd name="T78" fmla="*/ 14 w 14"/>
                  <a:gd name="T79" fmla="*/ 2 h 11"/>
                  <a:gd name="T80" fmla="*/ 13 w 14"/>
                  <a:gd name="T8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 h="11">
                    <a:moveTo>
                      <a:pt x="13" y="2"/>
                    </a:moveTo>
                    <a:cubicBezTo>
                      <a:pt x="13" y="1"/>
                      <a:pt x="14" y="1"/>
                      <a:pt x="14" y="1"/>
                    </a:cubicBezTo>
                    <a:cubicBezTo>
                      <a:pt x="14" y="1"/>
                      <a:pt x="14" y="1"/>
                      <a:pt x="14" y="1"/>
                    </a:cubicBezTo>
                    <a:cubicBezTo>
                      <a:pt x="14" y="0"/>
                      <a:pt x="14" y="0"/>
                      <a:pt x="13" y="0"/>
                    </a:cubicBezTo>
                    <a:cubicBezTo>
                      <a:pt x="13" y="0"/>
                      <a:pt x="13" y="0"/>
                      <a:pt x="13" y="1"/>
                    </a:cubicBezTo>
                    <a:cubicBezTo>
                      <a:pt x="13" y="1"/>
                      <a:pt x="13" y="1"/>
                      <a:pt x="12" y="1"/>
                    </a:cubicBezTo>
                    <a:cubicBezTo>
                      <a:pt x="12" y="2"/>
                      <a:pt x="12" y="2"/>
                      <a:pt x="12" y="2"/>
                    </a:cubicBezTo>
                    <a:cubicBezTo>
                      <a:pt x="11" y="3"/>
                      <a:pt x="11" y="3"/>
                      <a:pt x="11" y="3"/>
                    </a:cubicBezTo>
                    <a:cubicBezTo>
                      <a:pt x="11" y="4"/>
                      <a:pt x="11" y="4"/>
                      <a:pt x="10" y="4"/>
                    </a:cubicBezTo>
                    <a:cubicBezTo>
                      <a:pt x="10" y="4"/>
                      <a:pt x="10" y="5"/>
                      <a:pt x="10" y="5"/>
                    </a:cubicBezTo>
                    <a:cubicBezTo>
                      <a:pt x="10" y="5"/>
                      <a:pt x="10" y="5"/>
                      <a:pt x="10" y="6"/>
                    </a:cubicBezTo>
                    <a:cubicBezTo>
                      <a:pt x="9" y="6"/>
                      <a:pt x="9" y="6"/>
                      <a:pt x="9" y="6"/>
                    </a:cubicBezTo>
                    <a:cubicBezTo>
                      <a:pt x="8" y="6"/>
                      <a:pt x="8" y="6"/>
                      <a:pt x="8" y="7"/>
                    </a:cubicBezTo>
                    <a:cubicBezTo>
                      <a:pt x="7" y="7"/>
                      <a:pt x="7" y="7"/>
                      <a:pt x="7" y="7"/>
                    </a:cubicBezTo>
                    <a:cubicBezTo>
                      <a:pt x="6" y="7"/>
                      <a:pt x="6" y="7"/>
                      <a:pt x="6" y="7"/>
                    </a:cubicBezTo>
                    <a:cubicBezTo>
                      <a:pt x="6" y="6"/>
                      <a:pt x="5" y="6"/>
                      <a:pt x="5" y="6"/>
                    </a:cubicBezTo>
                    <a:cubicBezTo>
                      <a:pt x="5" y="6"/>
                      <a:pt x="5" y="7"/>
                      <a:pt x="4" y="7"/>
                    </a:cubicBezTo>
                    <a:cubicBezTo>
                      <a:pt x="4" y="7"/>
                      <a:pt x="4" y="7"/>
                      <a:pt x="4" y="7"/>
                    </a:cubicBezTo>
                    <a:cubicBezTo>
                      <a:pt x="3" y="7"/>
                      <a:pt x="3" y="6"/>
                      <a:pt x="3" y="6"/>
                    </a:cubicBezTo>
                    <a:cubicBezTo>
                      <a:pt x="2" y="6"/>
                      <a:pt x="2" y="6"/>
                      <a:pt x="2" y="6"/>
                    </a:cubicBezTo>
                    <a:cubicBezTo>
                      <a:pt x="2" y="5"/>
                      <a:pt x="2" y="5"/>
                      <a:pt x="2" y="5"/>
                    </a:cubicBezTo>
                    <a:cubicBezTo>
                      <a:pt x="2" y="5"/>
                      <a:pt x="2" y="5"/>
                      <a:pt x="2" y="5"/>
                    </a:cubicBezTo>
                    <a:cubicBezTo>
                      <a:pt x="0" y="4"/>
                      <a:pt x="0" y="4"/>
                      <a:pt x="0" y="4"/>
                    </a:cubicBezTo>
                    <a:cubicBezTo>
                      <a:pt x="0" y="5"/>
                      <a:pt x="0" y="4"/>
                      <a:pt x="0" y="4"/>
                    </a:cubicBezTo>
                    <a:cubicBezTo>
                      <a:pt x="0" y="5"/>
                      <a:pt x="0" y="5"/>
                      <a:pt x="0" y="5"/>
                    </a:cubicBezTo>
                    <a:cubicBezTo>
                      <a:pt x="0" y="5"/>
                      <a:pt x="0" y="5"/>
                      <a:pt x="1" y="6"/>
                    </a:cubicBezTo>
                    <a:cubicBezTo>
                      <a:pt x="1" y="7"/>
                      <a:pt x="1" y="7"/>
                      <a:pt x="2" y="8"/>
                    </a:cubicBezTo>
                    <a:cubicBezTo>
                      <a:pt x="2" y="8"/>
                      <a:pt x="2" y="8"/>
                      <a:pt x="3" y="8"/>
                    </a:cubicBezTo>
                    <a:cubicBezTo>
                      <a:pt x="3" y="9"/>
                      <a:pt x="3" y="9"/>
                      <a:pt x="4" y="9"/>
                    </a:cubicBezTo>
                    <a:cubicBezTo>
                      <a:pt x="4" y="9"/>
                      <a:pt x="5" y="9"/>
                      <a:pt x="5" y="9"/>
                    </a:cubicBezTo>
                    <a:cubicBezTo>
                      <a:pt x="6" y="9"/>
                      <a:pt x="6" y="9"/>
                      <a:pt x="7" y="9"/>
                    </a:cubicBezTo>
                    <a:cubicBezTo>
                      <a:pt x="8" y="9"/>
                      <a:pt x="9" y="9"/>
                      <a:pt x="9" y="10"/>
                    </a:cubicBezTo>
                    <a:cubicBezTo>
                      <a:pt x="10" y="10"/>
                      <a:pt x="10" y="10"/>
                      <a:pt x="11" y="11"/>
                    </a:cubicBezTo>
                    <a:cubicBezTo>
                      <a:pt x="11" y="10"/>
                      <a:pt x="11" y="10"/>
                      <a:pt x="11" y="10"/>
                    </a:cubicBezTo>
                    <a:cubicBezTo>
                      <a:pt x="11" y="10"/>
                      <a:pt x="11" y="9"/>
                      <a:pt x="11" y="8"/>
                    </a:cubicBezTo>
                    <a:cubicBezTo>
                      <a:pt x="12" y="8"/>
                      <a:pt x="12" y="7"/>
                      <a:pt x="12" y="6"/>
                    </a:cubicBezTo>
                    <a:cubicBezTo>
                      <a:pt x="12" y="6"/>
                      <a:pt x="12" y="5"/>
                      <a:pt x="12" y="4"/>
                    </a:cubicBezTo>
                    <a:cubicBezTo>
                      <a:pt x="13" y="4"/>
                      <a:pt x="13" y="4"/>
                      <a:pt x="13" y="3"/>
                    </a:cubicBezTo>
                    <a:cubicBezTo>
                      <a:pt x="14" y="3"/>
                      <a:pt x="14" y="3"/>
                      <a:pt x="14" y="3"/>
                    </a:cubicBezTo>
                    <a:cubicBezTo>
                      <a:pt x="14" y="2"/>
                      <a:pt x="14" y="2"/>
                      <a:pt x="14" y="2"/>
                    </a:cubicBezTo>
                    <a:cubicBezTo>
                      <a:pt x="13" y="2"/>
                      <a:pt x="13" y="2"/>
                      <a:pt x="13"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6" name="Freeform 105"/>
              <p:cNvSpPr>
                <a:spLocks/>
              </p:cNvSpPr>
              <p:nvPr/>
            </p:nvSpPr>
            <p:spPr bwMode="auto">
              <a:xfrm>
                <a:off x="5813427" y="1930401"/>
                <a:ext cx="400050" cy="420688"/>
              </a:xfrm>
              <a:custGeom>
                <a:avLst/>
                <a:gdLst>
                  <a:gd name="T0" fmla="*/ 15 w 37"/>
                  <a:gd name="T1" fmla="*/ 35 h 39"/>
                  <a:gd name="T2" fmla="*/ 18 w 37"/>
                  <a:gd name="T3" fmla="*/ 37 h 39"/>
                  <a:gd name="T4" fmla="*/ 20 w 37"/>
                  <a:gd name="T5" fmla="*/ 39 h 39"/>
                  <a:gd name="T6" fmla="*/ 22 w 37"/>
                  <a:gd name="T7" fmla="*/ 37 h 39"/>
                  <a:gd name="T8" fmla="*/ 25 w 37"/>
                  <a:gd name="T9" fmla="*/ 36 h 39"/>
                  <a:gd name="T10" fmla="*/ 26 w 37"/>
                  <a:gd name="T11" fmla="*/ 35 h 39"/>
                  <a:gd name="T12" fmla="*/ 24 w 37"/>
                  <a:gd name="T13" fmla="*/ 32 h 39"/>
                  <a:gd name="T14" fmla="*/ 23 w 37"/>
                  <a:gd name="T15" fmla="*/ 30 h 39"/>
                  <a:gd name="T16" fmla="*/ 22 w 37"/>
                  <a:gd name="T17" fmla="*/ 28 h 39"/>
                  <a:gd name="T18" fmla="*/ 24 w 37"/>
                  <a:gd name="T19" fmla="*/ 26 h 39"/>
                  <a:gd name="T20" fmla="*/ 25 w 37"/>
                  <a:gd name="T21" fmla="*/ 27 h 39"/>
                  <a:gd name="T22" fmla="*/ 27 w 37"/>
                  <a:gd name="T23" fmla="*/ 26 h 39"/>
                  <a:gd name="T24" fmla="*/ 29 w 37"/>
                  <a:gd name="T25" fmla="*/ 23 h 39"/>
                  <a:gd name="T26" fmla="*/ 31 w 37"/>
                  <a:gd name="T27" fmla="*/ 20 h 39"/>
                  <a:gd name="T28" fmla="*/ 31 w 37"/>
                  <a:gd name="T29" fmla="*/ 19 h 39"/>
                  <a:gd name="T30" fmla="*/ 32 w 37"/>
                  <a:gd name="T31" fmla="*/ 17 h 39"/>
                  <a:gd name="T32" fmla="*/ 33 w 37"/>
                  <a:gd name="T33" fmla="*/ 15 h 39"/>
                  <a:gd name="T34" fmla="*/ 32 w 37"/>
                  <a:gd name="T35" fmla="*/ 13 h 39"/>
                  <a:gd name="T36" fmla="*/ 30 w 37"/>
                  <a:gd name="T37" fmla="*/ 10 h 39"/>
                  <a:gd name="T38" fmla="*/ 32 w 37"/>
                  <a:gd name="T39" fmla="*/ 7 h 39"/>
                  <a:gd name="T40" fmla="*/ 35 w 37"/>
                  <a:gd name="T41" fmla="*/ 6 h 39"/>
                  <a:gd name="T42" fmla="*/ 37 w 37"/>
                  <a:gd name="T43" fmla="*/ 5 h 39"/>
                  <a:gd name="T44" fmla="*/ 33 w 37"/>
                  <a:gd name="T45" fmla="*/ 4 h 39"/>
                  <a:gd name="T46" fmla="*/ 31 w 37"/>
                  <a:gd name="T47" fmla="*/ 1 h 39"/>
                  <a:gd name="T48" fmla="*/ 29 w 37"/>
                  <a:gd name="T49" fmla="*/ 0 h 39"/>
                  <a:gd name="T50" fmla="*/ 26 w 37"/>
                  <a:gd name="T51" fmla="*/ 1 h 39"/>
                  <a:gd name="T52" fmla="*/ 22 w 37"/>
                  <a:gd name="T53" fmla="*/ 3 h 39"/>
                  <a:gd name="T54" fmla="*/ 24 w 37"/>
                  <a:gd name="T55" fmla="*/ 9 h 39"/>
                  <a:gd name="T56" fmla="*/ 20 w 37"/>
                  <a:gd name="T57" fmla="*/ 12 h 39"/>
                  <a:gd name="T58" fmla="*/ 19 w 37"/>
                  <a:gd name="T59" fmla="*/ 16 h 39"/>
                  <a:gd name="T60" fmla="*/ 17 w 37"/>
                  <a:gd name="T61" fmla="*/ 15 h 39"/>
                  <a:gd name="T62" fmla="*/ 14 w 37"/>
                  <a:gd name="T63" fmla="*/ 17 h 39"/>
                  <a:gd name="T64" fmla="*/ 13 w 37"/>
                  <a:gd name="T65" fmla="*/ 19 h 39"/>
                  <a:gd name="T66" fmla="*/ 11 w 37"/>
                  <a:gd name="T67" fmla="*/ 22 h 39"/>
                  <a:gd name="T68" fmla="*/ 7 w 37"/>
                  <a:gd name="T69" fmla="*/ 22 h 39"/>
                  <a:gd name="T70" fmla="*/ 2 w 37"/>
                  <a:gd name="T71" fmla="*/ 21 h 39"/>
                  <a:gd name="T72" fmla="*/ 1 w 37"/>
                  <a:gd name="T73" fmla="*/ 22 h 39"/>
                  <a:gd name="T74" fmla="*/ 3 w 37"/>
                  <a:gd name="T75" fmla="*/ 25 h 39"/>
                  <a:gd name="T76" fmla="*/ 6 w 37"/>
                  <a:gd name="T77" fmla="*/ 26 h 39"/>
                  <a:gd name="T78" fmla="*/ 7 w 37"/>
                  <a:gd name="T79" fmla="*/ 29 h 39"/>
                  <a:gd name="T80" fmla="*/ 4 w 37"/>
                  <a:gd name="T81" fmla="*/ 32 h 39"/>
                  <a:gd name="T82" fmla="*/ 4 w 37"/>
                  <a:gd name="T83" fmla="*/ 35 h 39"/>
                  <a:gd name="T84" fmla="*/ 8 w 37"/>
                  <a:gd name="T85" fmla="*/ 34 h 39"/>
                  <a:gd name="T86" fmla="*/ 12 w 37"/>
                  <a:gd name="T87" fmla="*/ 34 h 39"/>
                  <a:gd name="T88" fmla="*/ 15 w 37"/>
                  <a:gd name="T89"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 h="39">
                    <a:moveTo>
                      <a:pt x="15" y="34"/>
                    </a:moveTo>
                    <a:cubicBezTo>
                      <a:pt x="15" y="34"/>
                      <a:pt x="15" y="34"/>
                      <a:pt x="16" y="34"/>
                    </a:cubicBezTo>
                    <a:cubicBezTo>
                      <a:pt x="16" y="34"/>
                      <a:pt x="15" y="35"/>
                      <a:pt x="15" y="35"/>
                    </a:cubicBezTo>
                    <a:cubicBezTo>
                      <a:pt x="15" y="35"/>
                      <a:pt x="16" y="36"/>
                      <a:pt x="16" y="36"/>
                    </a:cubicBezTo>
                    <a:cubicBezTo>
                      <a:pt x="16" y="36"/>
                      <a:pt x="17" y="36"/>
                      <a:pt x="17" y="36"/>
                    </a:cubicBezTo>
                    <a:cubicBezTo>
                      <a:pt x="17" y="36"/>
                      <a:pt x="17" y="37"/>
                      <a:pt x="18" y="37"/>
                    </a:cubicBezTo>
                    <a:cubicBezTo>
                      <a:pt x="18" y="38"/>
                      <a:pt x="18" y="38"/>
                      <a:pt x="18" y="38"/>
                    </a:cubicBezTo>
                    <a:cubicBezTo>
                      <a:pt x="19" y="39"/>
                      <a:pt x="19" y="39"/>
                      <a:pt x="19" y="39"/>
                    </a:cubicBezTo>
                    <a:cubicBezTo>
                      <a:pt x="20" y="39"/>
                      <a:pt x="20" y="39"/>
                      <a:pt x="20" y="39"/>
                    </a:cubicBezTo>
                    <a:cubicBezTo>
                      <a:pt x="20" y="38"/>
                      <a:pt x="21" y="38"/>
                      <a:pt x="21" y="38"/>
                    </a:cubicBezTo>
                    <a:cubicBezTo>
                      <a:pt x="21" y="37"/>
                      <a:pt x="21" y="37"/>
                      <a:pt x="22" y="37"/>
                    </a:cubicBezTo>
                    <a:cubicBezTo>
                      <a:pt x="22" y="37"/>
                      <a:pt x="22" y="37"/>
                      <a:pt x="22" y="37"/>
                    </a:cubicBezTo>
                    <a:cubicBezTo>
                      <a:pt x="23" y="37"/>
                      <a:pt x="23" y="37"/>
                      <a:pt x="23" y="37"/>
                    </a:cubicBezTo>
                    <a:cubicBezTo>
                      <a:pt x="24" y="37"/>
                      <a:pt x="24" y="37"/>
                      <a:pt x="24" y="37"/>
                    </a:cubicBezTo>
                    <a:cubicBezTo>
                      <a:pt x="25" y="37"/>
                      <a:pt x="25" y="36"/>
                      <a:pt x="25" y="36"/>
                    </a:cubicBezTo>
                    <a:cubicBezTo>
                      <a:pt x="26" y="36"/>
                      <a:pt x="26" y="37"/>
                      <a:pt x="26" y="37"/>
                    </a:cubicBezTo>
                    <a:cubicBezTo>
                      <a:pt x="26" y="37"/>
                      <a:pt x="27" y="37"/>
                      <a:pt x="27" y="36"/>
                    </a:cubicBezTo>
                    <a:cubicBezTo>
                      <a:pt x="27" y="36"/>
                      <a:pt x="27" y="36"/>
                      <a:pt x="26" y="35"/>
                    </a:cubicBezTo>
                    <a:cubicBezTo>
                      <a:pt x="26" y="35"/>
                      <a:pt x="26" y="35"/>
                      <a:pt x="26" y="34"/>
                    </a:cubicBezTo>
                    <a:cubicBezTo>
                      <a:pt x="26" y="34"/>
                      <a:pt x="26" y="33"/>
                      <a:pt x="25" y="33"/>
                    </a:cubicBezTo>
                    <a:cubicBezTo>
                      <a:pt x="25" y="33"/>
                      <a:pt x="25" y="33"/>
                      <a:pt x="24" y="32"/>
                    </a:cubicBezTo>
                    <a:cubicBezTo>
                      <a:pt x="24" y="32"/>
                      <a:pt x="24" y="32"/>
                      <a:pt x="24" y="32"/>
                    </a:cubicBezTo>
                    <a:cubicBezTo>
                      <a:pt x="24" y="31"/>
                      <a:pt x="24" y="31"/>
                      <a:pt x="24" y="31"/>
                    </a:cubicBezTo>
                    <a:cubicBezTo>
                      <a:pt x="24" y="30"/>
                      <a:pt x="24" y="30"/>
                      <a:pt x="23" y="30"/>
                    </a:cubicBezTo>
                    <a:cubicBezTo>
                      <a:pt x="23" y="30"/>
                      <a:pt x="23" y="31"/>
                      <a:pt x="22" y="31"/>
                    </a:cubicBezTo>
                    <a:cubicBezTo>
                      <a:pt x="22" y="30"/>
                      <a:pt x="22" y="30"/>
                      <a:pt x="22" y="29"/>
                    </a:cubicBezTo>
                    <a:cubicBezTo>
                      <a:pt x="22" y="29"/>
                      <a:pt x="22" y="28"/>
                      <a:pt x="22" y="28"/>
                    </a:cubicBezTo>
                    <a:cubicBezTo>
                      <a:pt x="23" y="28"/>
                      <a:pt x="23" y="28"/>
                      <a:pt x="23" y="28"/>
                    </a:cubicBezTo>
                    <a:cubicBezTo>
                      <a:pt x="24" y="27"/>
                      <a:pt x="23" y="27"/>
                      <a:pt x="23" y="27"/>
                    </a:cubicBezTo>
                    <a:cubicBezTo>
                      <a:pt x="23" y="26"/>
                      <a:pt x="23" y="26"/>
                      <a:pt x="24" y="26"/>
                    </a:cubicBezTo>
                    <a:cubicBezTo>
                      <a:pt x="24" y="26"/>
                      <a:pt x="24" y="26"/>
                      <a:pt x="24" y="26"/>
                    </a:cubicBezTo>
                    <a:cubicBezTo>
                      <a:pt x="24" y="26"/>
                      <a:pt x="24" y="27"/>
                      <a:pt x="24" y="27"/>
                    </a:cubicBezTo>
                    <a:cubicBezTo>
                      <a:pt x="24" y="27"/>
                      <a:pt x="25" y="27"/>
                      <a:pt x="25" y="27"/>
                    </a:cubicBezTo>
                    <a:cubicBezTo>
                      <a:pt x="25" y="27"/>
                      <a:pt x="25" y="27"/>
                      <a:pt x="26" y="26"/>
                    </a:cubicBezTo>
                    <a:cubicBezTo>
                      <a:pt x="26" y="26"/>
                      <a:pt x="26" y="26"/>
                      <a:pt x="27" y="26"/>
                    </a:cubicBezTo>
                    <a:cubicBezTo>
                      <a:pt x="27" y="26"/>
                      <a:pt x="27" y="26"/>
                      <a:pt x="27" y="26"/>
                    </a:cubicBezTo>
                    <a:cubicBezTo>
                      <a:pt x="28" y="26"/>
                      <a:pt x="28" y="25"/>
                      <a:pt x="28" y="25"/>
                    </a:cubicBezTo>
                    <a:cubicBezTo>
                      <a:pt x="28" y="25"/>
                      <a:pt x="28" y="24"/>
                      <a:pt x="28" y="24"/>
                    </a:cubicBezTo>
                    <a:cubicBezTo>
                      <a:pt x="29" y="23"/>
                      <a:pt x="29" y="23"/>
                      <a:pt x="29" y="23"/>
                    </a:cubicBezTo>
                    <a:cubicBezTo>
                      <a:pt x="30" y="23"/>
                      <a:pt x="30" y="23"/>
                      <a:pt x="30" y="22"/>
                    </a:cubicBezTo>
                    <a:cubicBezTo>
                      <a:pt x="30" y="22"/>
                      <a:pt x="30" y="22"/>
                      <a:pt x="30" y="21"/>
                    </a:cubicBezTo>
                    <a:cubicBezTo>
                      <a:pt x="30" y="21"/>
                      <a:pt x="30" y="20"/>
                      <a:pt x="31" y="20"/>
                    </a:cubicBezTo>
                    <a:cubicBezTo>
                      <a:pt x="31" y="20"/>
                      <a:pt x="31" y="20"/>
                      <a:pt x="31" y="20"/>
                    </a:cubicBezTo>
                    <a:cubicBezTo>
                      <a:pt x="32" y="20"/>
                      <a:pt x="32" y="20"/>
                      <a:pt x="31" y="19"/>
                    </a:cubicBezTo>
                    <a:cubicBezTo>
                      <a:pt x="31" y="19"/>
                      <a:pt x="31" y="19"/>
                      <a:pt x="31" y="19"/>
                    </a:cubicBezTo>
                    <a:cubicBezTo>
                      <a:pt x="32" y="19"/>
                      <a:pt x="32" y="19"/>
                      <a:pt x="32" y="18"/>
                    </a:cubicBezTo>
                    <a:cubicBezTo>
                      <a:pt x="32" y="18"/>
                      <a:pt x="32" y="18"/>
                      <a:pt x="32" y="18"/>
                    </a:cubicBezTo>
                    <a:cubicBezTo>
                      <a:pt x="33" y="17"/>
                      <a:pt x="32" y="17"/>
                      <a:pt x="32" y="17"/>
                    </a:cubicBezTo>
                    <a:cubicBezTo>
                      <a:pt x="32" y="17"/>
                      <a:pt x="32" y="16"/>
                      <a:pt x="32" y="16"/>
                    </a:cubicBezTo>
                    <a:cubicBezTo>
                      <a:pt x="32" y="16"/>
                      <a:pt x="32" y="15"/>
                      <a:pt x="32" y="15"/>
                    </a:cubicBezTo>
                    <a:cubicBezTo>
                      <a:pt x="32" y="15"/>
                      <a:pt x="32" y="15"/>
                      <a:pt x="33" y="15"/>
                    </a:cubicBezTo>
                    <a:cubicBezTo>
                      <a:pt x="33" y="15"/>
                      <a:pt x="34" y="14"/>
                      <a:pt x="33" y="14"/>
                    </a:cubicBezTo>
                    <a:cubicBezTo>
                      <a:pt x="33" y="13"/>
                      <a:pt x="33" y="14"/>
                      <a:pt x="33" y="13"/>
                    </a:cubicBezTo>
                    <a:cubicBezTo>
                      <a:pt x="32" y="13"/>
                      <a:pt x="32" y="13"/>
                      <a:pt x="32" y="13"/>
                    </a:cubicBezTo>
                    <a:cubicBezTo>
                      <a:pt x="31" y="13"/>
                      <a:pt x="31" y="13"/>
                      <a:pt x="31" y="12"/>
                    </a:cubicBezTo>
                    <a:cubicBezTo>
                      <a:pt x="30" y="12"/>
                      <a:pt x="30" y="12"/>
                      <a:pt x="30" y="11"/>
                    </a:cubicBezTo>
                    <a:cubicBezTo>
                      <a:pt x="30" y="11"/>
                      <a:pt x="30" y="10"/>
                      <a:pt x="30" y="10"/>
                    </a:cubicBezTo>
                    <a:cubicBezTo>
                      <a:pt x="30" y="9"/>
                      <a:pt x="30" y="9"/>
                      <a:pt x="30" y="8"/>
                    </a:cubicBezTo>
                    <a:cubicBezTo>
                      <a:pt x="30" y="8"/>
                      <a:pt x="30" y="7"/>
                      <a:pt x="30" y="7"/>
                    </a:cubicBezTo>
                    <a:cubicBezTo>
                      <a:pt x="31" y="7"/>
                      <a:pt x="31" y="7"/>
                      <a:pt x="32" y="7"/>
                    </a:cubicBezTo>
                    <a:cubicBezTo>
                      <a:pt x="33" y="8"/>
                      <a:pt x="33" y="8"/>
                      <a:pt x="34" y="8"/>
                    </a:cubicBezTo>
                    <a:cubicBezTo>
                      <a:pt x="34" y="7"/>
                      <a:pt x="34" y="7"/>
                      <a:pt x="34" y="7"/>
                    </a:cubicBezTo>
                    <a:cubicBezTo>
                      <a:pt x="35" y="7"/>
                      <a:pt x="35" y="7"/>
                      <a:pt x="35" y="6"/>
                    </a:cubicBezTo>
                    <a:cubicBezTo>
                      <a:pt x="36" y="6"/>
                      <a:pt x="36" y="6"/>
                      <a:pt x="36" y="6"/>
                    </a:cubicBezTo>
                    <a:cubicBezTo>
                      <a:pt x="37" y="6"/>
                      <a:pt x="36" y="5"/>
                      <a:pt x="37" y="5"/>
                    </a:cubicBezTo>
                    <a:cubicBezTo>
                      <a:pt x="37" y="5"/>
                      <a:pt x="37" y="5"/>
                      <a:pt x="37" y="5"/>
                    </a:cubicBezTo>
                    <a:cubicBezTo>
                      <a:pt x="36" y="5"/>
                      <a:pt x="36" y="5"/>
                      <a:pt x="35" y="4"/>
                    </a:cubicBezTo>
                    <a:cubicBezTo>
                      <a:pt x="35" y="4"/>
                      <a:pt x="35" y="4"/>
                      <a:pt x="34" y="4"/>
                    </a:cubicBezTo>
                    <a:cubicBezTo>
                      <a:pt x="34" y="4"/>
                      <a:pt x="33" y="4"/>
                      <a:pt x="33" y="4"/>
                    </a:cubicBezTo>
                    <a:cubicBezTo>
                      <a:pt x="33" y="3"/>
                      <a:pt x="32" y="3"/>
                      <a:pt x="32" y="3"/>
                    </a:cubicBezTo>
                    <a:cubicBezTo>
                      <a:pt x="32" y="3"/>
                      <a:pt x="32" y="3"/>
                      <a:pt x="32" y="2"/>
                    </a:cubicBezTo>
                    <a:cubicBezTo>
                      <a:pt x="32" y="2"/>
                      <a:pt x="32" y="1"/>
                      <a:pt x="31" y="1"/>
                    </a:cubicBezTo>
                    <a:cubicBezTo>
                      <a:pt x="31" y="1"/>
                      <a:pt x="30" y="1"/>
                      <a:pt x="30" y="1"/>
                    </a:cubicBezTo>
                    <a:cubicBezTo>
                      <a:pt x="30" y="1"/>
                      <a:pt x="30" y="1"/>
                      <a:pt x="30" y="0"/>
                    </a:cubicBezTo>
                    <a:cubicBezTo>
                      <a:pt x="29" y="0"/>
                      <a:pt x="29" y="0"/>
                      <a:pt x="29" y="0"/>
                    </a:cubicBezTo>
                    <a:cubicBezTo>
                      <a:pt x="28" y="0"/>
                      <a:pt x="28" y="0"/>
                      <a:pt x="28" y="0"/>
                    </a:cubicBezTo>
                    <a:cubicBezTo>
                      <a:pt x="28" y="0"/>
                      <a:pt x="28" y="1"/>
                      <a:pt x="27" y="1"/>
                    </a:cubicBezTo>
                    <a:cubicBezTo>
                      <a:pt x="27" y="1"/>
                      <a:pt x="26" y="1"/>
                      <a:pt x="26" y="1"/>
                    </a:cubicBezTo>
                    <a:cubicBezTo>
                      <a:pt x="25" y="1"/>
                      <a:pt x="25" y="1"/>
                      <a:pt x="24" y="1"/>
                    </a:cubicBezTo>
                    <a:cubicBezTo>
                      <a:pt x="24" y="1"/>
                      <a:pt x="23" y="2"/>
                      <a:pt x="23" y="2"/>
                    </a:cubicBezTo>
                    <a:cubicBezTo>
                      <a:pt x="22" y="2"/>
                      <a:pt x="22" y="3"/>
                      <a:pt x="22" y="3"/>
                    </a:cubicBezTo>
                    <a:cubicBezTo>
                      <a:pt x="22" y="4"/>
                      <a:pt x="22" y="4"/>
                      <a:pt x="23" y="5"/>
                    </a:cubicBezTo>
                    <a:cubicBezTo>
                      <a:pt x="23" y="5"/>
                      <a:pt x="23" y="5"/>
                      <a:pt x="24" y="6"/>
                    </a:cubicBezTo>
                    <a:cubicBezTo>
                      <a:pt x="24" y="7"/>
                      <a:pt x="25" y="8"/>
                      <a:pt x="24" y="9"/>
                    </a:cubicBezTo>
                    <a:cubicBezTo>
                      <a:pt x="24" y="9"/>
                      <a:pt x="23" y="9"/>
                      <a:pt x="23" y="9"/>
                    </a:cubicBezTo>
                    <a:cubicBezTo>
                      <a:pt x="22" y="9"/>
                      <a:pt x="22" y="9"/>
                      <a:pt x="21" y="9"/>
                    </a:cubicBezTo>
                    <a:cubicBezTo>
                      <a:pt x="20" y="10"/>
                      <a:pt x="20" y="11"/>
                      <a:pt x="20" y="12"/>
                    </a:cubicBezTo>
                    <a:cubicBezTo>
                      <a:pt x="19" y="12"/>
                      <a:pt x="19" y="12"/>
                      <a:pt x="19" y="13"/>
                    </a:cubicBezTo>
                    <a:cubicBezTo>
                      <a:pt x="19" y="13"/>
                      <a:pt x="19" y="14"/>
                      <a:pt x="19" y="14"/>
                    </a:cubicBezTo>
                    <a:cubicBezTo>
                      <a:pt x="20" y="15"/>
                      <a:pt x="20" y="15"/>
                      <a:pt x="19" y="16"/>
                    </a:cubicBezTo>
                    <a:cubicBezTo>
                      <a:pt x="19" y="16"/>
                      <a:pt x="19" y="16"/>
                      <a:pt x="19" y="16"/>
                    </a:cubicBezTo>
                    <a:cubicBezTo>
                      <a:pt x="18" y="16"/>
                      <a:pt x="18" y="15"/>
                      <a:pt x="18" y="15"/>
                    </a:cubicBezTo>
                    <a:cubicBezTo>
                      <a:pt x="18" y="15"/>
                      <a:pt x="17" y="15"/>
                      <a:pt x="17" y="15"/>
                    </a:cubicBezTo>
                    <a:cubicBezTo>
                      <a:pt x="17" y="15"/>
                      <a:pt x="16" y="15"/>
                      <a:pt x="16" y="16"/>
                    </a:cubicBezTo>
                    <a:cubicBezTo>
                      <a:pt x="15" y="16"/>
                      <a:pt x="16" y="17"/>
                      <a:pt x="15" y="17"/>
                    </a:cubicBezTo>
                    <a:cubicBezTo>
                      <a:pt x="15" y="17"/>
                      <a:pt x="15" y="17"/>
                      <a:pt x="14" y="17"/>
                    </a:cubicBezTo>
                    <a:cubicBezTo>
                      <a:pt x="14" y="17"/>
                      <a:pt x="14" y="17"/>
                      <a:pt x="13" y="17"/>
                    </a:cubicBezTo>
                    <a:cubicBezTo>
                      <a:pt x="13" y="17"/>
                      <a:pt x="13" y="18"/>
                      <a:pt x="13" y="18"/>
                    </a:cubicBezTo>
                    <a:cubicBezTo>
                      <a:pt x="13" y="19"/>
                      <a:pt x="13" y="19"/>
                      <a:pt x="13" y="19"/>
                    </a:cubicBezTo>
                    <a:cubicBezTo>
                      <a:pt x="13" y="19"/>
                      <a:pt x="13" y="19"/>
                      <a:pt x="13" y="19"/>
                    </a:cubicBezTo>
                    <a:cubicBezTo>
                      <a:pt x="13" y="20"/>
                      <a:pt x="13" y="20"/>
                      <a:pt x="13" y="21"/>
                    </a:cubicBezTo>
                    <a:cubicBezTo>
                      <a:pt x="12" y="21"/>
                      <a:pt x="12" y="22"/>
                      <a:pt x="11" y="22"/>
                    </a:cubicBezTo>
                    <a:cubicBezTo>
                      <a:pt x="11" y="22"/>
                      <a:pt x="11" y="22"/>
                      <a:pt x="10" y="22"/>
                    </a:cubicBezTo>
                    <a:cubicBezTo>
                      <a:pt x="9" y="22"/>
                      <a:pt x="9" y="22"/>
                      <a:pt x="8" y="22"/>
                    </a:cubicBezTo>
                    <a:cubicBezTo>
                      <a:pt x="8" y="22"/>
                      <a:pt x="8" y="22"/>
                      <a:pt x="7" y="22"/>
                    </a:cubicBezTo>
                    <a:cubicBezTo>
                      <a:pt x="7" y="22"/>
                      <a:pt x="6" y="22"/>
                      <a:pt x="5" y="22"/>
                    </a:cubicBezTo>
                    <a:cubicBezTo>
                      <a:pt x="5" y="22"/>
                      <a:pt x="4" y="22"/>
                      <a:pt x="4" y="22"/>
                    </a:cubicBezTo>
                    <a:cubicBezTo>
                      <a:pt x="3" y="22"/>
                      <a:pt x="3" y="21"/>
                      <a:pt x="2" y="21"/>
                    </a:cubicBezTo>
                    <a:cubicBezTo>
                      <a:pt x="2" y="21"/>
                      <a:pt x="1" y="21"/>
                      <a:pt x="1" y="21"/>
                    </a:cubicBezTo>
                    <a:cubicBezTo>
                      <a:pt x="0" y="21"/>
                      <a:pt x="0" y="21"/>
                      <a:pt x="0" y="21"/>
                    </a:cubicBezTo>
                    <a:cubicBezTo>
                      <a:pt x="0" y="21"/>
                      <a:pt x="1" y="21"/>
                      <a:pt x="1" y="22"/>
                    </a:cubicBezTo>
                    <a:cubicBezTo>
                      <a:pt x="1" y="22"/>
                      <a:pt x="1" y="23"/>
                      <a:pt x="1" y="23"/>
                    </a:cubicBezTo>
                    <a:cubicBezTo>
                      <a:pt x="2" y="24"/>
                      <a:pt x="2" y="24"/>
                      <a:pt x="2" y="24"/>
                    </a:cubicBezTo>
                    <a:cubicBezTo>
                      <a:pt x="3" y="24"/>
                      <a:pt x="3" y="25"/>
                      <a:pt x="3" y="25"/>
                    </a:cubicBezTo>
                    <a:cubicBezTo>
                      <a:pt x="3" y="25"/>
                      <a:pt x="3" y="25"/>
                      <a:pt x="4" y="25"/>
                    </a:cubicBezTo>
                    <a:cubicBezTo>
                      <a:pt x="4" y="25"/>
                      <a:pt x="4" y="25"/>
                      <a:pt x="4" y="25"/>
                    </a:cubicBezTo>
                    <a:cubicBezTo>
                      <a:pt x="5" y="25"/>
                      <a:pt x="5" y="25"/>
                      <a:pt x="6" y="26"/>
                    </a:cubicBezTo>
                    <a:cubicBezTo>
                      <a:pt x="6" y="26"/>
                      <a:pt x="6" y="27"/>
                      <a:pt x="6" y="27"/>
                    </a:cubicBezTo>
                    <a:cubicBezTo>
                      <a:pt x="6" y="28"/>
                      <a:pt x="6" y="28"/>
                      <a:pt x="6" y="28"/>
                    </a:cubicBezTo>
                    <a:cubicBezTo>
                      <a:pt x="6" y="29"/>
                      <a:pt x="7" y="29"/>
                      <a:pt x="7" y="29"/>
                    </a:cubicBezTo>
                    <a:cubicBezTo>
                      <a:pt x="6" y="30"/>
                      <a:pt x="6" y="30"/>
                      <a:pt x="6" y="30"/>
                    </a:cubicBezTo>
                    <a:cubicBezTo>
                      <a:pt x="5" y="30"/>
                      <a:pt x="5" y="30"/>
                      <a:pt x="5" y="30"/>
                    </a:cubicBezTo>
                    <a:cubicBezTo>
                      <a:pt x="4" y="31"/>
                      <a:pt x="4" y="31"/>
                      <a:pt x="4" y="32"/>
                    </a:cubicBezTo>
                    <a:cubicBezTo>
                      <a:pt x="3" y="32"/>
                      <a:pt x="3" y="32"/>
                      <a:pt x="3" y="33"/>
                    </a:cubicBezTo>
                    <a:cubicBezTo>
                      <a:pt x="3" y="34"/>
                      <a:pt x="4" y="34"/>
                      <a:pt x="4" y="35"/>
                    </a:cubicBezTo>
                    <a:cubicBezTo>
                      <a:pt x="4" y="35"/>
                      <a:pt x="4" y="35"/>
                      <a:pt x="4" y="35"/>
                    </a:cubicBezTo>
                    <a:cubicBezTo>
                      <a:pt x="4" y="35"/>
                      <a:pt x="4" y="35"/>
                      <a:pt x="5" y="35"/>
                    </a:cubicBezTo>
                    <a:cubicBezTo>
                      <a:pt x="5" y="34"/>
                      <a:pt x="6" y="35"/>
                      <a:pt x="7" y="35"/>
                    </a:cubicBezTo>
                    <a:cubicBezTo>
                      <a:pt x="7" y="34"/>
                      <a:pt x="7" y="34"/>
                      <a:pt x="8" y="34"/>
                    </a:cubicBezTo>
                    <a:cubicBezTo>
                      <a:pt x="8" y="34"/>
                      <a:pt x="8" y="34"/>
                      <a:pt x="9" y="34"/>
                    </a:cubicBezTo>
                    <a:cubicBezTo>
                      <a:pt x="9" y="34"/>
                      <a:pt x="10" y="34"/>
                      <a:pt x="10" y="34"/>
                    </a:cubicBezTo>
                    <a:cubicBezTo>
                      <a:pt x="11" y="35"/>
                      <a:pt x="11" y="35"/>
                      <a:pt x="12" y="34"/>
                    </a:cubicBezTo>
                    <a:cubicBezTo>
                      <a:pt x="12" y="34"/>
                      <a:pt x="13" y="34"/>
                      <a:pt x="13" y="34"/>
                    </a:cubicBezTo>
                    <a:cubicBezTo>
                      <a:pt x="13" y="34"/>
                      <a:pt x="13" y="34"/>
                      <a:pt x="14" y="34"/>
                    </a:cubicBezTo>
                    <a:cubicBezTo>
                      <a:pt x="14" y="33"/>
                      <a:pt x="14" y="33"/>
                      <a:pt x="15" y="3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7" name="Freeform 106"/>
              <p:cNvSpPr>
                <a:spLocks/>
              </p:cNvSpPr>
              <p:nvPr/>
            </p:nvSpPr>
            <p:spPr bwMode="auto">
              <a:xfrm>
                <a:off x="4421189" y="2676526"/>
                <a:ext cx="215900" cy="355600"/>
              </a:xfrm>
              <a:custGeom>
                <a:avLst/>
                <a:gdLst>
                  <a:gd name="T0" fmla="*/ 11 w 20"/>
                  <a:gd name="T1" fmla="*/ 31 h 33"/>
                  <a:gd name="T2" fmla="*/ 14 w 20"/>
                  <a:gd name="T3" fmla="*/ 31 h 33"/>
                  <a:gd name="T4" fmla="*/ 16 w 20"/>
                  <a:gd name="T5" fmla="*/ 31 h 33"/>
                  <a:gd name="T6" fmla="*/ 18 w 20"/>
                  <a:gd name="T7" fmla="*/ 32 h 33"/>
                  <a:gd name="T8" fmla="*/ 19 w 20"/>
                  <a:gd name="T9" fmla="*/ 33 h 33"/>
                  <a:gd name="T10" fmla="*/ 20 w 20"/>
                  <a:gd name="T11" fmla="*/ 32 h 33"/>
                  <a:gd name="T12" fmla="*/ 20 w 20"/>
                  <a:gd name="T13" fmla="*/ 31 h 33"/>
                  <a:gd name="T14" fmla="*/ 19 w 20"/>
                  <a:gd name="T15" fmla="*/ 28 h 33"/>
                  <a:gd name="T16" fmla="*/ 17 w 20"/>
                  <a:gd name="T17" fmla="*/ 25 h 33"/>
                  <a:gd name="T18" fmla="*/ 16 w 20"/>
                  <a:gd name="T19" fmla="*/ 23 h 33"/>
                  <a:gd name="T20" fmla="*/ 16 w 20"/>
                  <a:gd name="T21" fmla="*/ 22 h 33"/>
                  <a:gd name="T22" fmla="*/ 16 w 20"/>
                  <a:gd name="T23" fmla="*/ 20 h 33"/>
                  <a:gd name="T24" fmla="*/ 17 w 20"/>
                  <a:gd name="T25" fmla="*/ 19 h 33"/>
                  <a:gd name="T26" fmla="*/ 18 w 20"/>
                  <a:gd name="T27" fmla="*/ 17 h 33"/>
                  <a:gd name="T28" fmla="*/ 18 w 20"/>
                  <a:gd name="T29" fmla="*/ 16 h 33"/>
                  <a:gd name="T30" fmla="*/ 18 w 20"/>
                  <a:gd name="T31" fmla="*/ 14 h 33"/>
                  <a:gd name="T32" fmla="*/ 16 w 20"/>
                  <a:gd name="T33" fmla="*/ 12 h 33"/>
                  <a:gd name="T34" fmla="*/ 15 w 20"/>
                  <a:gd name="T35" fmla="*/ 11 h 33"/>
                  <a:gd name="T36" fmla="*/ 15 w 20"/>
                  <a:gd name="T37" fmla="*/ 9 h 33"/>
                  <a:gd name="T38" fmla="*/ 17 w 20"/>
                  <a:gd name="T39" fmla="*/ 9 h 33"/>
                  <a:gd name="T40" fmla="*/ 18 w 20"/>
                  <a:gd name="T41" fmla="*/ 8 h 33"/>
                  <a:gd name="T42" fmla="*/ 17 w 20"/>
                  <a:gd name="T43" fmla="*/ 6 h 33"/>
                  <a:gd name="T44" fmla="*/ 17 w 20"/>
                  <a:gd name="T45" fmla="*/ 4 h 33"/>
                  <a:gd name="T46" fmla="*/ 17 w 20"/>
                  <a:gd name="T47" fmla="*/ 2 h 33"/>
                  <a:gd name="T48" fmla="*/ 15 w 20"/>
                  <a:gd name="T49" fmla="*/ 0 h 33"/>
                  <a:gd name="T50" fmla="*/ 14 w 20"/>
                  <a:gd name="T51" fmla="*/ 0 h 33"/>
                  <a:gd name="T52" fmla="*/ 15 w 20"/>
                  <a:gd name="T53" fmla="*/ 2 h 33"/>
                  <a:gd name="T54" fmla="*/ 16 w 20"/>
                  <a:gd name="T55" fmla="*/ 3 h 33"/>
                  <a:gd name="T56" fmla="*/ 15 w 20"/>
                  <a:gd name="T57" fmla="*/ 5 h 33"/>
                  <a:gd name="T58" fmla="*/ 14 w 20"/>
                  <a:gd name="T59" fmla="*/ 6 h 33"/>
                  <a:gd name="T60" fmla="*/ 13 w 20"/>
                  <a:gd name="T61" fmla="*/ 8 h 33"/>
                  <a:gd name="T62" fmla="*/ 12 w 20"/>
                  <a:gd name="T63" fmla="*/ 10 h 33"/>
                  <a:gd name="T64" fmla="*/ 12 w 20"/>
                  <a:gd name="T65" fmla="*/ 11 h 33"/>
                  <a:gd name="T66" fmla="*/ 10 w 20"/>
                  <a:gd name="T67" fmla="*/ 13 h 33"/>
                  <a:gd name="T68" fmla="*/ 9 w 20"/>
                  <a:gd name="T69" fmla="*/ 15 h 33"/>
                  <a:gd name="T70" fmla="*/ 9 w 20"/>
                  <a:gd name="T71" fmla="*/ 16 h 33"/>
                  <a:gd name="T72" fmla="*/ 8 w 20"/>
                  <a:gd name="T73" fmla="*/ 18 h 33"/>
                  <a:gd name="T74" fmla="*/ 7 w 20"/>
                  <a:gd name="T75" fmla="*/ 18 h 33"/>
                  <a:gd name="T76" fmla="*/ 6 w 20"/>
                  <a:gd name="T77" fmla="*/ 17 h 33"/>
                  <a:gd name="T78" fmla="*/ 4 w 20"/>
                  <a:gd name="T79" fmla="*/ 18 h 33"/>
                  <a:gd name="T80" fmla="*/ 3 w 20"/>
                  <a:gd name="T81" fmla="*/ 19 h 33"/>
                  <a:gd name="T82" fmla="*/ 1 w 20"/>
                  <a:gd name="T83" fmla="*/ 21 h 33"/>
                  <a:gd name="T84" fmla="*/ 1 w 20"/>
                  <a:gd name="T85" fmla="*/ 23 h 33"/>
                  <a:gd name="T86" fmla="*/ 0 w 20"/>
                  <a:gd name="T87" fmla="*/ 24 h 33"/>
                  <a:gd name="T88" fmla="*/ 1 w 20"/>
                  <a:gd name="T89" fmla="*/ 24 h 33"/>
                  <a:gd name="T90" fmla="*/ 3 w 20"/>
                  <a:gd name="T91" fmla="*/ 26 h 33"/>
                  <a:gd name="T92" fmla="*/ 4 w 20"/>
                  <a:gd name="T93" fmla="*/ 29 h 33"/>
                  <a:gd name="T94" fmla="*/ 4 w 20"/>
                  <a:gd name="T95" fmla="*/ 31 h 33"/>
                  <a:gd name="T96" fmla="*/ 7 w 20"/>
                  <a:gd name="T97" fmla="*/ 31 h 33"/>
                  <a:gd name="T98" fmla="*/ 8 w 20"/>
                  <a:gd name="T99" fmla="*/ 31 h 33"/>
                  <a:gd name="T100" fmla="*/ 10 w 20"/>
                  <a:gd name="T101"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 h="33">
                    <a:moveTo>
                      <a:pt x="10" y="31"/>
                    </a:moveTo>
                    <a:cubicBezTo>
                      <a:pt x="10" y="31"/>
                      <a:pt x="10" y="31"/>
                      <a:pt x="11" y="31"/>
                    </a:cubicBezTo>
                    <a:cubicBezTo>
                      <a:pt x="11" y="31"/>
                      <a:pt x="12" y="31"/>
                      <a:pt x="12" y="31"/>
                    </a:cubicBezTo>
                    <a:cubicBezTo>
                      <a:pt x="13" y="31"/>
                      <a:pt x="13" y="31"/>
                      <a:pt x="14" y="31"/>
                    </a:cubicBezTo>
                    <a:cubicBezTo>
                      <a:pt x="14" y="31"/>
                      <a:pt x="14" y="31"/>
                      <a:pt x="15" y="31"/>
                    </a:cubicBezTo>
                    <a:cubicBezTo>
                      <a:pt x="15" y="31"/>
                      <a:pt x="15" y="31"/>
                      <a:pt x="16" y="31"/>
                    </a:cubicBezTo>
                    <a:cubicBezTo>
                      <a:pt x="16" y="31"/>
                      <a:pt x="17" y="31"/>
                      <a:pt x="17" y="31"/>
                    </a:cubicBezTo>
                    <a:cubicBezTo>
                      <a:pt x="17" y="32"/>
                      <a:pt x="18" y="32"/>
                      <a:pt x="18" y="32"/>
                    </a:cubicBezTo>
                    <a:cubicBezTo>
                      <a:pt x="18" y="32"/>
                      <a:pt x="18" y="33"/>
                      <a:pt x="18" y="33"/>
                    </a:cubicBezTo>
                    <a:cubicBezTo>
                      <a:pt x="19" y="33"/>
                      <a:pt x="19" y="33"/>
                      <a:pt x="19" y="33"/>
                    </a:cubicBezTo>
                    <a:cubicBezTo>
                      <a:pt x="20" y="33"/>
                      <a:pt x="20" y="33"/>
                      <a:pt x="20" y="33"/>
                    </a:cubicBezTo>
                    <a:cubicBezTo>
                      <a:pt x="20" y="32"/>
                      <a:pt x="20" y="32"/>
                      <a:pt x="20" y="32"/>
                    </a:cubicBezTo>
                    <a:cubicBezTo>
                      <a:pt x="20" y="31"/>
                      <a:pt x="20" y="31"/>
                      <a:pt x="20" y="31"/>
                    </a:cubicBezTo>
                    <a:cubicBezTo>
                      <a:pt x="20" y="31"/>
                      <a:pt x="20" y="31"/>
                      <a:pt x="20" y="31"/>
                    </a:cubicBezTo>
                    <a:cubicBezTo>
                      <a:pt x="20" y="30"/>
                      <a:pt x="19" y="30"/>
                      <a:pt x="19" y="29"/>
                    </a:cubicBezTo>
                    <a:cubicBezTo>
                      <a:pt x="19" y="28"/>
                      <a:pt x="19" y="28"/>
                      <a:pt x="19" y="28"/>
                    </a:cubicBezTo>
                    <a:cubicBezTo>
                      <a:pt x="19" y="27"/>
                      <a:pt x="19" y="27"/>
                      <a:pt x="18" y="26"/>
                    </a:cubicBezTo>
                    <a:cubicBezTo>
                      <a:pt x="18" y="26"/>
                      <a:pt x="18" y="25"/>
                      <a:pt x="17" y="25"/>
                    </a:cubicBezTo>
                    <a:cubicBezTo>
                      <a:pt x="17" y="24"/>
                      <a:pt x="16" y="24"/>
                      <a:pt x="16" y="24"/>
                    </a:cubicBezTo>
                    <a:cubicBezTo>
                      <a:pt x="16" y="23"/>
                      <a:pt x="16" y="23"/>
                      <a:pt x="16" y="23"/>
                    </a:cubicBezTo>
                    <a:cubicBezTo>
                      <a:pt x="16" y="22"/>
                      <a:pt x="15" y="22"/>
                      <a:pt x="16" y="22"/>
                    </a:cubicBezTo>
                    <a:cubicBezTo>
                      <a:pt x="16" y="22"/>
                      <a:pt x="16" y="22"/>
                      <a:pt x="16" y="22"/>
                    </a:cubicBezTo>
                    <a:cubicBezTo>
                      <a:pt x="17" y="22"/>
                      <a:pt x="16" y="21"/>
                      <a:pt x="16" y="21"/>
                    </a:cubicBezTo>
                    <a:cubicBezTo>
                      <a:pt x="16" y="20"/>
                      <a:pt x="16" y="20"/>
                      <a:pt x="16" y="20"/>
                    </a:cubicBezTo>
                    <a:cubicBezTo>
                      <a:pt x="16" y="19"/>
                      <a:pt x="16" y="20"/>
                      <a:pt x="16" y="19"/>
                    </a:cubicBezTo>
                    <a:cubicBezTo>
                      <a:pt x="17" y="19"/>
                      <a:pt x="17" y="19"/>
                      <a:pt x="17" y="19"/>
                    </a:cubicBezTo>
                    <a:cubicBezTo>
                      <a:pt x="17" y="18"/>
                      <a:pt x="17" y="18"/>
                      <a:pt x="17" y="18"/>
                    </a:cubicBezTo>
                    <a:cubicBezTo>
                      <a:pt x="17" y="17"/>
                      <a:pt x="18" y="17"/>
                      <a:pt x="18" y="17"/>
                    </a:cubicBezTo>
                    <a:cubicBezTo>
                      <a:pt x="18" y="17"/>
                      <a:pt x="18" y="16"/>
                      <a:pt x="18" y="16"/>
                    </a:cubicBezTo>
                    <a:cubicBezTo>
                      <a:pt x="18" y="16"/>
                      <a:pt x="18" y="16"/>
                      <a:pt x="18" y="16"/>
                    </a:cubicBezTo>
                    <a:cubicBezTo>
                      <a:pt x="18" y="16"/>
                      <a:pt x="18" y="16"/>
                      <a:pt x="18" y="16"/>
                    </a:cubicBezTo>
                    <a:cubicBezTo>
                      <a:pt x="18" y="15"/>
                      <a:pt x="18" y="15"/>
                      <a:pt x="18" y="14"/>
                    </a:cubicBezTo>
                    <a:cubicBezTo>
                      <a:pt x="18" y="14"/>
                      <a:pt x="18" y="13"/>
                      <a:pt x="18" y="13"/>
                    </a:cubicBezTo>
                    <a:cubicBezTo>
                      <a:pt x="17" y="12"/>
                      <a:pt x="17" y="12"/>
                      <a:pt x="16" y="12"/>
                    </a:cubicBezTo>
                    <a:cubicBezTo>
                      <a:pt x="16" y="12"/>
                      <a:pt x="16" y="12"/>
                      <a:pt x="16" y="12"/>
                    </a:cubicBezTo>
                    <a:cubicBezTo>
                      <a:pt x="15" y="11"/>
                      <a:pt x="15" y="11"/>
                      <a:pt x="15" y="11"/>
                    </a:cubicBezTo>
                    <a:cubicBezTo>
                      <a:pt x="15" y="10"/>
                      <a:pt x="15" y="10"/>
                      <a:pt x="15" y="10"/>
                    </a:cubicBezTo>
                    <a:cubicBezTo>
                      <a:pt x="15" y="10"/>
                      <a:pt x="15" y="9"/>
                      <a:pt x="15" y="9"/>
                    </a:cubicBezTo>
                    <a:cubicBezTo>
                      <a:pt x="15" y="9"/>
                      <a:pt x="16" y="9"/>
                      <a:pt x="16" y="9"/>
                    </a:cubicBezTo>
                    <a:cubicBezTo>
                      <a:pt x="17" y="9"/>
                      <a:pt x="17" y="9"/>
                      <a:pt x="17" y="9"/>
                    </a:cubicBezTo>
                    <a:cubicBezTo>
                      <a:pt x="18" y="9"/>
                      <a:pt x="18" y="9"/>
                      <a:pt x="18" y="9"/>
                    </a:cubicBezTo>
                    <a:cubicBezTo>
                      <a:pt x="19" y="8"/>
                      <a:pt x="18" y="8"/>
                      <a:pt x="18" y="8"/>
                    </a:cubicBezTo>
                    <a:cubicBezTo>
                      <a:pt x="18" y="8"/>
                      <a:pt x="18" y="8"/>
                      <a:pt x="17" y="7"/>
                    </a:cubicBezTo>
                    <a:cubicBezTo>
                      <a:pt x="17" y="7"/>
                      <a:pt x="17" y="7"/>
                      <a:pt x="17" y="6"/>
                    </a:cubicBezTo>
                    <a:cubicBezTo>
                      <a:pt x="17" y="6"/>
                      <a:pt x="18" y="5"/>
                      <a:pt x="17" y="4"/>
                    </a:cubicBezTo>
                    <a:cubicBezTo>
                      <a:pt x="17" y="4"/>
                      <a:pt x="17" y="4"/>
                      <a:pt x="17" y="4"/>
                    </a:cubicBezTo>
                    <a:cubicBezTo>
                      <a:pt x="17" y="4"/>
                      <a:pt x="17" y="3"/>
                      <a:pt x="17" y="3"/>
                    </a:cubicBezTo>
                    <a:cubicBezTo>
                      <a:pt x="17" y="3"/>
                      <a:pt x="17" y="2"/>
                      <a:pt x="17" y="2"/>
                    </a:cubicBezTo>
                    <a:cubicBezTo>
                      <a:pt x="17" y="1"/>
                      <a:pt x="16" y="1"/>
                      <a:pt x="16" y="1"/>
                    </a:cubicBezTo>
                    <a:cubicBezTo>
                      <a:pt x="16" y="1"/>
                      <a:pt x="16" y="0"/>
                      <a:pt x="15" y="0"/>
                    </a:cubicBezTo>
                    <a:cubicBezTo>
                      <a:pt x="15" y="0"/>
                      <a:pt x="15" y="0"/>
                      <a:pt x="15" y="0"/>
                    </a:cubicBezTo>
                    <a:cubicBezTo>
                      <a:pt x="14" y="0"/>
                      <a:pt x="14" y="0"/>
                      <a:pt x="14" y="0"/>
                    </a:cubicBezTo>
                    <a:cubicBezTo>
                      <a:pt x="14" y="1"/>
                      <a:pt x="14" y="1"/>
                      <a:pt x="14" y="1"/>
                    </a:cubicBezTo>
                    <a:cubicBezTo>
                      <a:pt x="14" y="1"/>
                      <a:pt x="14" y="2"/>
                      <a:pt x="15" y="2"/>
                    </a:cubicBezTo>
                    <a:cubicBezTo>
                      <a:pt x="15" y="2"/>
                      <a:pt x="15" y="2"/>
                      <a:pt x="15" y="2"/>
                    </a:cubicBezTo>
                    <a:cubicBezTo>
                      <a:pt x="16" y="2"/>
                      <a:pt x="16" y="2"/>
                      <a:pt x="16" y="3"/>
                    </a:cubicBezTo>
                    <a:cubicBezTo>
                      <a:pt x="16" y="3"/>
                      <a:pt x="16" y="4"/>
                      <a:pt x="16" y="4"/>
                    </a:cubicBezTo>
                    <a:cubicBezTo>
                      <a:pt x="16" y="4"/>
                      <a:pt x="16" y="5"/>
                      <a:pt x="15" y="5"/>
                    </a:cubicBezTo>
                    <a:cubicBezTo>
                      <a:pt x="15" y="5"/>
                      <a:pt x="15" y="5"/>
                      <a:pt x="14" y="5"/>
                    </a:cubicBezTo>
                    <a:cubicBezTo>
                      <a:pt x="14" y="5"/>
                      <a:pt x="14" y="5"/>
                      <a:pt x="14" y="6"/>
                    </a:cubicBezTo>
                    <a:cubicBezTo>
                      <a:pt x="14" y="6"/>
                      <a:pt x="14" y="6"/>
                      <a:pt x="13" y="7"/>
                    </a:cubicBezTo>
                    <a:cubicBezTo>
                      <a:pt x="13" y="7"/>
                      <a:pt x="13" y="7"/>
                      <a:pt x="13" y="8"/>
                    </a:cubicBezTo>
                    <a:cubicBezTo>
                      <a:pt x="13" y="8"/>
                      <a:pt x="13" y="8"/>
                      <a:pt x="12" y="8"/>
                    </a:cubicBezTo>
                    <a:cubicBezTo>
                      <a:pt x="12" y="9"/>
                      <a:pt x="13" y="9"/>
                      <a:pt x="12" y="10"/>
                    </a:cubicBezTo>
                    <a:cubicBezTo>
                      <a:pt x="12" y="10"/>
                      <a:pt x="12" y="10"/>
                      <a:pt x="12" y="10"/>
                    </a:cubicBezTo>
                    <a:cubicBezTo>
                      <a:pt x="11" y="10"/>
                      <a:pt x="12" y="11"/>
                      <a:pt x="12" y="11"/>
                    </a:cubicBezTo>
                    <a:cubicBezTo>
                      <a:pt x="11" y="11"/>
                      <a:pt x="11" y="12"/>
                      <a:pt x="11" y="12"/>
                    </a:cubicBezTo>
                    <a:cubicBezTo>
                      <a:pt x="11" y="12"/>
                      <a:pt x="11" y="12"/>
                      <a:pt x="10" y="13"/>
                    </a:cubicBezTo>
                    <a:cubicBezTo>
                      <a:pt x="10" y="13"/>
                      <a:pt x="10" y="13"/>
                      <a:pt x="10" y="13"/>
                    </a:cubicBezTo>
                    <a:cubicBezTo>
                      <a:pt x="10" y="14"/>
                      <a:pt x="10" y="14"/>
                      <a:pt x="9" y="15"/>
                    </a:cubicBezTo>
                    <a:cubicBezTo>
                      <a:pt x="9" y="15"/>
                      <a:pt x="9" y="15"/>
                      <a:pt x="9" y="16"/>
                    </a:cubicBezTo>
                    <a:cubicBezTo>
                      <a:pt x="9" y="16"/>
                      <a:pt x="9" y="16"/>
                      <a:pt x="9" y="16"/>
                    </a:cubicBezTo>
                    <a:cubicBezTo>
                      <a:pt x="9" y="17"/>
                      <a:pt x="9" y="17"/>
                      <a:pt x="9" y="17"/>
                    </a:cubicBezTo>
                    <a:cubicBezTo>
                      <a:pt x="9" y="17"/>
                      <a:pt x="9" y="17"/>
                      <a:pt x="8" y="18"/>
                    </a:cubicBezTo>
                    <a:cubicBezTo>
                      <a:pt x="8" y="18"/>
                      <a:pt x="8" y="19"/>
                      <a:pt x="8" y="18"/>
                    </a:cubicBezTo>
                    <a:cubicBezTo>
                      <a:pt x="7" y="18"/>
                      <a:pt x="7" y="18"/>
                      <a:pt x="7" y="18"/>
                    </a:cubicBezTo>
                    <a:cubicBezTo>
                      <a:pt x="7" y="18"/>
                      <a:pt x="7" y="17"/>
                      <a:pt x="6" y="17"/>
                    </a:cubicBezTo>
                    <a:cubicBezTo>
                      <a:pt x="6" y="17"/>
                      <a:pt x="6" y="17"/>
                      <a:pt x="6" y="17"/>
                    </a:cubicBezTo>
                    <a:cubicBezTo>
                      <a:pt x="5" y="17"/>
                      <a:pt x="5" y="17"/>
                      <a:pt x="5" y="17"/>
                    </a:cubicBezTo>
                    <a:cubicBezTo>
                      <a:pt x="4" y="17"/>
                      <a:pt x="4" y="18"/>
                      <a:pt x="4" y="18"/>
                    </a:cubicBezTo>
                    <a:cubicBezTo>
                      <a:pt x="4" y="18"/>
                      <a:pt x="4" y="19"/>
                      <a:pt x="3" y="19"/>
                    </a:cubicBezTo>
                    <a:cubicBezTo>
                      <a:pt x="3" y="19"/>
                      <a:pt x="3" y="19"/>
                      <a:pt x="3" y="19"/>
                    </a:cubicBezTo>
                    <a:cubicBezTo>
                      <a:pt x="2" y="20"/>
                      <a:pt x="2" y="20"/>
                      <a:pt x="2" y="20"/>
                    </a:cubicBezTo>
                    <a:cubicBezTo>
                      <a:pt x="2" y="20"/>
                      <a:pt x="1" y="21"/>
                      <a:pt x="1" y="21"/>
                    </a:cubicBezTo>
                    <a:cubicBezTo>
                      <a:pt x="1" y="21"/>
                      <a:pt x="1" y="22"/>
                      <a:pt x="1" y="22"/>
                    </a:cubicBezTo>
                    <a:cubicBezTo>
                      <a:pt x="1" y="22"/>
                      <a:pt x="1" y="22"/>
                      <a:pt x="1" y="23"/>
                    </a:cubicBezTo>
                    <a:cubicBezTo>
                      <a:pt x="1" y="23"/>
                      <a:pt x="1" y="23"/>
                      <a:pt x="1" y="23"/>
                    </a:cubicBezTo>
                    <a:cubicBezTo>
                      <a:pt x="0" y="23"/>
                      <a:pt x="0" y="23"/>
                      <a:pt x="0" y="24"/>
                    </a:cubicBezTo>
                    <a:cubicBezTo>
                      <a:pt x="0" y="24"/>
                      <a:pt x="0" y="24"/>
                      <a:pt x="0" y="24"/>
                    </a:cubicBezTo>
                    <a:cubicBezTo>
                      <a:pt x="0" y="24"/>
                      <a:pt x="1" y="24"/>
                      <a:pt x="1" y="24"/>
                    </a:cubicBezTo>
                    <a:cubicBezTo>
                      <a:pt x="1" y="24"/>
                      <a:pt x="1" y="25"/>
                      <a:pt x="2" y="25"/>
                    </a:cubicBezTo>
                    <a:cubicBezTo>
                      <a:pt x="2" y="25"/>
                      <a:pt x="2" y="26"/>
                      <a:pt x="3" y="26"/>
                    </a:cubicBezTo>
                    <a:cubicBezTo>
                      <a:pt x="3" y="27"/>
                      <a:pt x="3" y="27"/>
                      <a:pt x="4" y="28"/>
                    </a:cubicBezTo>
                    <a:cubicBezTo>
                      <a:pt x="4" y="28"/>
                      <a:pt x="4" y="29"/>
                      <a:pt x="4" y="29"/>
                    </a:cubicBezTo>
                    <a:cubicBezTo>
                      <a:pt x="4" y="30"/>
                      <a:pt x="4" y="31"/>
                      <a:pt x="4" y="31"/>
                    </a:cubicBezTo>
                    <a:cubicBezTo>
                      <a:pt x="4" y="31"/>
                      <a:pt x="4" y="31"/>
                      <a:pt x="4" y="31"/>
                    </a:cubicBezTo>
                    <a:cubicBezTo>
                      <a:pt x="5" y="31"/>
                      <a:pt x="5" y="31"/>
                      <a:pt x="5" y="31"/>
                    </a:cubicBezTo>
                    <a:cubicBezTo>
                      <a:pt x="6" y="31"/>
                      <a:pt x="6" y="31"/>
                      <a:pt x="7" y="31"/>
                    </a:cubicBezTo>
                    <a:cubicBezTo>
                      <a:pt x="7" y="31"/>
                      <a:pt x="7" y="31"/>
                      <a:pt x="8" y="31"/>
                    </a:cubicBezTo>
                    <a:cubicBezTo>
                      <a:pt x="8" y="31"/>
                      <a:pt x="8" y="31"/>
                      <a:pt x="8" y="31"/>
                    </a:cubicBezTo>
                    <a:cubicBezTo>
                      <a:pt x="8" y="31"/>
                      <a:pt x="8" y="31"/>
                      <a:pt x="9" y="31"/>
                    </a:cubicBezTo>
                    <a:cubicBezTo>
                      <a:pt x="9" y="30"/>
                      <a:pt x="9" y="31"/>
                      <a:pt x="10" y="3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8" name="Freeform 107"/>
              <p:cNvSpPr>
                <a:spLocks/>
              </p:cNvSpPr>
              <p:nvPr/>
            </p:nvSpPr>
            <p:spPr bwMode="auto">
              <a:xfrm>
                <a:off x="3783014" y="2686051"/>
                <a:ext cx="206375" cy="173038"/>
              </a:xfrm>
              <a:custGeom>
                <a:avLst/>
                <a:gdLst>
                  <a:gd name="T0" fmla="*/ 18 w 19"/>
                  <a:gd name="T1" fmla="*/ 10 h 16"/>
                  <a:gd name="T2" fmla="*/ 18 w 19"/>
                  <a:gd name="T3" fmla="*/ 8 h 16"/>
                  <a:gd name="T4" fmla="*/ 18 w 19"/>
                  <a:gd name="T5" fmla="*/ 7 h 16"/>
                  <a:gd name="T6" fmla="*/ 17 w 19"/>
                  <a:gd name="T7" fmla="*/ 5 h 16"/>
                  <a:gd name="T8" fmla="*/ 17 w 19"/>
                  <a:gd name="T9" fmla="*/ 3 h 16"/>
                  <a:gd name="T10" fmla="*/ 16 w 19"/>
                  <a:gd name="T11" fmla="*/ 1 h 16"/>
                  <a:gd name="T12" fmla="*/ 14 w 19"/>
                  <a:gd name="T13" fmla="*/ 1 h 16"/>
                  <a:gd name="T14" fmla="*/ 12 w 19"/>
                  <a:gd name="T15" fmla="*/ 1 h 16"/>
                  <a:gd name="T16" fmla="*/ 11 w 19"/>
                  <a:gd name="T17" fmla="*/ 2 h 16"/>
                  <a:gd name="T18" fmla="*/ 9 w 19"/>
                  <a:gd name="T19" fmla="*/ 1 h 16"/>
                  <a:gd name="T20" fmla="*/ 7 w 19"/>
                  <a:gd name="T21" fmla="*/ 1 h 16"/>
                  <a:gd name="T22" fmla="*/ 5 w 19"/>
                  <a:gd name="T23" fmla="*/ 0 h 16"/>
                  <a:gd name="T24" fmla="*/ 4 w 19"/>
                  <a:gd name="T25" fmla="*/ 0 h 16"/>
                  <a:gd name="T26" fmla="*/ 4 w 19"/>
                  <a:gd name="T27" fmla="*/ 2 h 16"/>
                  <a:gd name="T28" fmla="*/ 2 w 19"/>
                  <a:gd name="T29" fmla="*/ 3 h 16"/>
                  <a:gd name="T30" fmla="*/ 1 w 19"/>
                  <a:gd name="T31" fmla="*/ 4 h 16"/>
                  <a:gd name="T32" fmla="*/ 1 w 19"/>
                  <a:gd name="T33" fmla="*/ 5 h 16"/>
                  <a:gd name="T34" fmla="*/ 2 w 19"/>
                  <a:gd name="T35" fmla="*/ 7 h 16"/>
                  <a:gd name="T36" fmla="*/ 3 w 19"/>
                  <a:gd name="T37" fmla="*/ 8 h 16"/>
                  <a:gd name="T38" fmla="*/ 4 w 19"/>
                  <a:gd name="T39" fmla="*/ 9 h 16"/>
                  <a:gd name="T40" fmla="*/ 5 w 19"/>
                  <a:gd name="T41" fmla="*/ 10 h 16"/>
                  <a:gd name="T42" fmla="*/ 6 w 19"/>
                  <a:gd name="T43" fmla="*/ 10 h 16"/>
                  <a:gd name="T44" fmla="*/ 7 w 19"/>
                  <a:gd name="T45" fmla="*/ 8 h 16"/>
                  <a:gd name="T46" fmla="*/ 9 w 19"/>
                  <a:gd name="T47" fmla="*/ 8 h 16"/>
                  <a:gd name="T48" fmla="*/ 11 w 19"/>
                  <a:gd name="T49" fmla="*/ 9 h 16"/>
                  <a:gd name="T50" fmla="*/ 12 w 19"/>
                  <a:gd name="T51" fmla="*/ 11 h 16"/>
                  <a:gd name="T52" fmla="*/ 11 w 19"/>
                  <a:gd name="T53" fmla="*/ 12 h 16"/>
                  <a:gd name="T54" fmla="*/ 12 w 19"/>
                  <a:gd name="T55" fmla="*/ 12 h 16"/>
                  <a:gd name="T56" fmla="*/ 14 w 19"/>
                  <a:gd name="T57" fmla="*/ 12 h 16"/>
                  <a:gd name="T58" fmla="*/ 14 w 19"/>
                  <a:gd name="T59" fmla="*/ 14 h 16"/>
                  <a:gd name="T60" fmla="*/ 15 w 19"/>
                  <a:gd name="T61" fmla="*/ 15 h 16"/>
                  <a:gd name="T62" fmla="*/ 17 w 19"/>
                  <a:gd name="T63" fmla="*/ 14 h 16"/>
                  <a:gd name="T64" fmla="*/ 18 w 19"/>
                  <a:gd name="T65" fmla="*/ 14 h 16"/>
                  <a:gd name="T66" fmla="*/ 17 w 19"/>
                  <a:gd name="T67" fmla="*/ 12 h 16"/>
                  <a:gd name="T68" fmla="*/ 19 w 19"/>
                  <a:gd name="T69" fmla="*/ 12 h 16"/>
                  <a:gd name="T70" fmla="*/ 18 w 19"/>
                  <a:gd name="T7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16">
                    <a:moveTo>
                      <a:pt x="18" y="11"/>
                    </a:moveTo>
                    <a:cubicBezTo>
                      <a:pt x="18" y="10"/>
                      <a:pt x="18" y="10"/>
                      <a:pt x="18" y="10"/>
                    </a:cubicBezTo>
                    <a:cubicBezTo>
                      <a:pt x="18" y="9"/>
                      <a:pt x="18" y="9"/>
                      <a:pt x="18" y="9"/>
                    </a:cubicBezTo>
                    <a:cubicBezTo>
                      <a:pt x="18" y="9"/>
                      <a:pt x="18" y="9"/>
                      <a:pt x="18" y="8"/>
                    </a:cubicBezTo>
                    <a:cubicBezTo>
                      <a:pt x="18" y="8"/>
                      <a:pt x="18" y="7"/>
                      <a:pt x="18" y="7"/>
                    </a:cubicBezTo>
                    <a:cubicBezTo>
                      <a:pt x="18" y="7"/>
                      <a:pt x="18" y="7"/>
                      <a:pt x="18" y="7"/>
                    </a:cubicBezTo>
                    <a:cubicBezTo>
                      <a:pt x="18" y="6"/>
                      <a:pt x="17" y="6"/>
                      <a:pt x="17" y="6"/>
                    </a:cubicBezTo>
                    <a:cubicBezTo>
                      <a:pt x="17" y="5"/>
                      <a:pt x="18" y="5"/>
                      <a:pt x="17" y="5"/>
                    </a:cubicBezTo>
                    <a:cubicBezTo>
                      <a:pt x="17" y="5"/>
                      <a:pt x="17" y="5"/>
                      <a:pt x="17" y="4"/>
                    </a:cubicBezTo>
                    <a:cubicBezTo>
                      <a:pt x="16" y="4"/>
                      <a:pt x="17" y="4"/>
                      <a:pt x="17" y="3"/>
                    </a:cubicBezTo>
                    <a:cubicBezTo>
                      <a:pt x="16" y="3"/>
                      <a:pt x="16" y="3"/>
                      <a:pt x="16" y="2"/>
                    </a:cubicBezTo>
                    <a:cubicBezTo>
                      <a:pt x="16" y="2"/>
                      <a:pt x="16" y="2"/>
                      <a:pt x="16" y="1"/>
                    </a:cubicBezTo>
                    <a:cubicBezTo>
                      <a:pt x="16" y="1"/>
                      <a:pt x="15" y="1"/>
                      <a:pt x="15" y="1"/>
                    </a:cubicBezTo>
                    <a:cubicBezTo>
                      <a:pt x="15" y="0"/>
                      <a:pt x="15" y="1"/>
                      <a:pt x="14" y="1"/>
                    </a:cubicBezTo>
                    <a:cubicBezTo>
                      <a:pt x="14" y="1"/>
                      <a:pt x="14" y="2"/>
                      <a:pt x="13" y="2"/>
                    </a:cubicBezTo>
                    <a:cubicBezTo>
                      <a:pt x="13" y="2"/>
                      <a:pt x="12" y="1"/>
                      <a:pt x="12" y="1"/>
                    </a:cubicBezTo>
                    <a:cubicBezTo>
                      <a:pt x="12" y="2"/>
                      <a:pt x="12" y="2"/>
                      <a:pt x="11" y="2"/>
                    </a:cubicBezTo>
                    <a:cubicBezTo>
                      <a:pt x="11" y="2"/>
                      <a:pt x="11" y="2"/>
                      <a:pt x="11" y="2"/>
                    </a:cubicBezTo>
                    <a:cubicBezTo>
                      <a:pt x="11" y="1"/>
                      <a:pt x="10" y="1"/>
                      <a:pt x="10" y="1"/>
                    </a:cubicBezTo>
                    <a:cubicBezTo>
                      <a:pt x="10" y="1"/>
                      <a:pt x="10" y="1"/>
                      <a:pt x="9" y="1"/>
                    </a:cubicBezTo>
                    <a:cubicBezTo>
                      <a:pt x="9" y="1"/>
                      <a:pt x="9" y="1"/>
                      <a:pt x="8" y="1"/>
                    </a:cubicBezTo>
                    <a:cubicBezTo>
                      <a:pt x="8" y="0"/>
                      <a:pt x="8" y="1"/>
                      <a:pt x="7" y="1"/>
                    </a:cubicBezTo>
                    <a:cubicBezTo>
                      <a:pt x="7" y="1"/>
                      <a:pt x="6" y="1"/>
                      <a:pt x="6" y="1"/>
                    </a:cubicBezTo>
                    <a:cubicBezTo>
                      <a:pt x="5" y="0"/>
                      <a:pt x="5" y="0"/>
                      <a:pt x="5" y="0"/>
                    </a:cubicBezTo>
                    <a:cubicBezTo>
                      <a:pt x="4" y="0"/>
                      <a:pt x="4" y="0"/>
                      <a:pt x="4" y="0"/>
                    </a:cubicBezTo>
                    <a:cubicBezTo>
                      <a:pt x="4" y="0"/>
                      <a:pt x="4" y="0"/>
                      <a:pt x="4" y="0"/>
                    </a:cubicBezTo>
                    <a:cubicBezTo>
                      <a:pt x="4" y="1"/>
                      <a:pt x="4" y="1"/>
                      <a:pt x="4" y="1"/>
                    </a:cubicBezTo>
                    <a:cubicBezTo>
                      <a:pt x="3" y="1"/>
                      <a:pt x="4" y="2"/>
                      <a:pt x="4" y="2"/>
                    </a:cubicBezTo>
                    <a:cubicBezTo>
                      <a:pt x="4" y="2"/>
                      <a:pt x="4" y="2"/>
                      <a:pt x="3" y="3"/>
                    </a:cubicBezTo>
                    <a:cubicBezTo>
                      <a:pt x="3" y="3"/>
                      <a:pt x="3" y="3"/>
                      <a:pt x="2" y="3"/>
                    </a:cubicBezTo>
                    <a:cubicBezTo>
                      <a:pt x="2" y="3"/>
                      <a:pt x="2" y="3"/>
                      <a:pt x="2" y="3"/>
                    </a:cubicBezTo>
                    <a:cubicBezTo>
                      <a:pt x="1" y="3"/>
                      <a:pt x="1" y="3"/>
                      <a:pt x="1" y="4"/>
                    </a:cubicBezTo>
                    <a:cubicBezTo>
                      <a:pt x="0" y="4"/>
                      <a:pt x="0" y="4"/>
                      <a:pt x="0" y="5"/>
                    </a:cubicBezTo>
                    <a:cubicBezTo>
                      <a:pt x="0" y="5"/>
                      <a:pt x="1" y="5"/>
                      <a:pt x="1" y="5"/>
                    </a:cubicBezTo>
                    <a:cubicBezTo>
                      <a:pt x="1" y="5"/>
                      <a:pt x="1" y="6"/>
                      <a:pt x="1" y="6"/>
                    </a:cubicBezTo>
                    <a:cubicBezTo>
                      <a:pt x="2" y="7"/>
                      <a:pt x="2" y="7"/>
                      <a:pt x="2" y="7"/>
                    </a:cubicBezTo>
                    <a:cubicBezTo>
                      <a:pt x="2" y="7"/>
                      <a:pt x="2" y="8"/>
                      <a:pt x="2" y="8"/>
                    </a:cubicBezTo>
                    <a:cubicBezTo>
                      <a:pt x="2" y="8"/>
                      <a:pt x="3" y="8"/>
                      <a:pt x="3" y="8"/>
                    </a:cubicBezTo>
                    <a:cubicBezTo>
                      <a:pt x="3" y="8"/>
                      <a:pt x="3" y="9"/>
                      <a:pt x="4" y="9"/>
                    </a:cubicBezTo>
                    <a:cubicBezTo>
                      <a:pt x="4" y="9"/>
                      <a:pt x="4" y="9"/>
                      <a:pt x="4" y="9"/>
                    </a:cubicBezTo>
                    <a:cubicBezTo>
                      <a:pt x="4" y="9"/>
                      <a:pt x="5" y="9"/>
                      <a:pt x="5" y="10"/>
                    </a:cubicBezTo>
                    <a:cubicBezTo>
                      <a:pt x="5" y="10"/>
                      <a:pt x="5" y="10"/>
                      <a:pt x="5" y="10"/>
                    </a:cubicBezTo>
                    <a:cubicBezTo>
                      <a:pt x="4" y="10"/>
                      <a:pt x="4" y="10"/>
                      <a:pt x="4" y="10"/>
                    </a:cubicBezTo>
                    <a:cubicBezTo>
                      <a:pt x="5" y="10"/>
                      <a:pt x="5" y="10"/>
                      <a:pt x="6" y="10"/>
                    </a:cubicBezTo>
                    <a:cubicBezTo>
                      <a:pt x="6" y="10"/>
                      <a:pt x="6" y="10"/>
                      <a:pt x="6" y="9"/>
                    </a:cubicBezTo>
                    <a:cubicBezTo>
                      <a:pt x="7" y="9"/>
                      <a:pt x="7" y="8"/>
                      <a:pt x="7" y="8"/>
                    </a:cubicBezTo>
                    <a:cubicBezTo>
                      <a:pt x="8" y="8"/>
                      <a:pt x="8" y="8"/>
                      <a:pt x="8" y="8"/>
                    </a:cubicBezTo>
                    <a:cubicBezTo>
                      <a:pt x="9" y="8"/>
                      <a:pt x="9" y="8"/>
                      <a:pt x="9" y="8"/>
                    </a:cubicBezTo>
                    <a:cubicBezTo>
                      <a:pt x="10" y="8"/>
                      <a:pt x="10" y="8"/>
                      <a:pt x="10" y="8"/>
                    </a:cubicBezTo>
                    <a:cubicBezTo>
                      <a:pt x="11" y="8"/>
                      <a:pt x="11" y="8"/>
                      <a:pt x="11" y="9"/>
                    </a:cubicBezTo>
                    <a:cubicBezTo>
                      <a:pt x="11" y="9"/>
                      <a:pt x="11" y="9"/>
                      <a:pt x="11" y="10"/>
                    </a:cubicBezTo>
                    <a:cubicBezTo>
                      <a:pt x="11" y="10"/>
                      <a:pt x="12" y="10"/>
                      <a:pt x="12" y="11"/>
                    </a:cubicBezTo>
                    <a:cubicBezTo>
                      <a:pt x="12" y="11"/>
                      <a:pt x="12" y="11"/>
                      <a:pt x="12" y="11"/>
                    </a:cubicBezTo>
                    <a:cubicBezTo>
                      <a:pt x="12" y="11"/>
                      <a:pt x="11" y="11"/>
                      <a:pt x="11" y="12"/>
                    </a:cubicBezTo>
                    <a:cubicBezTo>
                      <a:pt x="11" y="12"/>
                      <a:pt x="11" y="12"/>
                      <a:pt x="12" y="12"/>
                    </a:cubicBezTo>
                    <a:cubicBezTo>
                      <a:pt x="12" y="12"/>
                      <a:pt x="12" y="12"/>
                      <a:pt x="12" y="12"/>
                    </a:cubicBezTo>
                    <a:cubicBezTo>
                      <a:pt x="12" y="12"/>
                      <a:pt x="12" y="12"/>
                      <a:pt x="12" y="12"/>
                    </a:cubicBezTo>
                    <a:cubicBezTo>
                      <a:pt x="13" y="12"/>
                      <a:pt x="13" y="11"/>
                      <a:pt x="14" y="12"/>
                    </a:cubicBezTo>
                    <a:cubicBezTo>
                      <a:pt x="14" y="12"/>
                      <a:pt x="14" y="12"/>
                      <a:pt x="14" y="12"/>
                    </a:cubicBezTo>
                    <a:cubicBezTo>
                      <a:pt x="14" y="13"/>
                      <a:pt x="14" y="13"/>
                      <a:pt x="14" y="14"/>
                    </a:cubicBezTo>
                    <a:cubicBezTo>
                      <a:pt x="14" y="14"/>
                      <a:pt x="14" y="15"/>
                      <a:pt x="14" y="15"/>
                    </a:cubicBezTo>
                    <a:cubicBezTo>
                      <a:pt x="15" y="15"/>
                      <a:pt x="15" y="16"/>
                      <a:pt x="15" y="15"/>
                    </a:cubicBezTo>
                    <a:cubicBezTo>
                      <a:pt x="16" y="15"/>
                      <a:pt x="16" y="14"/>
                      <a:pt x="16" y="14"/>
                    </a:cubicBezTo>
                    <a:cubicBezTo>
                      <a:pt x="16" y="14"/>
                      <a:pt x="17" y="14"/>
                      <a:pt x="17" y="14"/>
                    </a:cubicBezTo>
                    <a:cubicBezTo>
                      <a:pt x="18" y="14"/>
                      <a:pt x="18" y="14"/>
                      <a:pt x="18" y="14"/>
                    </a:cubicBezTo>
                    <a:cubicBezTo>
                      <a:pt x="18" y="14"/>
                      <a:pt x="18" y="14"/>
                      <a:pt x="18" y="14"/>
                    </a:cubicBezTo>
                    <a:cubicBezTo>
                      <a:pt x="18" y="13"/>
                      <a:pt x="18" y="13"/>
                      <a:pt x="18" y="13"/>
                    </a:cubicBezTo>
                    <a:cubicBezTo>
                      <a:pt x="18" y="12"/>
                      <a:pt x="17" y="12"/>
                      <a:pt x="17" y="12"/>
                    </a:cubicBezTo>
                    <a:cubicBezTo>
                      <a:pt x="17" y="12"/>
                      <a:pt x="18" y="12"/>
                      <a:pt x="18" y="12"/>
                    </a:cubicBezTo>
                    <a:cubicBezTo>
                      <a:pt x="18" y="12"/>
                      <a:pt x="19" y="12"/>
                      <a:pt x="19" y="12"/>
                    </a:cubicBezTo>
                    <a:cubicBezTo>
                      <a:pt x="19" y="12"/>
                      <a:pt x="19" y="11"/>
                      <a:pt x="19" y="11"/>
                    </a:cubicBezTo>
                    <a:cubicBezTo>
                      <a:pt x="19" y="11"/>
                      <a:pt x="18" y="11"/>
                      <a:pt x="18" y="1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9" name="Freeform 108"/>
              <p:cNvSpPr>
                <a:spLocks/>
              </p:cNvSpPr>
              <p:nvPr/>
            </p:nvSpPr>
            <p:spPr bwMode="auto">
              <a:xfrm>
                <a:off x="3827464" y="268605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0" name="Freeform 109"/>
              <p:cNvSpPr>
                <a:spLocks/>
              </p:cNvSpPr>
              <p:nvPr/>
            </p:nvSpPr>
            <p:spPr bwMode="auto">
              <a:xfrm>
                <a:off x="3783014" y="27400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1" name="Freeform 110"/>
              <p:cNvSpPr>
                <a:spLocks/>
              </p:cNvSpPr>
              <p:nvPr/>
            </p:nvSpPr>
            <p:spPr bwMode="auto">
              <a:xfrm>
                <a:off x="4106864" y="2730501"/>
                <a:ext cx="119063" cy="204788"/>
              </a:xfrm>
              <a:custGeom>
                <a:avLst/>
                <a:gdLst>
                  <a:gd name="T0" fmla="*/ 11 w 11"/>
                  <a:gd name="T1" fmla="*/ 12 h 19"/>
                  <a:gd name="T2" fmla="*/ 11 w 11"/>
                  <a:gd name="T3" fmla="*/ 11 h 19"/>
                  <a:gd name="T4" fmla="*/ 11 w 11"/>
                  <a:gd name="T5" fmla="*/ 10 h 19"/>
                  <a:gd name="T6" fmla="*/ 11 w 11"/>
                  <a:gd name="T7" fmla="*/ 8 h 19"/>
                  <a:gd name="T8" fmla="*/ 10 w 11"/>
                  <a:gd name="T9" fmla="*/ 6 h 19"/>
                  <a:gd name="T10" fmla="*/ 10 w 11"/>
                  <a:gd name="T11" fmla="*/ 5 h 19"/>
                  <a:gd name="T12" fmla="*/ 10 w 11"/>
                  <a:gd name="T13" fmla="*/ 3 h 19"/>
                  <a:gd name="T14" fmla="*/ 10 w 11"/>
                  <a:gd name="T15" fmla="*/ 2 h 19"/>
                  <a:gd name="T16" fmla="*/ 10 w 11"/>
                  <a:gd name="T17" fmla="*/ 1 h 19"/>
                  <a:gd name="T18" fmla="*/ 10 w 11"/>
                  <a:gd name="T19" fmla="*/ 1 h 19"/>
                  <a:gd name="T20" fmla="*/ 9 w 11"/>
                  <a:gd name="T21" fmla="*/ 1 h 19"/>
                  <a:gd name="T22" fmla="*/ 7 w 11"/>
                  <a:gd name="T23" fmla="*/ 0 h 19"/>
                  <a:gd name="T24" fmla="*/ 7 w 11"/>
                  <a:gd name="T25" fmla="*/ 1 h 19"/>
                  <a:gd name="T26" fmla="*/ 6 w 11"/>
                  <a:gd name="T27" fmla="*/ 1 h 19"/>
                  <a:gd name="T28" fmla="*/ 5 w 11"/>
                  <a:gd name="T29" fmla="*/ 1 h 19"/>
                  <a:gd name="T30" fmla="*/ 3 w 11"/>
                  <a:gd name="T31" fmla="*/ 1 h 19"/>
                  <a:gd name="T32" fmla="*/ 2 w 11"/>
                  <a:gd name="T33" fmla="*/ 1 h 19"/>
                  <a:gd name="T34" fmla="*/ 1 w 11"/>
                  <a:gd name="T35" fmla="*/ 2 h 19"/>
                  <a:gd name="T36" fmla="*/ 1 w 11"/>
                  <a:gd name="T37" fmla="*/ 3 h 19"/>
                  <a:gd name="T38" fmla="*/ 1 w 11"/>
                  <a:gd name="T39" fmla="*/ 4 h 19"/>
                  <a:gd name="T40" fmla="*/ 1 w 11"/>
                  <a:gd name="T41" fmla="*/ 5 h 19"/>
                  <a:gd name="T42" fmla="*/ 1 w 11"/>
                  <a:gd name="T43" fmla="*/ 5 h 19"/>
                  <a:gd name="T44" fmla="*/ 2 w 11"/>
                  <a:gd name="T45" fmla="*/ 6 h 19"/>
                  <a:gd name="T46" fmla="*/ 1 w 11"/>
                  <a:gd name="T47" fmla="*/ 7 h 19"/>
                  <a:gd name="T48" fmla="*/ 1 w 11"/>
                  <a:gd name="T49" fmla="*/ 8 h 19"/>
                  <a:gd name="T50" fmla="*/ 1 w 11"/>
                  <a:gd name="T51" fmla="*/ 9 h 19"/>
                  <a:gd name="T52" fmla="*/ 1 w 11"/>
                  <a:gd name="T53" fmla="*/ 11 h 19"/>
                  <a:gd name="T54" fmla="*/ 0 w 11"/>
                  <a:gd name="T55" fmla="*/ 12 h 19"/>
                  <a:gd name="T56" fmla="*/ 0 w 11"/>
                  <a:gd name="T57" fmla="*/ 13 h 19"/>
                  <a:gd name="T58" fmla="*/ 0 w 11"/>
                  <a:gd name="T59" fmla="*/ 14 h 19"/>
                  <a:gd name="T60" fmla="*/ 0 w 11"/>
                  <a:gd name="T61" fmla="*/ 16 h 19"/>
                  <a:gd name="T62" fmla="*/ 1 w 11"/>
                  <a:gd name="T63" fmla="*/ 17 h 19"/>
                  <a:gd name="T64" fmla="*/ 1 w 11"/>
                  <a:gd name="T65" fmla="*/ 18 h 19"/>
                  <a:gd name="T66" fmla="*/ 1 w 11"/>
                  <a:gd name="T67" fmla="*/ 18 h 19"/>
                  <a:gd name="T68" fmla="*/ 2 w 11"/>
                  <a:gd name="T69" fmla="*/ 18 h 19"/>
                  <a:gd name="T70" fmla="*/ 2 w 11"/>
                  <a:gd name="T71" fmla="*/ 19 h 19"/>
                  <a:gd name="T72" fmla="*/ 3 w 11"/>
                  <a:gd name="T73" fmla="*/ 18 h 19"/>
                  <a:gd name="T74" fmla="*/ 5 w 11"/>
                  <a:gd name="T75" fmla="*/ 18 h 19"/>
                  <a:gd name="T76" fmla="*/ 6 w 11"/>
                  <a:gd name="T77" fmla="*/ 17 h 19"/>
                  <a:gd name="T78" fmla="*/ 7 w 11"/>
                  <a:gd name="T79" fmla="*/ 17 h 19"/>
                  <a:gd name="T80" fmla="*/ 7 w 11"/>
                  <a:gd name="T81" fmla="*/ 17 h 19"/>
                  <a:gd name="T82" fmla="*/ 8 w 11"/>
                  <a:gd name="T83" fmla="*/ 16 h 19"/>
                  <a:gd name="T84" fmla="*/ 9 w 11"/>
                  <a:gd name="T85" fmla="*/ 16 h 19"/>
                  <a:gd name="T86" fmla="*/ 10 w 11"/>
                  <a:gd name="T87" fmla="*/ 16 h 19"/>
                  <a:gd name="T88" fmla="*/ 11 w 11"/>
                  <a:gd name="T89" fmla="*/ 15 h 19"/>
                  <a:gd name="T90" fmla="*/ 11 w 11"/>
                  <a:gd name="T91" fmla="*/ 15 h 19"/>
                  <a:gd name="T92" fmla="*/ 11 w 11"/>
                  <a:gd name="T93" fmla="*/ 15 h 19"/>
                  <a:gd name="T94" fmla="*/ 11 w 11"/>
                  <a:gd name="T95" fmla="*/ 14 h 19"/>
                  <a:gd name="T96" fmla="*/ 11 w 11"/>
                  <a:gd name="T97"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 h="19">
                    <a:moveTo>
                      <a:pt x="11" y="12"/>
                    </a:moveTo>
                    <a:cubicBezTo>
                      <a:pt x="10" y="12"/>
                      <a:pt x="11" y="11"/>
                      <a:pt x="11" y="11"/>
                    </a:cubicBezTo>
                    <a:cubicBezTo>
                      <a:pt x="11" y="10"/>
                      <a:pt x="11" y="10"/>
                      <a:pt x="11" y="10"/>
                    </a:cubicBezTo>
                    <a:cubicBezTo>
                      <a:pt x="11" y="9"/>
                      <a:pt x="11" y="9"/>
                      <a:pt x="11" y="8"/>
                    </a:cubicBezTo>
                    <a:cubicBezTo>
                      <a:pt x="11" y="7"/>
                      <a:pt x="10" y="7"/>
                      <a:pt x="10" y="6"/>
                    </a:cubicBezTo>
                    <a:cubicBezTo>
                      <a:pt x="10" y="6"/>
                      <a:pt x="10" y="5"/>
                      <a:pt x="10" y="5"/>
                    </a:cubicBezTo>
                    <a:cubicBezTo>
                      <a:pt x="10" y="4"/>
                      <a:pt x="10" y="4"/>
                      <a:pt x="10" y="3"/>
                    </a:cubicBezTo>
                    <a:cubicBezTo>
                      <a:pt x="10" y="3"/>
                      <a:pt x="10" y="3"/>
                      <a:pt x="10" y="2"/>
                    </a:cubicBezTo>
                    <a:cubicBezTo>
                      <a:pt x="10" y="2"/>
                      <a:pt x="10" y="1"/>
                      <a:pt x="10" y="1"/>
                    </a:cubicBezTo>
                    <a:cubicBezTo>
                      <a:pt x="10" y="1"/>
                      <a:pt x="10" y="1"/>
                      <a:pt x="10" y="1"/>
                    </a:cubicBezTo>
                    <a:cubicBezTo>
                      <a:pt x="9" y="1"/>
                      <a:pt x="9" y="1"/>
                      <a:pt x="9" y="1"/>
                    </a:cubicBezTo>
                    <a:cubicBezTo>
                      <a:pt x="8" y="1"/>
                      <a:pt x="8" y="0"/>
                      <a:pt x="7" y="0"/>
                    </a:cubicBezTo>
                    <a:cubicBezTo>
                      <a:pt x="7" y="1"/>
                      <a:pt x="7" y="1"/>
                      <a:pt x="7" y="1"/>
                    </a:cubicBezTo>
                    <a:cubicBezTo>
                      <a:pt x="6" y="1"/>
                      <a:pt x="6" y="1"/>
                      <a:pt x="6" y="1"/>
                    </a:cubicBezTo>
                    <a:cubicBezTo>
                      <a:pt x="6" y="1"/>
                      <a:pt x="6" y="1"/>
                      <a:pt x="5" y="1"/>
                    </a:cubicBezTo>
                    <a:cubicBezTo>
                      <a:pt x="5" y="1"/>
                      <a:pt x="4" y="1"/>
                      <a:pt x="3" y="1"/>
                    </a:cubicBezTo>
                    <a:cubicBezTo>
                      <a:pt x="3" y="1"/>
                      <a:pt x="2" y="0"/>
                      <a:pt x="2" y="1"/>
                    </a:cubicBezTo>
                    <a:cubicBezTo>
                      <a:pt x="1" y="1"/>
                      <a:pt x="1" y="1"/>
                      <a:pt x="1" y="2"/>
                    </a:cubicBezTo>
                    <a:cubicBezTo>
                      <a:pt x="1" y="2"/>
                      <a:pt x="1" y="2"/>
                      <a:pt x="1" y="3"/>
                    </a:cubicBezTo>
                    <a:cubicBezTo>
                      <a:pt x="1" y="3"/>
                      <a:pt x="2" y="4"/>
                      <a:pt x="1" y="4"/>
                    </a:cubicBezTo>
                    <a:cubicBezTo>
                      <a:pt x="1" y="4"/>
                      <a:pt x="1" y="4"/>
                      <a:pt x="1" y="5"/>
                    </a:cubicBezTo>
                    <a:cubicBezTo>
                      <a:pt x="1" y="5"/>
                      <a:pt x="1" y="5"/>
                      <a:pt x="1" y="5"/>
                    </a:cubicBezTo>
                    <a:cubicBezTo>
                      <a:pt x="1" y="5"/>
                      <a:pt x="2" y="5"/>
                      <a:pt x="2" y="6"/>
                    </a:cubicBezTo>
                    <a:cubicBezTo>
                      <a:pt x="2" y="6"/>
                      <a:pt x="1" y="7"/>
                      <a:pt x="1" y="7"/>
                    </a:cubicBezTo>
                    <a:cubicBezTo>
                      <a:pt x="1" y="7"/>
                      <a:pt x="1" y="7"/>
                      <a:pt x="1" y="8"/>
                    </a:cubicBezTo>
                    <a:cubicBezTo>
                      <a:pt x="0" y="8"/>
                      <a:pt x="1" y="9"/>
                      <a:pt x="1" y="9"/>
                    </a:cubicBezTo>
                    <a:cubicBezTo>
                      <a:pt x="1" y="10"/>
                      <a:pt x="1" y="10"/>
                      <a:pt x="1" y="11"/>
                    </a:cubicBezTo>
                    <a:cubicBezTo>
                      <a:pt x="1" y="11"/>
                      <a:pt x="1" y="11"/>
                      <a:pt x="0" y="12"/>
                    </a:cubicBezTo>
                    <a:cubicBezTo>
                      <a:pt x="0" y="12"/>
                      <a:pt x="0" y="12"/>
                      <a:pt x="0" y="13"/>
                    </a:cubicBezTo>
                    <a:cubicBezTo>
                      <a:pt x="0" y="13"/>
                      <a:pt x="0" y="14"/>
                      <a:pt x="0" y="14"/>
                    </a:cubicBezTo>
                    <a:cubicBezTo>
                      <a:pt x="0" y="15"/>
                      <a:pt x="0" y="15"/>
                      <a:pt x="0" y="16"/>
                    </a:cubicBezTo>
                    <a:cubicBezTo>
                      <a:pt x="1" y="16"/>
                      <a:pt x="1" y="16"/>
                      <a:pt x="1" y="17"/>
                    </a:cubicBezTo>
                    <a:cubicBezTo>
                      <a:pt x="1" y="17"/>
                      <a:pt x="1" y="17"/>
                      <a:pt x="1" y="18"/>
                    </a:cubicBezTo>
                    <a:cubicBezTo>
                      <a:pt x="1" y="18"/>
                      <a:pt x="1" y="18"/>
                      <a:pt x="1" y="18"/>
                    </a:cubicBezTo>
                    <a:cubicBezTo>
                      <a:pt x="1" y="18"/>
                      <a:pt x="1" y="18"/>
                      <a:pt x="2" y="18"/>
                    </a:cubicBezTo>
                    <a:cubicBezTo>
                      <a:pt x="2" y="18"/>
                      <a:pt x="2" y="19"/>
                      <a:pt x="2" y="19"/>
                    </a:cubicBezTo>
                    <a:cubicBezTo>
                      <a:pt x="3" y="19"/>
                      <a:pt x="3" y="18"/>
                      <a:pt x="3" y="18"/>
                    </a:cubicBezTo>
                    <a:cubicBezTo>
                      <a:pt x="4" y="18"/>
                      <a:pt x="4" y="18"/>
                      <a:pt x="5" y="18"/>
                    </a:cubicBezTo>
                    <a:cubicBezTo>
                      <a:pt x="5" y="18"/>
                      <a:pt x="5" y="17"/>
                      <a:pt x="6" y="17"/>
                    </a:cubicBezTo>
                    <a:cubicBezTo>
                      <a:pt x="6" y="17"/>
                      <a:pt x="6" y="17"/>
                      <a:pt x="7" y="17"/>
                    </a:cubicBezTo>
                    <a:cubicBezTo>
                      <a:pt x="7" y="17"/>
                      <a:pt x="7" y="17"/>
                      <a:pt x="7" y="17"/>
                    </a:cubicBezTo>
                    <a:cubicBezTo>
                      <a:pt x="8" y="16"/>
                      <a:pt x="8" y="16"/>
                      <a:pt x="8" y="16"/>
                    </a:cubicBezTo>
                    <a:cubicBezTo>
                      <a:pt x="9" y="16"/>
                      <a:pt x="9" y="16"/>
                      <a:pt x="9" y="16"/>
                    </a:cubicBezTo>
                    <a:cubicBezTo>
                      <a:pt x="10" y="16"/>
                      <a:pt x="10" y="16"/>
                      <a:pt x="10" y="16"/>
                    </a:cubicBezTo>
                    <a:cubicBezTo>
                      <a:pt x="11" y="16"/>
                      <a:pt x="11" y="16"/>
                      <a:pt x="11" y="15"/>
                    </a:cubicBezTo>
                    <a:cubicBezTo>
                      <a:pt x="11" y="15"/>
                      <a:pt x="11" y="15"/>
                      <a:pt x="11" y="15"/>
                    </a:cubicBezTo>
                    <a:cubicBezTo>
                      <a:pt x="11" y="15"/>
                      <a:pt x="11" y="15"/>
                      <a:pt x="11" y="15"/>
                    </a:cubicBezTo>
                    <a:cubicBezTo>
                      <a:pt x="11" y="14"/>
                      <a:pt x="11" y="14"/>
                      <a:pt x="11" y="14"/>
                    </a:cubicBezTo>
                    <a:cubicBezTo>
                      <a:pt x="11" y="13"/>
                      <a:pt x="11" y="13"/>
                      <a:pt x="11" y="1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2" name="Freeform 111"/>
              <p:cNvSpPr>
                <a:spLocks/>
              </p:cNvSpPr>
              <p:nvPr/>
            </p:nvSpPr>
            <p:spPr bwMode="auto">
              <a:xfrm>
                <a:off x="4518027" y="3205164"/>
                <a:ext cx="53975" cy="53975"/>
              </a:xfrm>
              <a:custGeom>
                <a:avLst/>
                <a:gdLst>
                  <a:gd name="T0" fmla="*/ 2 w 5"/>
                  <a:gd name="T1" fmla="*/ 2 h 5"/>
                  <a:gd name="T2" fmla="*/ 3 w 5"/>
                  <a:gd name="T3" fmla="*/ 2 h 5"/>
                  <a:gd name="T4" fmla="*/ 4 w 5"/>
                  <a:gd name="T5" fmla="*/ 2 h 5"/>
                  <a:gd name="T6" fmla="*/ 5 w 5"/>
                  <a:gd name="T7" fmla="*/ 2 h 5"/>
                  <a:gd name="T8" fmla="*/ 4 w 5"/>
                  <a:gd name="T9" fmla="*/ 1 h 5"/>
                  <a:gd name="T10" fmla="*/ 3 w 5"/>
                  <a:gd name="T11" fmla="*/ 1 h 5"/>
                  <a:gd name="T12" fmla="*/ 2 w 5"/>
                  <a:gd name="T13" fmla="*/ 1 h 5"/>
                  <a:gd name="T14" fmla="*/ 1 w 5"/>
                  <a:gd name="T15" fmla="*/ 2 h 5"/>
                  <a:gd name="T16" fmla="*/ 0 w 5"/>
                  <a:gd name="T17" fmla="*/ 2 h 5"/>
                  <a:gd name="T18" fmla="*/ 0 w 5"/>
                  <a:gd name="T19" fmla="*/ 3 h 5"/>
                  <a:gd name="T20" fmla="*/ 0 w 5"/>
                  <a:gd name="T21" fmla="*/ 3 h 5"/>
                  <a:gd name="T22" fmla="*/ 0 w 5"/>
                  <a:gd name="T23" fmla="*/ 3 h 5"/>
                  <a:gd name="T24" fmla="*/ 1 w 5"/>
                  <a:gd name="T25" fmla="*/ 4 h 5"/>
                  <a:gd name="T26" fmla="*/ 1 w 5"/>
                  <a:gd name="T27" fmla="*/ 5 h 5"/>
                  <a:gd name="T28" fmla="*/ 1 w 5"/>
                  <a:gd name="T29" fmla="*/ 5 h 5"/>
                  <a:gd name="T30" fmla="*/ 1 w 5"/>
                  <a:gd name="T31" fmla="*/ 4 h 5"/>
                  <a:gd name="T32" fmla="*/ 2 w 5"/>
                  <a:gd name="T33" fmla="*/ 3 h 5"/>
                  <a:gd name="T34" fmla="*/ 2 w 5"/>
                  <a:gd name="T3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5">
                    <a:moveTo>
                      <a:pt x="2" y="2"/>
                    </a:moveTo>
                    <a:cubicBezTo>
                      <a:pt x="3" y="2"/>
                      <a:pt x="3" y="2"/>
                      <a:pt x="3" y="2"/>
                    </a:cubicBezTo>
                    <a:cubicBezTo>
                      <a:pt x="4" y="2"/>
                      <a:pt x="4" y="2"/>
                      <a:pt x="4" y="2"/>
                    </a:cubicBezTo>
                    <a:cubicBezTo>
                      <a:pt x="5" y="2"/>
                      <a:pt x="5" y="2"/>
                      <a:pt x="5" y="2"/>
                    </a:cubicBezTo>
                    <a:cubicBezTo>
                      <a:pt x="5" y="1"/>
                      <a:pt x="5" y="1"/>
                      <a:pt x="4" y="1"/>
                    </a:cubicBezTo>
                    <a:cubicBezTo>
                      <a:pt x="4" y="0"/>
                      <a:pt x="4" y="1"/>
                      <a:pt x="3" y="1"/>
                    </a:cubicBezTo>
                    <a:cubicBezTo>
                      <a:pt x="3" y="1"/>
                      <a:pt x="3" y="1"/>
                      <a:pt x="2" y="1"/>
                    </a:cubicBezTo>
                    <a:cubicBezTo>
                      <a:pt x="2" y="1"/>
                      <a:pt x="2" y="2"/>
                      <a:pt x="1" y="2"/>
                    </a:cubicBezTo>
                    <a:cubicBezTo>
                      <a:pt x="1" y="2"/>
                      <a:pt x="1" y="2"/>
                      <a:pt x="0" y="2"/>
                    </a:cubicBezTo>
                    <a:cubicBezTo>
                      <a:pt x="0" y="2"/>
                      <a:pt x="0" y="3"/>
                      <a:pt x="0" y="3"/>
                    </a:cubicBezTo>
                    <a:cubicBezTo>
                      <a:pt x="0" y="3"/>
                      <a:pt x="0" y="3"/>
                      <a:pt x="0" y="3"/>
                    </a:cubicBezTo>
                    <a:cubicBezTo>
                      <a:pt x="0" y="3"/>
                      <a:pt x="0" y="3"/>
                      <a:pt x="0" y="3"/>
                    </a:cubicBezTo>
                    <a:cubicBezTo>
                      <a:pt x="0" y="4"/>
                      <a:pt x="0" y="4"/>
                      <a:pt x="1" y="4"/>
                    </a:cubicBezTo>
                    <a:cubicBezTo>
                      <a:pt x="1" y="4"/>
                      <a:pt x="1" y="5"/>
                      <a:pt x="1" y="5"/>
                    </a:cubicBezTo>
                    <a:cubicBezTo>
                      <a:pt x="1" y="5"/>
                      <a:pt x="1" y="5"/>
                      <a:pt x="1" y="5"/>
                    </a:cubicBezTo>
                    <a:cubicBezTo>
                      <a:pt x="1" y="5"/>
                      <a:pt x="1" y="5"/>
                      <a:pt x="1" y="4"/>
                    </a:cubicBezTo>
                    <a:cubicBezTo>
                      <a:pt x="2" y="4"/>
                      <a:pt x="1" y="4"/>
                      <a:pt x="2" y="3"/>
                    </a:cubicBezTo>
                    <a:cubicBezTo>
                      <a:pt x="2" y="3"/>
                      <a:pt x="2" y="2"/>
                      <a:pt x="2"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3" name="Freeform 112"/>
              <p:cNvSpPr>
                <a:spLocks/>
              </p:cNvSpPr>
              <p:nvPr/>
            </p:nvSpPr>
            <p:spPr bwMode="auto">
              <a:xfrm>
                <a:off x="4506914" y="3259139"/>
                <a:ext cx="346075" cy="388938"/>
              </a:xfrm>
              <a:custGeom>
                <a:avLst/>
                <a:gdLst>
                  <a:gd name="T0" fmla="*/ 31 w 32"/>
                  <a:gd name="T1" fmla="*/ 18 h 36"/>
                  <a:gd name="T2" fmla="*/ 31 w 32"/>
                  <a:gd name="T3" fmla="*/ 15 h 36"/>
                  <a:gd name="T4" fmla="*/ 30 w 32"/>
                  <a:gd name="T5" fmla="*/ 15 h 36"/>
                  <a:gd name="T6" fmla="*/ 28 w 32"/>
                  <a:gd name="T7" fmla="*/ 15 h 36"/>
                  <a:gd name="T8" fmla="*/ 27 w 32"/>
                  <a:gd name="T9" fmla="*/ 15 h 36"/>
                  <a:gd name="T10" fmla="*/ 27 w 32"/>
                  <a:gd name="T11" fmla="*/ 12 h 36"/>
                  <a:gd name="T12" fmla="*/ 26 w 32"/>
                  <a:gd name="T13" fmla="*/ 9 h 36"/>
                  <a:gd name="T14" fmla="*/ 26 w 32"/>
                  <a:gd name="T15" fmla="*/ 6 h 36"/>
                  <a:gd name="T16" fmla="*/ 26 w 32"/>
                  <a:gd name="T17" fmla="*/ 4 h 36"/>
                  <a:gd name="T18" fmla="*/ 23 w 32"/>
                  <a:gd name="T19" fmla="*/ 4 h 36"/>
                  <a:gd name="T20" fmla="*/ 22 w 32"/>
                  <a:gd name="T21" fmla="*/ 3 h 36"/>
                  <a:gd name="T22" fmla="*/ 20 w 32"/>
                  <a:gd name="T23" fmla="*/ 4 h 36"/>
                  <a:gd name="T24" fmla="*/ 20 w 32"/>
                  <a:gd name="T25" fmla="*/ 6 h 36"/>
                  <a:gd name="T26" fmla="*/ 18 w 32"/>
                  <a:gd name="T27" fmla="*/ 6 h 36"/>
                  <a:gd name="T28" fmla="*/ 16 w 32"/>
                  <a:gd name="T29" fmla="*/ 7 h 36"/>
                  <a:gd name="T30" fmla="*/ 14 w 32"/>
                  <a:gd name="T31" fmla="*/ 5 h 36"/>
                  <a:gd name="T32" fmla="*/ 13 w 32"/>
                  <a:gd name="T33" fmla="*/ 3 h 36"/>
                  <a:gd name="T34" fmla="*/ 13 w 32"/>
                  <a:gd name="T35" fmla="*/ 1 h 36"/>
                  <a:gd name="T36" fmla="*/ 12 w 32"/>
                  <a:gd name="T37" fmla="*/ 0 h 36"/>
                  <a:gd name="T38" fmla="*/ 8 w 32"/>
                  <a:gd name="T39" fmla="*/ 0 h 36"/>
                  <a:gd name="T40" fmla="*/ 5 w 32"/>
                  <a:gd name="T41" fmla="*/ 0 h 36"/>
                  <a:gd name="T42" fmla="*/ 3 w 32"/>
                  <a:gd name="T43" fmla="*/ 1 h 36"/>
                  <a:gd name="T44" fmla="*/ 2 w 32"/>
                  <a:gd name="T45" fmla="*/ 1 h 36"/>
                  <a:gd name="T46" fmla="*/ 2 w 32"/>
                  <a:gd name="T47" fmla="*/ 3 h 36"/>
                  <a:gd name="T48" fmla="*/ 3 w 32"/>
                  <a:gd name="T49" fmla="*/ 5 h 36"/>
                  <a:gd name="T50" fmla="*/ 4 w 32"/>
                  <a:gd name="T51" fmla="*/ 7 h 36"/>
                  <a:gd name="T52" fmla="*/ 4 w 32"/>
                  <a:gd name="T53" fmla="*/ 9 h 36"/>
                  <a:gd name="T54" fmla="*/ 4 w 32"/>
                  <a:gd name="T55" fmla="*/ 12 h 36"/>
                  <a:gd name="T56" fmla="*/ 5 w 32"/>
                  <a:gd name="T57" fmla="*/ 14 h 36"/>
                  <a:gd name="T58" fmla="*/ 5 w 32"/>
                  <a:gd name="T59" fmla="*/ 18 h 36"/>
                  <a:gd name="T60" fmla="*/ 4 w 32"/>
                  <a:gd name="T61" fmla="*/ 18 h 36"/>
                  <a:gd name="T62" fmla="*/ 3 w 32"/>
                  <a:gd name="T63" fmla="*/ 21 h 36"/>
                  <a:gd name="T64" fmla="*/ 2 w 32"/>
                  <a:gd name="T65" fmla="*/ 22 h 36"/>
                  <a:gd name="T66" fmla="*/ 2 w 32"/>
                  <a:gd name="T67" fmla="*/ 25 h 36"/>
                  <a:gd name="T68" fmla="*/ 1 w 32"/>
                  <a:gd name="T69" fmla="*/ 27 h 36"/>
                  <a:gd name="T70" fmla="*/ 0 w 32"/>
                  <a:gd name="T71" fmla="*/ 30 h 36"/>
                  <a:gd name="T72" fmla="*/ 0 w 32"/>
                  <a:gd name="T73" fmla="*/ 33 h 36"/>
                  <a:gd name="T74" fmla="*/ 1 w 32"/>
                  <a:gd name="T75" fmla="*/ 33 h 36"/>
                  <a:gd name="T76" fmla="*/ 3 w 32"/>
                  <a:gd name="T77" fmla="*/ 32 h 36"/>
                  <a:gd name="T78" fmla="*/ 5 w 32"/>
                  <a:gd name="T79" fmla="*/ 33 h 36"/>
                  <a:gd name="T80" fmla="*/ 8 w 32"/>
                  <a:gd name="T81" fmla="*/ 33 h 36"/>
                  <a:gd name="T82" fmla="*/ 12 w 32"/>
                  <a:gd name="T83" fmla="*/ 33 h 36"/>
                  <a:gd name="T84" fmla="*/ 15 w 32"/>
                  <a:gd name="T85" fmla="*/ 33 h 36"/>
                  <a:gd name="T86" fmla="*/ 17 w 32"/>
                  <a:gd name="T87" fmla="*/ 34 h 36"/>
                  <a:gd name="T88" fmla="*/ 20 w 32"/>
                  <a:gd name="T89" fmla="*/ 35 h 36"/>
                  <a:gd name="T90" fmla="*/ 23 w 32"/>
                  <a:gd name="T91" fmla="*/ 35 h 36"/>
                  <a:gd name="T92" fmla="*/ 24 w 32"/>
                  <a:gd name="T93" fmla="*/ 35 h 36"/>
                  <a:gd name="T94" fmla="*/ 28 w 32"/>
                  <a:gd name="T95" fmla="*/ 35 h 36"/>
                  <a:gd name="T96" fmla="*/ 29 w 32"/>
                  <a:gd name="T97" fmla="*/ 34 h 36"/>
                  <a:gd name="T98" fmla="*/ 26 w 32"/>
                  <a:gd name="T99" fmla="*/ 27 h 36"/>
                  <a:gd name="T100" fmla="*/ 26 w 32"/>
                  <a:gd name="T101" fmla="*/ 22 h 36"/>
                  <a:gd name="T102" fmla="*/ 27 w 32"/>
                  <a:gd name="T103" fmla="*/ 21 h 36"/>
                  <a:gd name="T104" fmla="*/ 30 w 32"/>
                  <a:gd name="T105" fmla="*/ 21 h 36"/>
                  <a:gd name="T106" fmla="*/ 31 w 32"/>
                  <a:gd name="T107"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6">
                    <a:moveTo>
                      <a:pt x="31" y="18"/>
                    </a:moveTo>
                    <a:cubicBezTo>
                      <a:pt x="31" y="18"/>
                      <a:pt x="31" y="18"/>
                      <a:pt x="31" y="18"/>
                    </a:cubicBezTo>
                    <a:cubicBezTo>
                      <a:pt x="31" y="17"/>
                      <a:pt x="31" y="17"/>
                      <a:pt x="31" y="17"/>
                    </a:cubicBezTo>
                    <a:cubicBezTo>
                      <a:pt x="31" y="16"/>
                      <a:pt x="31" y="16"/>
                      <a:pt x="31" y="15"/>
                    </a:cubicBezTo>
                    <a:cubicBezTo>
                      <a:pt x="31" y="15"/>
                      <a:pt x="31" y="15"/>
                      <a:pt x="31" y="15"/>
                    </a:cubicBezTo>
                    <a:cubicBezTo>
                      <a:pt x="31" y="15"/>
                      <a:pt x="31" y="15"/>
                      <a:pt x="30" y="15"/>
                    </a:cubicBezTo>
                    <a:cubicBezTo>
                      <a:pt x="30" y="15"/>
                      <a:pt x="29" y="15"/>
                      <a:pt x="29" y="15"/>
                    </a:cubicBezTo>
                    <a:cubicBezTo>
                      <a:pt x="29" y="15"/>
                      <a:pt x="28" y="15"/>
                      <a:pt x="28" y="15"/>
                    </a:cubicBezTo>
                    <a:cubicBezTo>
                      <a:pt x="28" y="15"/>
                      <a:pt x="27" y="16"/>
                      <a:pt x="27" y="15"/>
                    </a:cubicBezTo>
                    <a:cubicBezTo>
                      <a:pt x="27" y="15"/>
                      <a:pt x="27" y="15"/>
                      <a:pt x="27" y="15"/>
                    </a:cubicBezTo>
                    <a:cubicBezTo>
                      <a:pt x="27" y="14"/>
                      <a:pt x="27" y="14"/>
                      <a:pt x="27" y="14"/>
                    </a:cubicBezTo>
                    <a:cubicBezTo>
                      <a:pt x="27" y="13"/>
                      <a:pt x="27" y="13"/>
                      <a:pt x="27" y="12"/>
                    </a:cubicBezTo>
                    <a:cubicBezTo>
                      <a:pt x="27" y="12"/>
                      <a:pt x="26" y="11"/>
                      <a:pt x="26" y="11"/>
                    </a:cubicBezTo>
                    <a:cubicBezTo>
                      <a:pt x="26" y="10"/>
                      <a:pt x="26" y="10"/>
                      <a:pt x="26" y="9"/>
                    </a:cubicBezTo>
                    <a:cubicBezTo>
                      <a:pt x="26" y="8"/>
                      <a:pt x="26" y="8"/>
                      <a:pt x="26" y="7"/>
                    </a:cubicBezTo>
                    <a:cubicBezTo>
                      <a:pt x="26" y="7"/>
                      <a:pt x="26" y="7"/>
                      <a:pt x="26" y="6"/>
                    </a:cubicBezTo>
                    <a:cubicBezTo>
                      <a:pt x="26" y="6"/>
                      <a:pt x="26" y="6"/>
                      <a:pt x="26" y="5"/>
                    </a:cubicBezTo>
                    <a:cubicBezTo>
                      <a:pt x="26" y="5"/>
                      <a:pt x="26" y="5"/>
                      <a:pt x="26" y="4"/>
                    </a:cubicBezTo>
                    <a:cubicBezTo>
                      <a:pt x="26" y="4"/>
                      <a:pt x="25" y="4"/>
                      <a:pt x="25" y="4"/>
                    </a:cubicBezTo>
                    <a:cubicBezTo>
                      <a:pt x="24" y="4"/>
                      <a:pt x="23" y="5"/>
                      <a:pt x="23" y="4"/>
                    </a:cubicBezTo>
                    <a:cubicBezTo>
                      <a:pt x="23" y="4"/>
                      <a:pt x="23" y="4"/>
                      <a:pt x="23" y="4"/>
                    </a:cubicBezTo>
                    <a:cubicBezTo>
                      <a:pt x="23" y="3"/>
                      <a:pt x="22" y="4"/>
                      <a:pt x="22" y="3"/>
                    </a:cubicBezTo>
                    <a:cubicBezTo>
                      <a:pt x="21" y="3"/>
                      <a:pt x="21" y="3"/>
                      <a:pt x="21" y="4"/>
                    </a:cubicBezTo>
                    <a:cubicBezTo>
                      <a:pt x="20" y="4"/>
                      <a:pt x="20" y="4"/>
                      <a:pt x="20" y="4"/>
                    </a:cubicBezTo>
                    <a:cubicBezTo>
                      <a:pt x="20" y="5"/>
                      <a:pt x="20" y="5"/>
                      <a:pt x="20" y="5"/>
                    </a:cubicBezTo>
                    <a:cubicBezTo>
                      <a:pt x="20" y="6"/>
                      <a:pt x="20" y="6"/>
                      <a:pt x="20" y="6"/>
                    </a:cubicBezTo>
                    <a:cubicBezTo>
                      <a:pt x="20" y="6"/>
                      <a:pt x="19" y="6"/>
                      <a:pt x="19" y="6"/>
                    </a:cubicBezTo>
                    <a:cubicBezTo>
                      <a:pt x="19" y="6"/>
                      <a:pt x="18" y="6"/>
                      <a:pt x="18" y="6"/>
                    </a:cubicBezTo>
                    <a:cubicBezTo>
                      <a:pt x="17" y="6"/>
                      <a:pt x="17" y="6"/>
                      <a:pt x="17" y="6"/>
                    </a:cubicBezTo>
                    <a:cubicBezTo>
                      <a:pt x="16" y="6"/>
                      <a:pt x="16" y="7"/>
                      <a:pt x="16" y="7"/>
                    </a:cubicBezTo>
                    <a:cubicBezTo>
                      <a:pt x="15" y="7"/>
                      <a:pt x="15" y="6"/>
                      <a:pt x="15" y="6"/>
                    </a:cubicBezTo>
                    <a:cubicBezTo>
                      <a:pt x="14" y="6"/>
                      <a:pt x="14" y="5"/>
                      <a:pt x="14" y="5"/>
                    </a:cubicBezTo>
                    <a:cubicBezTo>
                      <a:pt x="14" y="5"/>
                      <a:pt x="14" y="4"/>
                      <a:pt x="14" y="4"/>
                    </a:cubicBezTo>
                    <a:cubicBezTo>
                      <a:pt x="13" y="4"/>
                      <a:pt x="13" y="3"/>
                      <a:pt x="13" y="3"/>
                    </a:cubicBezTo>
                    <a:cubicBezTo>
                      <a:pt x="13" y="2"/>
                      <a:pt x="13" y="2"/>
                      <a:pt x="13" y="2"/>
                    </a:cubicBezTo>
                    <a:cubicBezTo>
                      <a:pt x="13" y="1"/>
                      <a:pt x="13" y="1"/>
                      <a:pt x="13" y="1"/>
                    </a:cubicBezTo>
                    <a:cubicBezTo>
                      <a:pt x="13" y="1"/>
                      <a:pt x="13" y="1"/>
                      <a:pt x="13" y="0"/>
                    </a:cubicBezTo>
                    <a:cubicBezTo>
                      <a:pt x="13" y="0"/>
                      <a:pt x="12" y="0"/>
                      <a:pt x="12" y="0"/>
                    </a:cubicBezTo>
                    <a:cubicBezTo>
                      <a:pt x="11" y="0"/>
                      <a:pt x="11" y="0"/>
                      <a:pt x="10" y="0"/>
                    </a:cubicBezTo>
                    <a:cubicBezTo>
                      <a:pt x="9" y="0"/>
                      <a:pt x="9" y="0"/>
                      <a:pt x="8" y="0"/>
                    </a:cubicBezTo>
                    <a:cubicBezTo>
                      <a:pt x="8" y="0"/>
                      <a:pt x="8" y="0"/>
                      <a:pt x="7" y="0"/>
                    </a:cubicBezTo>
                    <a:cubicBezTo>
                      <a:pt x="6" y="0"/>
                      <a:pt x="6" y="0"/>
                      <a:pt x="5" y="0"/>
                    </a:cubicBezTo>
                    <a:cubicBezTo>
                      <a:pt x="5" y="0"/>
                      <a:pt x="4" y="0"/>
                      <a:pt x="4" y="0"/>
                    </a:cubicBezTo>
                    <a:cubicBezTo>
                      <a:pt x="4" y="0"/>
                      <a:pt x="4" y="1"/>
                      <a:pt x="3" y="1"/>
                    </a:cubicBezTo>
                    <a:cubicBezTo>
                      <a:pt x="3" y="1"/>
                      <a:pt x="3" y="1"/>
                      <a:pt x="3" y="1"/>
                    </a:cubicBezTo>
                    <a:cubicBezTo>
                      <a:pt x="2" y="1"/>
                      <a:pt x="2" y="1"/>
                      <a:pt x="2" y="1"/>
                    </a:cubicBezTo>
                    <a:cubicBezTo>
                      <a:pt x="2" y="1"/>
                      <a:pt x="2" y="1"/>
                      <a:pt x="2" y="1"/>
                    </a:cubicBezTo>
                    <a:cubicBezTo>
                      <a:pt x="1" y="2"/>
                      <a:pt x="2" y="2"/>
                      <a:pt x="2" y="3"/>
                    </a:cubicBezTo>
                    <a:cubicBezTo>
                      <a:pt x="2" y="3"/>
                      <a:pt x="2" y="3"/>
                      <a:pt x="3" y="3"/>
                    </a:cubicBezTo>
                    <a:cubicBezTo>
                      <a:pt x="3" y="4"/>
                      <a:pt x="3" y="4"/>
                      <a:pt x="3" y="5"/>
                    </a:cubicBezTo>
                    <a:cubicBezTo>
                      <a:pt x="3" y="5"/>
                      <a:pt x="3" y="6"/>
                      <a:pt x="4" y="6"/>
                    </a:cubicBezTo>
                    <a:cubicBezTo>
                      <a:pt x="4" y="6"/>
                      <a:pt x="4" y="6"/>
                      <a:pt x="4" y="7"/>
                    </a:cubicBezTo>
                    <a:cubicBezTo>
                      <a:pt x="4" y="7"/>
                      <a:pt x="5" y="8"/>
                      <a:pt x="4" y="8"/>
                    </a:cubicBezTo>
                    <a:cubicBezTo>
                      <a:pt x="4" y="9"/>
                      <a:pt x="4" y="9"/>
                      <a:pt x="4" y="9"/>
                    </a:cubicBezTo>
                    <a:cubicBezTo>
                      <a:pt x="4" y="10"/>
                      <a:pt x="4" y="10"/>
                      <a:pt x="4" y="10"/>
                    </a:cubicBezTo>
                    <a:cubicBezTo>
                      <a:pt x="4" y="11"/>
                      <a:pt x="4" y="11"/>
                      <a:pt x="4" y="12"/>
                    </a:cubicBezTo>
                    <a:cubicBezTo>
                      <a:pt x="4" y="12"/>
                      <a:pt x="5" y="13"/>
                      <a:pt x="5" y="13"/>
                    </a:cubicBezTo>
                    <a:cubicBezTo>
                      <a:pt x="5" y="14"/>
                      <a:pt x="5" y="14"/>
                      <a:pt x="5" y="14"/>
                    </a:cubicBezTo>
                    <a:cubicBezTo>
                      <a:pt x="5" y="15"/>
                      <a:pt x="6" y="15"/>
                      <a:pt x="6" y="16"/>
                    </a:cubicBezTo>
                    <a:cubicBezTo>
                      <a:pt x="6" y="17"/>
                      <a:pt x="5" y="17"/>
                      <a:pt x="5" y="18"/>
                    </a:cubicBezTo>
                    <a:cubicBezTo>
                      <a:pt x="5" y="18"/>
                      <a:pt x="5" y="18"/>
                      <a:pt x="5" y="18"/>
                    </a:cubicBezTo>
                    <a:cubicBezTo>
                      <a:pt x="5" y="18"/>
                      <a:pt x="4" y="18"/>
                      <a:pt x="4" y="18"/>
                    </a:cubicBezTo>
                    <a:cubicBezTo>
                      <a:pt x="4" y="19"/>
                      <a:pt x="4" y="19"/>
                      <a:pt x="3" y="19"/>
                    </a:cubicBezTo>
                    <a:cubicBezTo>
                      <a:pt x="3" y="19"/>
                      <a:pt x="3" y="20"/>
                      <a:pt x="3" y="21"/>
                    </a:cubicBezTo>
                    <a:cubicBezTo>
                      <a:pt x="3" y="21"/>
                      <a:pt x="3" y="21"/>
                      <a:pt x="3" y="22"/>
                    </a:cubicBezTo>
                    <a:cubicBezTo>
                      <a:pt x="2" y="22"/>
                      <a:pt x="2" y="22"/>
                      <a:pt x="2" y="22"/>
                    </a:cubicBezTo>
                    <a:cubicBezTo>
                      <a:pt x="2" y="23"/>
                      <a:pt x="2" y="23"/>
                      <a:pt x="2" y="24"/>
                    </a:cubicBezTo>
                    <a:cubicBezTo>
                      <a:pt x="2" y="24"/>
                      <a:pt x="2" y="25"/>
                      <a:pt x="2" y="25"/>
                    </a:cubicBezTo>
                    <a:cubicBezTo>
                      <a:pt x="2" y="26"/>
                      <a:pt x="2" y="26"/>
                      <a:pt x="2" y="26"/>
                    </a:cubicBezTo>
                    <a:cubicBezTo>
                      <a:pt x="1" y="26"/>
                      <a:pt x="1" y="27"/>
                      <a:pt x="1" y="27"/>
                    </a:cubicBezTo>
                    <a:cubicBezTo>
                      <a:pt x="1" y="27"/>
                      <a:pt x="1" y="28"/>
                      <a:pt x="0" y="28"/>
                    </a:cubicBezTo>
                    <a:cubicBezTo>
                      <a:pt x="0" y="29"/>
                      <a:pt x="0" y="29"/>
                      <a:pt x="0" y="30"/>
                    </a:cubicBezTo>
                    <a:cubicBezTo>
                      <a:pt x="0" y="31"/>
                      <a:pt x="0" y="31"/>
                      <a:pt x="0" y="32"/>
                    </a:cubicBezTo>
                    <a:cubicBezTo>
                      <a:pt x="0" y="32"/>
                      <a:pt x="0" y="32"/>
                      <a:pt x="0" y="33"/>
                    </a:cubicBezTo>
                    <a:cubicBezTo>
                      <a:pt x="0" y="33"/>
                      <a:pt x="0" y="33"/>
                      <a:pt x="0" y="33"/>
                    </a:cubicBezTo>
                    <a:cubicBezTo>
                      <a:pt x="1" y="33"/>
                      <a:pt x="1" y="33"/>
                      <a:pt x="1" y="33"/>
                    </a:cubicBezTo>
                    <a:cubicBezTo>
                      <a:pt x="2" y="33"/>
                      <a:pt x="2" y="33"/>
                      <a:pt x="2" y="33"/>
                    </a:cubicBezTo>
                    <a:cubicBezTo>
                      <a:pt x="3" y="33"/>
                      <a:pt x="3" y="32"/>
                      <a:pt x="3" y="32"/>
                    </a:cubicBezTo>
                    <a:cubicBezTo>
                      <a:pt x="3" y="32"/>
                      <a:pt x="4" y="33"/>
                      <a:pt x="4" y="33"/>
                    </a:cubicBezTo>
                    <a:cubicBezTo>
                      <a:pt x="4" y="33"/>
                      <a:pt x="4" y="33"/>
                      <a:pt x="5" y="33"/>
                    </a:cubicBezTo>
                    <a:cubicBezTo>
                      <a:pt x="5" y="33"/>
                      <a:pt x="5" y="33"/>
                      <a:pt x="6" y="34"/>
                    </a:cubicBezTo>
                    <a:cubicBezTo>
                      <a:pt x="7" y="34"/>
                      <a:pt x="7" y="33"/>
                      <a:pt x="8" y="33"/>
                    </a:cubicBezTo>
                    <a:cubicBezTo>
                      <a:pt x="9" y="33"/>
                      <a:pt x="9" y="33"/>
                      <a:pt x="10" y="33"/>
                    </a:cubicBezTo>
                    <a:cubicBezTo>
                      <a:pt x="10" y="33"/>
                      <a:pt x="11" y="33"/>
                      <a:pt x="12" y="33"/>
                    </a:cubicBezTo>
                    <a:cubicBezTo>
                      <a:pt x="12" y="33"/>
                      <a:pt x="13" y="33"/>
                      <a:pt x="13" y="34"/>
                    </a:cubicBezTo>
                    <a:cubicBezTo>
                      <a:pt x="14" y="34"/>
                      <a:pt x="14" y="33"/>
                      <a:pt x="15" y="33"/>
                    </a:cubicBezTo>
                    <a:cubicBezTo>
                      <a:pt x="16" y="33"/>
                      <a:pt x="16" y="33"/>
                      <a:pt x="17" y="34"/>
                    </a:cubicBezTo>
                    <a:cubicBezTo>
                      <a:pt x="17" y="34"/>
                      <a:pt x="17" y="34"/>
                      <a:pt x="17" y="34"/>
                    </a:cubicBezTo>
                    <a:cubicBezTo>
                      <a:pt x="18" y="35"/>
                      <a:pt x="18" y="35"/>
                      <a:pt x="18" y="35"/>
                    </a:cubicBezTo>
                    <a:cubicBezTo>
                      <a:pt x="19" y="35"/>
                      <a:pt x="19" y="35"/>
                      <a:pt x="20" y="35"/>
                    </a:cubicBezTo>
                    <a:cubicBezTo>
                      <a:pt x="21" y="35"/>
                      <a:pt x="21" y="35"/>
                      <a:pt x="22" y="35"/>
                    </a:cubicBezTo>
                    <a:cubicBezTo>
                      <a:pt x="22" y="35"/>
                      <a:pt x="22" y="35"/>
                      <a:pt x="23" y="35"/>
                    </a:cubicBezTo>
                    <a:cubicBezTo>
                      <a:pt x="23" y="36"/>
                      <a:pt x="23" y="35"/>
                      <a:pt x="24" y="35"/>
                    </a:cubicBezTo>
                    <a:cubicBezTo>
                      <a:pt x="24" y="35"/>
                      <a:pt x="24" y="35"/>
                      <a:pt x="24" y="35"/>
                    </a:cubicBezTo>
                    <a:cubicBezTo>
                      <a:pt x="25" y="35"/>
                      <a:pt x="26" y="35"/>
                      <a:pt x="27" y="35"/>
                    </a:cubicBezTo>
                    <a:cubicBezTo>
                      <a:pt x="27" y="35"/>
                      <a:pt x="27" y="35"/>
                      <a:pt x="28" y="35"/>
                    </a:cubicBezTo>
                    <a:cubicBezTo>
                      <a:pt x="28" y="34"/>
                      <a:pt x="28" y="34"/>
                      <a:pt x="29" y="34"/>
                    </a:cubicBezTo>
                    <a:cubicBezTo>
                      <a:pt x="29" y="34"/>
                      <a:pt x="29" y="34"/>
                      <a:pt x="29" y="34"/>
                    </a:cubicBezTo>
                    <a:cubicBezTo>
                      <a:pt x="26" y="30"/>
                      <a:pt x="26" y="30"/>
                      <a:pt x="26" y="30"/>
                    </a:cubicBezTo>
                    <a:cubicBezTo>
                      <a:pt x="26" y="29"/>
                      <a:pt x="26" y="28"/>
                      <a:pt x="26" y="27"/>
                    </a:cubicBezTo>
                    <a:cubicBezTo>
                      <a:pt x="26" y="26"/>
                      <a:pt x="26" y="25"/>
                      <a:pt x="26" y="24"/>
                    </a:cubicBezTo>
                    <a:cubicBezTo>
                      <a:pt x="26" y="24"/>
                      <a:pt x="26" y="23"/>
                      <a:pt x="26" y="22"/>
                    </a:cubicBezTo>
                    <a:cubicBezTo>
                      <a:pt x="26" y="22"/>
                      <a:pt x="26" y="21"/>
                      <a:pt x="26" y="21"/>
                    </a:cubicBezTo>
                    <a:cubicBezTo>
                      <a:pt x="26" y="21"/>
                      <a:pt x="27" y="21"/>
                      <a:pt x="27" y="21"/>
                    </a:cubicBezTo>
                    <a:cubicBezTo>
                      <a:pt x="28" y="21"/>
                      <a:pt x="28" y="21"/>
                      <a:pt x="29" y="21"/>
                    </a:cubicBezTo>
                    <a:cubicBezTo>
                      <a:pt x="29" y="21"/>
                      <a:pt x="29" y="21"/>
                      <a:pt x="30" y="21"/>
                    </a:cubicBezTo>
                    <a:cubicBezTo>
                      <a:pt x="30" y="21"/>
                      <a:pt x="31" y="21"/>
                      <a:pt x="31" y="21"/>
                    </a:cubicBezTo>
                    <a:cubicBezTo>
                      <a:pt x="32" y="21"/>
                      <a:pt x="31" y="20"/>
                      <a:pt x="31" y="20"/>
                    </a:cubicBezTo>
                    <a:cubicBezTo>
                      <a:pt x="31" y="19"/>
                      <a:pt x="31" y="19"/>
                      <a:pt x="31" y="1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4" name="Freeform 113"/>
              <p:cNvSpPr>
                <a:spLocks/>
              </p:cNvSpPr>
              <p:nvPr/>
            </p:nvSpPr>
            <p:spPr bwMode="auto">
              <a:xfrm>
                <a:off x="4981577" y="3076576"/>
                <a:ext cx="312738" cy="377825"/>
              </a:xfrm>
              <a:custGeom>
                <a:avLst/>
                <a:gdLst>
                  <a:gd name="T0" fmla="*/ 27 w 29"/>
                  <a:gd name="T1" fmla="*/ 29 h 35"/>
                  <a:gd name="T2" fmla="*/ 27 w 29"/>
                  <a:gd name="T3" fmla="*/ 26 h 35"/>
                  <a:gd name="T4" fmla="*/ 26 w 29"/>
                  <a:gd name="T5" fmla="*/ 24 h 35"/>
                  <a:gd name="T6" fmla="*/ 27 w 29"/>
                  <a:gd name="T7" fmla="*/ 22 h 35"/>
                  <a:gd name="T8" fmla="*/ 26 w 29"/>
                  <a:gd name="T9" fmla="*/ 20 h 35"/>
                  <a:gd name="T10" fmla="*/ 26 w 29"/>
                  <a:gd name="T11" fmla="*/ 18 h 35"/>
                  <a:gd name="T12" fmla="*/ 26 w 29"/>
                  <a:gd name="T13" fmla="*/ 17 h 35"/>
                  <a:gd name="T14" fmla="*/ 28 w 29"/>
                  <a:gd name="T15" fmla="*/ 16 h 35"/>
                  <a:gd name="T16" fmla="*/ 28 w 29"/>
                  <a:gd name="T17" fmla="*/ 15 h 35"/>
                  <a:gd name="T18" fmla="*/ 27 w 29"/>
                  <a:gd name="T19" fmla="*/ 14 h 35"/>
                  <a:gd name="T20" fmla="*/ 26 w 29"/>
                  <a:gd name="T21" fmla="*/ 14 h 35"/>
                  <a:gd name="T22" fmla="*/ 24 w 29"/>
                  <a:gd name="T23" fmla="*/ 13 h 35"/>
                  <a:gd name="T24" fmla="*/ 22 w 29"/>
                  <a:gd name="T25" fmla="*/ 9 h 35"/>
                  <a:gd name="T26" fmla="*/ 19 w 29"/>
                  <a:gd name="T27" fmla="*/ 7 h 35"/>
                  <a:gd name="T28" fmla="*/ 15 w 29"/>
                  <a:gd name="T29" fmla="*/ 5 h 35"/>
                  <a:gd name="T30" fmla="*/ 13 w 29"/>
                  <a:gd name="T31" fmla="*/ 3 h 35"/>
                  <a:gd name="T32" fmla="*/ 14 w 29"/>
                  <a:gd name="T33" fmla="*/ 2 h 35"/>
                  <a:gd name="T34" fmla="*/ 13 w 29"/>
                  <a:gd name="T35" fmla="*/ 1 h 35"/>
                  <a:gd name="T36" fmla="*/ 12 w 29"/>
                  <a:gd name="T37" fmla="*/ 0 h 35"/>
                  <a:gd name="T38" fmla="*/ 10 w 29"/>
                  <a:gd name="T39" fmla="*/ 0 h 35"/>
                  <a:gd name="T40" fmla="*/ 9 w 29"/>
                  <a:gd name="T41" fmla="*/ 2 h 35"/>
                  <a:gd name="T42" fmla="*/ 8 w 29"/>
                  <a:gd name="T43" fmla="*/ 4 h 35"/>
                  <a:gd name="T44" fmla="*/ 7 w 29"/>
                  <a:gd name="T45" fmla="*/ 4 h 35"/>
                  <a:gd name="T46" fmla="*/ 4 w 29"/>
                  <a:gd name="T47" fmla="*/ 4 h 35"/>
                  <a:gd name="T48" fmla="*/ 5 w 29"/>
                  <a:gd name="T49" fmla="*/ 5 h 35"/>
                  <a:gd name="T50" fmla="*/ 5 w 29"/>
                  <a:gd name="T51" fmla="*/ 7 h 35"/>
                  <a:gd name="T52" fmla="*/ 4 w 29"/>
                  <a:gd name="T53" fmla="*/ 7 h 35"/>
                  <a:gd name="T54" fmla="*/ 5 w 29"/>
                  <a:gd name="T55" fmla="*/ 9 h 35"/>
                  <a:gd name="T56" fmla="*/ 4 w 29"/>
                  <a:gd name="T57" fmla="*/ 10 h 35"/>
                  <a:gd name="T58" fmla="*/ 4 w 29"/>
                  <a:gd name="T59" fmla="*/ 12 h 35"/>
                  <a:gd name="T60" fmla="*/ 3 w 29"/>
                  <a:gd name="T61" fmla="*/ 13 h 35"/>
                  <a:gd name="T62" fmla="*/ 2 w 29"/>
                  <a:gd name="T63" fmla="*/ 12 h 35"/>
                  <a:gd name="T64" fmla="*/ 1 w 29"/>
                  <a:gd name="T65" fmla="*/ 11 h 35"/>
                  <a:gd name="T66" fmla="*/ 1 w 29"/>
                  <a:gd name="T67" fmla="*/ 14 h 35"/>
                  <a:gd name="T68" fmla="*/ 2 w 29"/>
                  <a:gd name="T69" fmla="*/ 17 h 35"/>
                  <a:gd name="T70" fmla="*/ 2 w 29"/>
                  <a:gd name="T71" fmla="*/ 18 h 35"/>
                  <a:gd name="T72" fmla="*/ 2 w 29"/>
                  <a:gd name="T73" fmla="*/ 20 h 35"/>
                  <a:gd name="T74" fmla="*/ 3 w 29"/>
                  <a:gd name="T75" fmla="*/ 22 h 35"/>
                  <a:gd name="T76" fmla="*/ 4 w 29"/>
                  <a:gd name="T77" fmla="*/ 24 h 35"/>
                  <a:gd name="T78" fmla="*/ 5 w 29"/>
                  <a:gd name="T79" fmla="*/ 26 h 35"/>
                  <a:gd name="T80" fmla="*/ 6 w 29"/>
                  <a:gd name="T81" fmla="*/ 25 h 35"/>
                  <a:gd name="T82" fmla="*/ 8 w 29"/>
                  <a:gd name="T83" fmla="*/ 26 h 35"/>
                  <a:gd name="T84" fmla="*/ 11 w 29"/>
                  <a:gd name="T85" fmla="*/ 28 h 35"/>
                  <a:gd name="T86" fmla="*/ 13 w 29"/>
                  <a:gd name="T87" fmla="*/ 29 h 35"/>
                  <a:gd name="T88" fmla="*/ 14 w 29"/>
                  <a:gd name="T89" fmla="*/ 30 h 35"/>
                  <a:gd name="T90" fmla="*/ 15 w 29"/>
                  <a:gd name="T91" fmla="*/ 33 h 35"/>
                  <a:gd name="T92" fmla="*/ 15 w 29"/>
                  <a:gd name="T93" fmla="*/ 34 h 35"/>
                  <a:gd name="T94" fmla="*/ 16 w 29"/>
                  <a:gd name="T95" fmla="*/ 34 h 35"/>
                  <a:gd name="T96" fmla="*/ 18 w 29"/>
                  <a:gd name="T97" fmla="*/ 34 h 35"/>
                  <a:gd name="T98" fmla="*/ 19 w 29"/>
                  <a:gd name="T99" fmla="*/ 35 h 35"/>
                  <a:gd name="T100" fmla="*/ 20 w 29"/>
                  <a:gd name="T101" fmla="*/ 34 h 35"/>
                  <a:gd name="T102" fmla="*/ 22 w 29"/>
                  <a:gd name="T103" fmla="*/ 34 h 35"/>
                  <a:gd name="T104" fmla="*/ 23 w 29"/>
                  <a:gd name="T105" fmla="*/ 33 h 35"/>
                  <a:gd name="T106" fmla="*/ 25 w 29"/>
                  <a:gd name="T107" fmla="*/ 33 h 35"/>
                  <a:gd name="T108" fmla="*/ 26 w 29"/>
                  <a:gd name="T109" fmla="*/ 33 h 35"/>
                  <a:gd name="T110" fmla="*/ 27 w 29"/>
                  <a:gd name="T111" fmla="*/ 32 h 35"/>
                  <a:gd name="T112" fmla="*/ 28 w 29"/>
                  <a:gd name="T113" fmla="*/ 31 h 35"/>
                  <a:gd name="T114" fmla="*/ 29 w 29"/>
                  <a:gd name="T115"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 h="35">
                    <a:moveTo>
                      <a:pt x="28" y="30"/>
                    </a:moveTo>
                    <a:cubicBezTo>
                      <a:pt x="27" y="30"/>
                      <a:pt x="27" y="29"/>
                      <a:pt x="27" y="29"/>
                    </a:cubicBezTo>
                    <a:cubicBezTo>
                      <a:pt x="27" y="28"/>
                      <a:pt x="27" y="28"/>
                      <a:pt x="27" y="27"/>
                    </a:cubicBezTo>
                    <a:cubicBezTo>
                      <a:pt x="27" y="27"/>
                      <a:pt x="27" y="27"/>
                      <a:pt x="27" y="26"/>
                    </a:cubicBezTo>
                    <a:cubicBezTo>
                      <a:pt x="26" y="26"/>
                      <a:pt x="27" y="25"/>
                      <a:pt x="26" y="25"/>
                    </a:cubicBezTo>
                    <a:cubicBezTo>
                      <a:pt x="26" y="24"/>
                      <a:pt x="26" y="24"/>
                      <a:pt x="26" y="24"/>
                    </a:cubicBezTo>
                    <a:cubicBezTo>
                      <a:pt x="26" y="23"/>
                      <a:pt x="26" y="23"/>
                      <a:pt x="26" y="23"/>
                    </a:cubicBezTo>
                    <a:cubicBezTo>
                      <a:pt x="27" y="22"/>
                      <a:pt x="27" y="22"/>
                      <a:pt x="27" y="22"/>
                    </a:cubicBezTo>
                    <a:cubicBezTo>
                      <a:pt x="27" y="21"/>
                      <a:pt x="27" y="21"/>
                      <a:pt x="27" y="20"/>
                    </a:cubicBezTo>
                    <a:cubicBezTo>
                      <a:pt x="27" y="20"/>
                      <a:pt x="26" y="20"/>
                      <a:pt x="26" y="20"/>
                    </a:cubicBezTo>
                    <a:cubicBezTo>
                      <a:pt x="26" y="19"/>
                      <a:pt x="26" y="19"/>
                      <a:pt x="25" y="19"/>
                    </a:cubicBezTo>
                    <a:cubicBezTo>
                      <a:pt x="25" y="18"/>
                      <a:pt x="26" y="18"/>
                      <a:pt x="26" y="18"/>
                    </a:cubicBezTo>
                    <a:cubicBezTo>
                      <a:pt x="26" y="17"/>
                      <a:pt x="26" y="17"/>
                      <a:pt x="26" y="17"/>
                    </a:cubicBezTo>
                    <a:cubicBezTo>
                      <a:pt x="26" y="17"/>
                      <a:pt x="26" y="17"/>
                      <a:pt x="26" y="17"/>
                    </a:cubicBezTo>
                    <a:cubicBezTo>
                      <a:pt x="27" y="17"/>
                      <a:pt x="27" y="16"/>
                      <a:pt x="28" y="16"/>
                    </a:cubicBezTo>
                    <a:cubicBezTo>
                      <a:pt x="28" y="16"/>
                      <a:pt x="28" y="17"/>
                      <a:pt x="28" y="16"/>
                    </a:cubicBezTo>
                    <a:cubicBezTo>
                      <a:pt x="29" y="16"/>
                      <a:pt x="29" y="16"/>
                      <a:pt x="28" y="16"/>
                    </a:cubicBezTo>
                    <a:cubicBezTo>
                      <a:pt x="28" y="15"/>
                      <a:pt x="28" y="15"/>
                      <a:pt x="28" y="15"/>
                    </a:cubicBezTo>
                    <a:cubicBezTo>
                      <a:pt x="28" y="15"/>
                      <a:pt x="28" y="15"/>
                      <a:pt x="28" y="14"/>
                    </a:cubicBezTo>
                    <a:cubicBezTo>
                      <a:pt x="27" y="14"/>
                      <a:pt x="27" y="14"/>
                      <a:pt x="27" y="14"/>
                    </a:cubicBezTo>
                    <a:cubicBezTo>
                      <a:pt x="27" y="14"/>
                      <a:pt x="27" y="14"/>
                      <a:pt x="27" y="14"/>
                    </a:cubicBezTo>
                    <a:cubicBezTo>
                      <a:pt x="27" y="14"/>
                      <a:pt x="26" y="14"/>
                      <a:pt x="26" y="14"/>
                    </a:cubicBezTo>
                    <a:cubicBezTo>
                      <a:pt x="26" y="14"/>
                      <a:pt x="25" y="14"/>
                      <a:pt x="25" y="13"/>
                    </a:cubicBezTo>
                    <a:cubicBezTo>
                      <a:pt x="24" y="13"/>
                      <a:pt x="24" y="13"/>
                      <a:pt x="24" y="13"/>
                    </a:cubicBezTo>
                    <a:cubicBezTo>
                      <a:pt x="23" y="12"/>
                      <a:pt x="23" y="12"/>
                      <a:pt x="22" y="11"/>
                    </a:cubicBezTo>
                    <a:cubicBezTo>
                      <a:pt x="22" y="10"/>
                      <a:pt x="23" y="10"/>
                      <a:pt x="22" y="9"/>
                    </a:cubicBezTo>
                    <a:cubicBezTo>
                      <a:pt x="22" y="9"/>
                      <a:pt x="21" y="9"/>
                      <a:pt x="21" y="8"/>
                    </a:cubicBezTo>
                    <a:cubicBezTo>
                      <a:pt x="20" y="8"/>
                      <a:pt x="20" y="8"/>
                      <a:pt x="19" y="7"/>
                    </a:cubicBezTo>
                    <a:cubicBezTo>
                      <a:pt x="19" y="7"/>
                      <a:pt x="18" y="6"/>
                      <a:pt x="18" y="6"/>
                    </a:cubicBezTo>
                    <a:cubicBezTo>
                      <a:pt x="17" y="5"/>
                      <a:pt x="16" y="5"/>
                      <a:pt x="15" y="5"/>
                    </a:cubicBezTo>
                    <a:cubicBezTo>
                      <a:pt x="15" y="5"/>
                      <a:pt x="14" y="4"/>
                      <a:pt x="13" y="4"/>
                    </a:cubicBezTo>
                    <a:cubicBezTo>
                      <a:pt x="13" y="3"/>
                      <a:pt x="13" y="3"/>
                      <a:pt x="13" y="3"/>
                    </a:cubicBezTo>
                    <a:cubicBezTo>
                      <a:pt x="14" y="3"/>
                      <a:pt x="13" y="3"/>
                      <a:pt x="13" y="3"/>
                    </a:cubicBezTo>
                    <a:cubicBezTo>
                      <a:pt x="13" y="2"/>
                      <a:pt x="14" y="2"/>
                      <a:pt x="14" y="2"/>
                    </a:cubicBezTo>
                    <a:cubicBezTo>
                      <a:pt x="14" y="2"/>
                      <a:pt x="14" y="2"/>
                      <a:pt x="14" y="1"/>
                    </a:cubicBezTo>
                    <a:cubicBezTo>
                      <a:pt x="14" y="1"/>
                      <a:pt x="14" y="1"/>
                      <a:pt x="13" y="1"/>
                    </a:cubicBezTo>
                    <a:cubicBezTo>
                      <a:pt x="13" y="1"/>
                      <a:pt x="13" y="1"/>
                      <a:pt x="13" y="0"/>
                    </a:cubicBezTo>
                    <a:cubicBezTo>
                      <a:pt x="12" y="0"/>
                      <a:pt x="12" y="0"/>
                      <a:pt x="12" y="0"/>
                    </a:cubicBezTo>
                    <a:cubicBezTo>
                      <a:pt x="12" y="0"/>
                      <a:pt x="12" y="0"/>
                      <a:pt x="11" y="0"/>
                    </a:cubicBezTo>
                    <a:cubicBezTo>
                      <a:pt x="11" y="0"/>
                      <a:pt x="11" y="0"/>
                      <a:pt x="10" y="0"/>
                    </a:cubicBezTo>
                    <a:cubicBezTo>
                      <a:pt x="10" y="1"/>
                      <a:pt x="9" y="1"/>
                      <a:pt x="9" y="1"/>
                    </a:cubicBezTo>
                    <a:cubicBezTo>
                      <a:pt x="9" y="1"/>
                      <a:pt x="9" y="1"/>
                      <a:pt x="9" y="2"/>
                    </a:cubicBezTo>
                    <a:cubicBezTo>
                      <a:pt x="8" y="2"/>
                      <a:pt x="8" y="2"/>
                      <a:pt x="8" y="3"/>
                    </a:cubicBezTo>
                    <a:cubicBezTo>
                      <a:pt x="8" y="3"/>
                      <a:pt x="8" y="3"/>
                      <a:pt x="8" y="4"/>
                    </a:cubicBezTo>
                    <a:cubicBezTo>
                      <a:pt x="8" y="4"/>
                      <a:pt x="8" y="4"/>
                      <a:pt x="8" y="4"/>
                    </a:cubicBezTo>
                    <a:cubicBezTo>
                      <a:pt x="7" y="4"/>
                      <a:pt x="7" y="4"/>
                      <a:pt x="7" y="4"/>
                    </a:cubicBezTo>
                    <a:cubicBezTo>
                      <a:pt x="6" y="4"/>
                      <a:pt x="6" y="3"/>
                      <a:pt x="5" y="4"/>
                    </a:cubicBezTo>
                    <a:cubicBezTo>
                      <a:pt x="5" y="4"/>
                      <a:pt x="4" y="4"/>
                      <a:pt x="4" y="4"/>
                    </a:cubicBezTo>
                    <a:cubicBezTo>
                      <a:pt x="4" y="5"/>
                      <a:pt x="4" y="5"/>
                      <a:pt x="4" y="5"/>
                    </a:cubicBezTo>
                    <a:cubicBezTo>
                      <a:pt x="5" y="5"/>
                      <a:pt x="5" y="5"/>
                      <a:pt x="5" y="5"/>
                    </a:cubicBezTo>
                    <a:cubicBezTo>
                      <a:pt x="5" y="6"/>
                      <a:pt x="5" y="6"/>
                      <a:pt x="5" y="6"/>
                    </a:cubicBezTo>
                    <a:cubicBezTo>
                      <a:pt x="5" y="6"/>
                      <a:pt x="6" y="7"/>
                      <a:pt x="5" y="7"/>
                    </a:cubicBezTo>
                    <a:cubicBezTo>
                      <a:pt x="5" y="7"/>
                      <a:pt x="5" y="8"/>
                      <a:pt x="5" y="8"/>
                    </a:cubicBezTo>
                    <a:cubicBezTo>
                      <a:pt x="5" y="8"/>
                      <a:pt x="5" y="7"/>
                      <a:pt x="4" y="7"/>
                    </a:cubicBezTo>
                    <a:cubicBezTo>
                      <a:pt x="4" y="8"/>
                      <a:pt x="4" y="8"/>
                      <a:pt x="4" y="8"/>
                    </a:cubicBezTo>
                    <a:cubicBezTo>
                      <a:pt x="4" y="8"/>
                      <a:pt x="4" y="8"/>
                      <a:pt x="5" y="9"/>
                    </a:cubicBezTo>
                    <a:cubicBezTo>
                      <a:pt x="5" y="9"/>
                      <a:pt x="5" y="9"/>
                      <a:pt x="5" y="9"/>
                    </a:cubicBezTo>
                    <a:cubicBezTo>
                      <a:pt x="5" y="10"/>
                      <a:pt x="5" y="10"/>
                      <a:pt x="4" y="10"/>
                    </a:cubicBezTo>
                    <a:cubicBezTo>
                      <a:pt x="4" y="11"/>
                      <a:pt x="4" y="11"/>
                      <a:pt x="4" y="11"/>
                    </a:cubicBezTo>
                    <a:cubicBezTo>
                      <a:pt x="4" y="12"/>
                      <a:pt x="4" y="12"/>
                      <a:pt x="4" y="12"/>
                    </a:cubicBezTo>
                    <a:cubicBezTo>
                      <a:pt x="4" y="13"/>
                      <a:pt x="4" y="13"/>
                      <a:pt x="3" y="13"/>
                    </a:cubicBezTo>
                    <a:cubicBezTo>
                      <a:pt x="3" y="13"/>
                      <a:pt x="3" y="13"/>
                      <a:pt x="3" y="13"/>
                    </a:cubicBezTo>
                    <a:cubicBezTo>
                      <a:pt x="2" y="13"/>
                      <a:pt x="2" y="13"/>
                      <a:pt x="2" y="13"/>
                    </a:cubicBezTo>
                    <a:cubicBezTo>
                      <a:pt x="2" y="12"/>
                      <a:pt x="2" y="12"/>
                      <a:pt x="2" y="12"/>
                    </a:cubicBezTo>
                    <a:cubicBezTo>
                      <a:pt x="2" y="11"/>
                      <a:pt x="2" y="11"/>
                      <a:pt x="1" y="11"/>
                    </a:cubicBezTo>
                    <a:cubicBezTo>
                      <a:pt x="1" y="11"/>
                      <a:pt x="1" y="11"/>
                      <a:pt x="1" y="11"/>
                    </a:cubicBezTo>
                    <a:cubicBezTo>
                      <a:pt x="0" y="12"/>
                      <a:pt x="1" y="12"/>
                      <a:pt x="1" y="13"/>
                    </a:cubicBezTo>
                    <a:cubicBezTo>
                      <a:pt x="1" y="13"/>
                      <a:pt x="1" y="13"/>
                      <a:pt x="1" y="14"/>
                    </a:cubicBezTo>
                    <a:cubicBezTo>
                      <a:pt x="1" y="14"/>
                      <a:pt x="1" y="14"/>
                      <a:pt x="1" y="15"/>
                    </a:cubicBezTo>
                    <a:cubicBezTo>
                      <a:pt x="1" y="16"/>
                      <a:pt x="1" y="16"/>
                      <a:pt x="2" y="17"/>
                    </a:cubicBezTo>
                    <a:cubicBezTo>
                      <a:pt x="2" y="17"/>
                      <a:pt x="2" y="17"/>
                      <a:pt x="2" y="17"/>
                    </a:cubicBezTo>
                    <a:cubicBezTo>
                      <a:pt x="2" y="18"/>
                      <a:pt x="1" y="18"/>
                      <a:pt x="2" y="18"/>
                    </a:cubicBezTo>
                    <a:cubicBezTo>
                      <a:pt x="2" y="19"/>
                      <a:pt x="2" y="19"/>
                      <a:pt x="2" y="19"/>
                    </a:cubicBezTo>
                    <a:cubicBezTo>
                      <a:pt x="2" y="20"/>
                      <a:pt x="2" y="20"/>
                      <a:pt x="2" y="20"/>
                    </a:cubicBezTo>
                    <a:cubicBezTo>
                      <a:pt x="2" y="21"/>
                      <a:pt x="3" y="20"/>
                      <a:pt x="3" y="21"/>
                    </a:cubicBezTo>
                    <a:cubicBezTo>
                      <a:pt x="3" y="21"/>
                      <a:pt x="3" y="22"/>
                      <a:pt x="3" y="22"/>
                    </a:cubicBezTo>
                    <a:cubicBezTo>
                      <a:pt x="3" y="23"/>
                      <a:pt x="4" y="23"/>
                      <a:pt x="4" y="23"/>
                    </a:cubicBezTo>
                    <a:cubicBezTo>
                      <a:pt x="4" y="24"/>
                      <a:pt x="4" y="24"/>
                      <a:pt x="4" y="24"/>
                    </a:cubicBezTo>
                    <a:cubicBezTo>
                      <a:pt x="4" y="25"/>
                      <a:pt x="5" y="25"/>
                      <a:pt x="5" y="25"/>
                    </a:cubicBezTo>
                    <a:cubicBezTo>
                      <a:pt x="5" y="25"/>
                      <a:pt x="5" y="26"/>
                      <a:pt x="5" y="26"/>
                    </a:cubicBezTo>
                    <a:cubicBezTo>
                      <a:pt x="5" y="26"/>
                      <a:pt x="5" y="26"/>
                      <a:pt x="5" y="26"/>
                    </a:cubicBezTo>
                    <a:cubicBezTo>
                      <a:pt x="6" y="26"/>
                      <a:pt x="6" y="26"/>
                      <a:pt x="6" y="25"/>
                    </a:cubicBezTo>
                    <a:cubicBezTo>
                      <a:pt x="6" y="26"/>
                      <a:pt x="6" y="26"/>
                      <a:pt x="6" y="26"/>
                    </a:cubicBezTo>
                    <a:cubicBezTo>
                      <a:pt x="7" y="26"/>
                      <a:pt x="7" y="26"/>
                      <a:pt x="8" y="26"/>
                    </a:cubicBezTo>
                    <a:cubicBezTo>
                      <a:pt x="8" y="27"/>
                      <a:pt x="9" y="27"/>
                      <a:pt x="9" y="27"/>
                    </a:cubicBezTo>
                    <a:cubicBezTo>
                      <a:pt x="10" y="28"/>
                      <a:pt x="10" y="28"/>
                      <a:pt x="11" y="28"/>
                    </a:cubicBezTo>
                    <a:cubicBezTo>
                      <a:pt x="11" y="28"/>
                      <a:pt x="12" y="28"/>
                      <a:pt x="12" y="28"/>
                    </a:cubicBezTo>
                    <a:cubicBezTo>
                      <a:pt x="12" y="28"/>
                      <a:pt x="13" y="28"/>
                      <a:pt x="13" y="29"/>
                    </a:cubicBezTo>
                    <a:cubicBezTo>
                      <a:pt x="13" y="29"/>
                      <a:pt x="14" y="29"/>
                      <a:pt x="14" y="29"/>
                    </a:cubicBezTo>
                    <a:cubicBezTo>
                      <a:pt x="14" y="30"/>
                      <a:pt x="14" y="30"/>
                      <a:pt x="14" y="30"/>
                    </a:cubicBezTo>
                    <a:cubicBezTo>
                      <a:pt x="15" y="31"/>
                      <a:pt x="14" y="31"/>
                      <a:pt x="14" y="31"/>
                    </a:cubicBezTo>
                    <a:cubicBezTo>
                      <a:pt x="15" y="32"/>
                      <a:pt x="14" y="32"/>
                      <a:pt x="15" y="33"/>
                    </a:cubicBezTo>
                    <a:cubicBezTo>
                      <a:pt x="15" y="33"/>
                      <a:pt x="15" y="33"/>
                      <a:pt x="15" y="33"/>
                    </a:cubicBezTo>
                    <a:cubicBezTo>
                      <a:pt x="15" y="34"/>
                      <a:pt x="15" y="34"/>
                      <a:pt x="15" y="34"/>
                    </a:cubicBezTo>
                    <a:cubicBezTo>
                      <a:pt x="15" y="34"/>
                      <a:pt x="15" y="34"/>
                      <a:pt x="15" y="34"/>
                    </a:cubicBezTo>
                    <a:cubicBezTo>
                      <a:pt x="15" y="34"/>
                      <a:pt x="15" y="34"/>
                      <a:pt x="16" y="34"/>
                    </a:cubicBezTo>
                    <a:cubicBezTo>
                      <a:pt x="16" y="34"/>
                      <a:pt x="16" y="34"/>
                      <a:pt x="17" y="34"/>
                    </a:cubicBezTo>
                    <a:cubicBezTo>
                      <a:pt x="17" y="34"/>
                      <a:pt x="17" y="34"/>
                      <a:pt x="18" y="34"/>
                    </a:cubicBezTo>
                    <a:cubicBezTo>
                      <a:pt x="18" y="34"/>
                      <a:pt x="18" y="34"/>
                      <a:pt x="18" y="34"/>
                    </a:cubicBezTo>
                    <a:cubicBezTo>
                      <a:pt x="18" y="35"/>
                      <a:pt x="19" y="35"/>
                      <a:pt x="19" y="35"/>
                    </a:cubicBezTo>
                    <a:cubicBezTo>
                      <a:pt x="19" y="34"/>
                      <a:pt x="19" y="34"/>
                      <a:pt x="20" y="34"/>
                    </a:cubicBezTo>
                    <a:cubicBezTo>
                      <a:pt x="20" y="34"/>
                      <a:pt x="20" y="34"/>
                      <a:pt x="20" y="34"/>
                    </a:cubicBezTo>
                    <a:cubicBezTo>
                      <a:pt x="21" y="34"/>
                      <a:pt x="21" y="35"/>
                      <a:pt x="21" y="35"/>
                    </a:cubicBezTo>
                    <a:cubicBezTo>
                      <a:pt x="22" y="35"/>
                      <a:pt x="22" y="34"/>
                      <a:pt x="22" y="34"/>
                    </a:cubicBezTo>
                    <a:cubicBezTo>
                      <a:pt x="22" y="34"/>
                      <a:pt x="22" y="33"/>
                      <a:pt x="23" y="33"/>
                    </a:cubicBezTo>
                    <a:cubicBezTo>
                      <a:pt x="23" y="33"/>
                      <a:pt x="23" y="33"/>
                      <a:pt x="23" y="33"/>
                    </a:cubicBezTo>
                    <a:cubicBezTo>
                      <a:pt x="24" y="33"/>
                      <a:pt x="24" y="34"/>
                      <a:pt x="24" y="34"/>
                    </a:cubicBezTo>
                    <a:cubicBezTo>
                      <a:pt x="24" y="34"/>
                      <a:pt x="24" y="33"/>
                      <a:pt x="25" y="33"/>
                    </a:cubicBezTo>
                    <a:cubicBezTo>
                      <a:pt x="25" y="33"/>
                      <a:pt x="25" y="33"/>
                      <a:pt x="26" y="33"/>
                    </a:cubicBezTo>
                    <a:cubicBezTo>
                      <a:pt x="26" y="33"/>
                      <a:pt x="26" y="33"/>
                      <a:pt x="26" y="33"/>
                    </a:cubicBezTo>
                    <a:cubicBezTo>
                      <a:pt x="27" y="33"/>
                      <a:pt x="26" y="32"/>
                      <a:pt x="27" y="32"/>
                    </a:cubicBezTo>
                    <a:cubicBezTo>
                      <a:pt x="27" y="32"/>
                      <a:pt x="27" y="32"/>
                      <a:pt x="27" y="32"/>
                    </a:cubicBezTo>
                    <a:cubicBezTo>
                      <a:pt x="27" y="32"/>
                      <a:pt x="28" y="32"/>
                      <a:pt x="28" y="32"/>
                    </a:cubicBezTo>
                    <a:cubicBezTo>
                      <a:pt x="28" y="32"/>
                      <a:pt x="28" y="32"/>
                      <a:pt x="28" y="31"/>
                    </a:cubicBezTo>
                    <a:cubicBezTo>
                      <a:pt x="28" y="31"/>
                      <a:pt x="29" y="31"/>
                      <a:pt x="29" y="31"/>
                    </a:cubicBezTo>
                    <a:cubicBezTo>
                      <a:pt x="29" y="31"/>
                      <a:pt x="29" y="31"/>
                      <a:pt x="29" y="31"/>
                    </a:cubicBezTo>
                    <a:cubicBezTo>
                      <a:pt x="28" y="30"/>
                      <a:pt x="28" y="30"/>
                      <a:pt x="28" y="3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5" name="Freeform 114"/>
              <p:cNvSpPr>
                <a:spLocks/>
              </p:cNvSpPr>
              <p:nvPr/>
            </p:nvSpPr>
            <p:spPr bwMode="auto">
              <a:xfrm>
                <a:off x="5111752" y="33782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6" name="Freeform 115"/>
              <p:cNvSpPr>
                <a:spLocks/>
              </p:cNvSpPr>
              <p:nvPr/>
            </p:nvSpPr>
            <p:spPr bwMode="auto">
              <a:xfrm>
                <a:off x="5100639" y="2632076"/>
                <a:ext cx="409575" cy="346075"/>
              </a:xfrm>
              <a:custGeom>
                <a:avLst/>
                <a:gdLst>
                  <a:gd name="T0" fmla="*/ 36 w 38"/>
                  <a:gd name="T1" fmla="*/ 19 h 32"/>
                  <a:gd name="T2" fmla="*/ 34 w 38"/>
                  <a:gd name="T3" fmla="*/ 18 h 32"/>
                  <a:gd name="T4" fmla="*/ 31 w 38"/>
                  <a:gd name="T5" fmla="*/ 17 h 32"/>
                  <a:gd name="T6" fmla="*/ 28 w 38"/>
                  <a:gd name="T7" fmla="*/ 16 h 32"/>
                  <a:gd name="T8" fmla="*/ 26 w 38"/>
                  <a:gd name="T9" fmla="*/ 16 h 32"/>
                  <a:gd name="T10" fmla="*/ 25 w 38"/>
                  <a:gd name="T11" fmla="*/ 13 h 32"/>
                  <a:gd name="T12" fmla="*/ 24 w 38"/>
                  <a:gd name="T13" fmla="*/ 11 h 32"/>
                  <a:gd name="T14" fmla="*/ 24 w 38"/>
                  <a:gd name="T15" fmla="*/ 10 h 32"/>
                  <a:gd name="T16" fmla="*/ 23 w 38"/>
                  <a:gd name="T17" fmla="*/ 10 h 32"/>
                  <a:gd name="T18" fmla="*/ 22 w 38"/>
                  <a:gd name="T19" fmla="*/ 10 h 32"/>
                  <a:gd name="T20" fmla="*/ 22 w 38"/>
                  <a:gd name="T21" fmla="*/ 7 h 32"/>
                  <a:gd name="T22" fmla="*/ 23 w 38"/>
                  <a:gd name="T23" fmla="*/ 6 h 32"/>
                  <a:gd name="T24" fmla="*/ 21 w 38"/>
                  <a:gd name="T25" fmla="*/ 4 h 32"/>
                  <a:gd name="T26" fmla="*/ 20 w 38"/>
                  <a:gd name="T27" fmla="*/ 2 h 32"/>
                  <a:gd name="T28" fmla="*/ 17 w 38"/>
                  <a:gd name="T29" fmla="*/ 1 h 32"/>
                  <a:gd name="T30" fmla="*/ 16 w 38"/>
                  <a:gd name="T31" fmla="*/ 0 h 32"/>
                  <a:gd name="T32" fmla="*/ 14 w 38"/>
                  <a:gd name="T33" fmla="*/ 1 h 32"/>
                  <a:gd name="T34" fmla="*/ 13 w 38"/>
                  <a:gd name="T35" fmla="*/ 1 h 32"/>
                  <a:gd name="T36" fmla="*/ 11 w 38"/>
                  <a:gd name="T37" fmla="*/ 1 h 32"/>
                  <a:gd name="T38" fmla="*/ 11 w 38"/>
                  <a:gd name="T39" fmla="*/ 3 h 32"/>
                  <a:gd name="T40" fmla="*/ 9 w 38"/>
                  <a:gd name="T41" fmla="*/ 2 h 32"/>
                  <a:gd name="T42" fmla="*/ 8 w 38"/>
                  <a:gd name="T43" fmla="*/ 2 h 32"/>
                  <a:gd name="T44" fmla="*/ 7 w 38"/>
                  <a:gd name="T45" fmla="*/ 5 h 32"/>
                  <a:gd name="T46" fmla="*/ 6 w 38"/>
                  <a:gd name="T47" fmla="*/ 6 h 32"/>
                  <a:gd name="T48" fmla="*/ 5 w 38"/>
                  <a:gd name="T49" fmla="*/ 7 h 32"/>
                  <a:gd name="T50" fmla="*/ 5 w 38"/>
                  <a:gd name="T51" fmla="*/ 9 h 32"/>
                  <a:gd name="T52" fmla="*/ 4 w 38"/>
                  <a:gd name="T53" fmla="*/ 10 h 32"/>
                  <a:gd name="T54" fmla="*/ 3 w 38"/>
                  <a:gd name="T55" fmla="*/ 12 h 32"/>
                  <a:gd name="T56" fmla="*/ 2 w 38"/>
                  <a:gd name="T57" fmla="*/ 15 h 32"/>
                  <a:gd name="T58" fmla="*/ 2 w 38"/>
                  <a:gd name="T59" fmla="*/ 16 h 32"/>
                  <a:gd name="T60" fmla="*/ 2 w 38"/>
                  <a:gd name="T61" fmla="*/ 18 h 32"/>
                  <a:gd name="T62" fmla="*/ 0 w 38"/>
                  <a:gd name="T63" fmla="*/ 17 h 32"/>
                  <a:gd name="T64" fmla="*/ 0 w 38"/>
                  <a:gd name="T65" fmla="*/ 19 h 32"/>
                  <a:gd name="T66" fmla="*/ 2 w 38"/>
                  <a:gd name="T67" fmla="*/ 20 h 32"/>
                  <a:gd name="T68" fmla="*/ 4 w 38"/>
                  <a:gd name="T69" fmla="*/ 22 h 32"/>
                  <a:gd name="T70" fmla="*/ 5 w 38"/>
                  <a:gd name="T71" fmla="*/ 24 h 32"/>
                  <a:gd name="T72" fmla="*/ 6 w 38"/>
                  <a:gd name="T73" fmla="*/ 26 h 32"/>
                  <a:gd name="T74" fmla="*/ 7 w 38"/>
                  <a:gd name="T75" fmla="*/ 27 h 32"/>
                  <a:gd name="T76" fmla="*/ 7 w 38"/>
                  <a:gd name="T77" fmla="*/ 28 h 32"/>
                  <a:gd name="T78" fmla="*/ 8 w 38"/>
                  <a:gd name="T79" fmla="*/ 29 h 32"/>
                  <a:gd name="T80" fmla="*/ 10 w 38"/>
                  <a:gd name="T81" fmla="*/ 29 h 32"/>
                  <a:gd name="T82" fmla="*/ 12 w 38"/>
                  <a:gd name="T83" fmla="*/ 31 h 32"/>
                  <a:gd name="T84" fmla="*/ 14 w 38"/>
                  <a:gd name="T85" fmla="*/ 31 h 32"/>
                  <a:gd name="T86" fmla="*/ 16 w 38"/>
                  <a:gd name="T87" fmla="*/ 32 h 32"/>
                  <a:gd name="T88" fmla="*/ 17 w 38"/>
                  <a:gd name="T89" fmla="*/ 31 h 32"/>
                  <a:gd name="T90" fmla="*/ 19 w 38"/>
                  <a:gd name="T91" fmla="*/ 30 h 32"/>
                  <a:gd name="T92" fmla="*/ 20 w 38"/>
                  <a:gd name="T93" fmla="*/ 30 h 32"/>
                  <a:gd name="T94" fmla="*/ 22 w 38"/>
                  <a:gd name="T95" fmla="*/ 30 h 32"/>
                  <a:gd name="T96" fmla="*/ 23 w 38"/>
                  <a:gd name="T97" fmla="*/ 30 h 32"/>
                  <a:gd name="T98" fmla="*/ 25 w 38"/>
                  <a:gd name="T99" fmla="*/ 29 h 32"/>
                  <a:gd name="T100" fmla="*/ 26 w 38"/>
                  <a:gd name="T101" fmla="*/ 28 h 32"/>
                  <a:gd name="T102" fmla="*/ 29 w 38"/>
                  <a:gd name="T103" fmla="*/ 28 h 32"/>
                  <a:gd name="T104" fmla="*/ 30 w 38"/>
                  <a:gd name="T105" fmla="*/ 27 h 32"/>
                  <a:gd name="T106" fmla="*/ 32 w 38"/>
                  <a:gd name="T107" fmla="*/ 25 h 32"/>
                  <a:gd name="T108" fmla="*/ 34 w 38"/>
                  <a:gd name="T109" fmla="*/ 23 h 32"/>
                  <a:gd name="T110" fmla="*/ 36 w 38"/>
                  <a:gd name="T111" fmla="*/ 21 h 32"/>
                  <a:gd name="T112" fmla="*/ 37 w 38"/>
                  <a:gd name="T113" fmla="*/ 19 h 32"/>
                  <a:gd name="T114" fmla="*/ 37 w 38"/>
                  <a:gd name="T115" fmla="*/ 1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 h="32">
                    <a:moveTo>
                      <a:pt x="37" y="19"/>
                    </a:moveTo>
                    <a:cubicBezTo>
                      <a:pt x="37" y="19"/>
                      <a:pt x="36" y="19"/>
                      <a:pt x="36" y="19"/>
                    </a:cubicBezTo>
                    <a:cubicBezTo>
                      <a:pt x="35" y="19"/>
                      <a:pt x="35" y="19"/>
                      <a:pt x="34" y="19"/>
                    </a:cubicBezTo>
                    <a:cubicBezTo>
                      <a:pt x="34" y="19"/>
                      <a:pt x="34" y="18"/>
                      <a:pt x="34" y="18"/>
                    </a:cubicBezTo>
                    <a:cubicBezTo>
                      <a:pt x="33" y="18"/>
                      <a:pt x="33" y="18"/>
                      <a:pt x="33" y="18"/>
                    </a:cubicBezTo>
                    <a:cubicBezTo>
                      <a:pt x="32" y="18"/>
                      <a:pt x="32" y="17"/>
                      <a:pt x="31" y="17"/>
                    </a:cubicBezTo>
                    <a:cubicBezTo>
                      <a:pt x="30" y="17"/>
                      <a:pt x="30" y="17"/>
                      <a:pt x="29" y="17"/>
                    </a:cubicBezTo>
                    <a:cubicBezTo>
                      <a:pt x="28" y="17"/>
                      <a:pt x="28" y="17"/>
                      <a:pt x="28" y="16"/>
                    </a:cubicBezTo>
                    <a:cubicBezTo>
                      <a:pt x="27" y="16"/>
                      <a:pt x="27" y="16"/>
                      <a:pt x="26" y="16"/>
                    </a:cubicBezTo>
                    <a:cubicBezTo>
                      <a:pt x="26" y="16"/>
                      <a:pt x="26" y="16"/>
                      <a:pt x="26" y="16"/>
                    </a:cubicBezTo>
                    <a:cubicBezTo>
                      <a:pt x="26" y="15"/>
                      <a:pt x="25" y="15"/>
                      <a:pt x="25" y="15"/>
                    </a:cubicBezTo>
                    <a:cubicBezTo>
                      <a:pt x="25" y="14"/>
                      <a:pt x="26" y="13"/>
                      <a:pt x="25" y="13"/>
                    </a:cubicBezTo>
                    <a:cubicBezTo>
                      <a:pt x="25" y="12"/>
                      <a:pt x="25" y="12"/>
                      <a:pt x="25" y="12"/>
                    </a:cubicBezTo>
                    <a:cubicBezTo>
                      <a:pt x="24" y="12"/>
                      <a:pt x="24" y="11"/>
                      <a:pt x="24" y="11"/>
                    </a:cubicBezTo>
                    <a:cubicBezTo>
                      <a:pt x="24" y="11"/>
                      <a:pt x="24" y="11"/>
                      <a:pt x="24" y="11"/>
                    </a:cubicBezTo>
                    <a:cubicBezTo>
                      <a:pt x="24" y="11"/>
                      <a:pt x="24" y="10"/>
                      <a:pt x="24" y="10"/>
                    </a:cubicBezTo>
                    <a:cubicBezTo>
                      <a:pt x="24" y="10"/>
                      <a:pt x="24" y="10"/>
                      <a:pt x="23" y="10"/>
                    </a:cubicBezTo>
                    <a:cubicBezTo>
                      <a:pt x="23" y="10"/>
                      <a:pt x="23" y="10"/>
                      <a:pt x="23" y="10"/>
                    </a:cubicBezTo>
                    <a:cubicBezTo>
                      <a:pt x="23" y="10"/>
                      <a:pt x="23" y="11"/>
                      <a:pt x="22" y="11"/>
                    </a:cubicBezTo>
                    <a:cubicBezTo>
                      <a:pt x="22" y="11"/>
                      <a:pt x="22" y="10"/>
                      <a:pt x="22" y="10"/>
                    </a:cubicBezTo>
                    <a:cubicBezTo>
                      <a:pt x="21" y="9"/>
                      <a:pt x="22" y="9"/>
                      <a:pt x="22" y="8"/>
                    </a:cubicBezTo>
                    <a:cubicBezTo>
                      <a:pt x="22" y="8"/>
                      <a:pt x="22" y="8"/>
                      <a:pt x="22" y="7"/>
                    </a:cubicBezTo>
                    <a:cubicBezTo>
                      <a:pt x="23" y="7"/>
                      <a:pt x="23" y="6"/>
                      <a:pt x="23" y="6"/>
                    </a:cubicBezTo>
                    <a:cubicBezTo>
                      <a:pt x="23" y="6"/>
                      <a:pt x="23" y="6"/>
                      <a:pt x="23" y="6"/>
                    </a:cubicBezTo>
                    <a:cubicBezTo>
                      <a:pt x="22" y="6"/>
                      <a:pt x="22" y="6"/>
                      <a:pt x="22" y="5"/>
                    </a:cubicBezTo>
                    <a:cubicBezTo>
                      <a:pt x="22" y="5"/>
                      <a:pt x="22" y="5"/>
                      <a:pt x="21" y="4"/>
                    </a:cubicBezTo>
                    <a:cubicBezTo>
                      <a:pt x="21" y="4"/>
                      <a:pt x="21" y="4"/>
                      <a:pt x="21" y="3"/>
                    </a:cubicBezTo>
                    <a:cubicBezTo>
                      <a:pt x="20" y="3"/>
                      <a:pt x="20" y="3"/>
                      <a:pt x="20" y="2"/>
                    </a:cubicBezTo>
                    <a:cubicBezTo>
                      <a:pt x="19" y="2"/>
                      <a:pt x="19" y="2"/>
                      <a:pt x="19" y="2"/>
                    </a:cubicBezTo>
                    <a:cubicBezTo>
                      <a:pt x="18" y="1"/>
                      <a:pt x="18" y="1"/>
                      <a:pt x="17" y="1"/>
                    </a:cubicBezTo>
                    <a:cubicBezTo>
                      <a:pt x="17" y="1"/>
                      <a:pt x="17" y="1"/>
                      <a:pt x="17" y="1"/>
                    </a:cubicBezTo>
                    <a:cubicBezTo>
                      <a:pt x="16" y="1"/>
                      <a:pt x="16" y="0"/>
                      <a:pt x="16" y="0"/>
                    </a:cubicBezTo>
                    <a:cubicBezTo>
                      <a:pt x="16" y="0"/>
                      <a:pt x="15" y="1"/>
                      <a:pt x="15" y="1"/>
                    </a:cubicBezTo>
                    <a:cubicBezTo>
                      <a:pt x="15" y="1"/>
                      <a:pt x="15" y="1"/>
                      <a:pt x="14" y="1"/>
                    </a:cubicBezTo>
                    <a:cubicBezTo>
                      <a:pt x="14" y="1"/>
                      <a:pt x="14" y="2"/>
                      <a:pt x="13" y="1"/>
                    </a:cubicBezTo>
                    <a:cubicBezTo>
                      <a:pt x="13" y="1"/>
                      <a:pt x="13" y="1"/>
                      <a:pt x="13" y="1"/>
                    </a:cubicBezTo>
                    <a:cubicBezTo>
                      <a:pt x="12" y="0"/>
                      <a:pt x="12" y="0"/>
                      <a:pt x="12" y="0"/>
                    </a:cubicBezTo>
                    <a:cubicBezTo>
                      <a:pt x="12" y="0"/>
                      <a:pt x="11" y="0"/>
                      <a:pt x="11" y="1"/>
                    </a:cubicBezTo>
                    <a:cubicBezTo>
                      <a:pt x="11" y="1"/>
                      <a:pt x="11" y="2"/>
                      <a:pt x="11" y="2"/>
                    </a:cubicBezTo>
                    <a:cubicBezTo>
                      <a:pt x="11" y="2"/>
                      <a:pt x="11" y="3"/>
                      <a:pt x="11" y="3"/>
                    </a:cubicBezTo>
                    <a:cubicBezTo>
                      <a:pt x="10" y="3"/>
                      <a:pt x="10" y="2"/>
                      <a:pt x="10" y="2"/>
                    </a:cubicBezTo>
                    <a:cubicBezTo>
                      <a:pt x="10" y="2"/>
                      <a:pt x="9" y="2"/>
                      <a:pt x="9" y="2"/>
                    </a:cubicBezTo>
                    <a:cubicBezTo>
                      <a:pt x="8" y="2"/>
                      <a:pt x="8" y="3"/>
                      <a:pt x="8" y="3"/>
                    </a:cubicBezTo>
                    <a:cubicBezTo>
                      <a:pt x="8" y="2"/>
                      <a:pt x="8" y="2"/>
                      <a:pt x="8" y="2"/>
                    </a:cubicBezTo>
                    <a:cubicBezTo>
                      <a:pt x="8" y="3"/>
                      <a:pt x="8" y="3"/>
                      <a:pt x="8" y="4"/>
                    </a:cubicBezTo>
                    <a:cubicBezTo>
                      <a:pt x="8" y="4"/>
                      <a:pt x="8" y="5"/>
                      <a:pt x="7" y="5"/>
                    </a:cubicBezTo>
                    <a:cubicBezTo>
                      <a:pt x="7" y="5"/>
                      <a:pt x="7" y="5"/>
                      <a:pt x="6" y="5"/>
                    </a:cubicBezTo>
                    <a:cubicBezTo>
                      <a:pt x="6" y="5"/>
                      <a:pt x="6" y="6"/>
                      <a:pt x="6" y="6"/>
                    </a:cubicBezTo>
                    <a:cubicBezTo>
                      <a:pt x="6" y="6"/>
                      <a:pt x="5" y="6"/>
                      <a:pt x="5" y="7"/>
                    </a:cubicBezTo>
                    <a:cubicBezTo>
                      <a:pt x="5" y="7"/>
                      <a:pt x="5" y="7"/>
                      <a:pt x="5" y="7"/>
                    </a:cubicBezTo>
                    <a:cubicBezTo>
                      <a:pt x="5" y="8"/>
                      <a:pt x="5" y="7"/>
                      <a:pt x="5" y="8"/>
                    </a:cubicBezTo>
                    <a:cubicBezTo>
                      <a:pt x="4" y="8"/>
                      <a:pt x="5" y="8"/>
                      <a:pt x="5" y="9"/>
                    </a:cubicBezTo>
                    <a:cubicBezTo>
                      <a:pt x="5" y="9"/>
                      <a:pt x="5" y="9"/>
                      <a:pt x="5" y="10"/>
                    </a:cubicBezTo>
                    <a:cubicBezTo>
                      <a:pt x="4" y="10"/>
                      <a:pt x="4" y="10"/>
                      <a:pt x="4" y="10"/>
                    </a:cubicBezTo>
                    <a:cubicBezTo>
                      <a:pt x="4" y="11"/>
                      <a:pt x="3" y="11"/>
                      <a:pt x="3" y="11"/>
                    </a:cubicBezTo>
                    <a:cubicBezTo>
                      <a:pt x="3" y="11"/>
                      <a:pt x="3" y="12"/>
                      <a:pt x="3" y="12"/>
                    </a:cubicBezTo>
                    <a:cubicBezTo>
                      <a:pt x="2" y="12"/>
                      <a:pt x="2" y="13"/>
                      <a:pt x="2" y="13"/>
                    </a:cubicBezTo>
                    <a:cubicBezTo>
                      <a:pt x="2" y="14"/>
                      <a:pt x="2" y="14"/>
                      <a:pt x="2" y="15"/>
                    </a:cubicBezTo>
                    <a:cubicBezTo>
                      <a:pt x="2" y="15"/>
                      <a:pt x="2" y="16"/>
                      <a:pt x="2" y="16"/>
                    </a:cubicBezTo>
                    <a:cubicBezTo>
                      <a:pt x="2" y="16"/>
                      <a:pt x="2" y="16"/>
                      <a:pt x="2" y="16"/>
                    </a:cubicBezTo>
                    <a:cubicBezTo>
                      <a:pt x="2" y="17"/>
                      <a:pt x="3" y="17"/>
                      <a:pt x="2" y="17"/>
                    </a:cubicBezTo>
                    <a:cubicBezTo>
                      <a:pt x="2" y="18"/>
                      <a:pt x="2" y="18"/>
                      <a:pt x="2" y="18"/>
                    </a:cubicBezTo>
                    <a:cubicBezTo>
                      <a:pt x="1" y="18"/>
                      <a:pt x="1" y="17"/>
                      <a:pt x="1" y="17"/>
                    </a:cubicBezTo>
                    <a:cubicBezTo>
                      <a:pt x="1" y="17"/>
                      <a:pt x="0" y="17"/>
                      <a:pt x="0" y="17"/>
                    </a:cubicBezTo>
                    <a:cubicBezTo>
                      <a:pt x="0" y="18"/>
                      <a:pt x="0" y="18"/>
                      <a:pt x="0" y="19"/>
                    </a:cubicBezTo>
                    <a:cubicBezTo>
                      <a:pt x="0" y="19"/>
                      <a:pt x="0" y="19"/>
                      <a:pt x="0" y="19"/>
                    </a:cubicBezTo>
                    <a:cubicBezTo>
                      <a:pt x="0" y="20"/>
                      <a:pt x="1" y="19"/>
                      <a:pt x="1" y="20"/>
                    </a:cubicBezTo>
                    <a:cubicBezTo>
                      <a:pt x="1" y="20"/>
                      <a:pt x="2" y="20"/>
                      <a:pt x="2" y="20"/>
                    </a:cubicBezTo>
                    <a:cubicBezTo>
                      <a:pt x="2" y="21"/>
                      <a:pt x="3" y="21"/>
                      <a:pt x="3" y="21"/>
                    </a:cubicBezTo>
                    <a:cubicBezTo>
                      <a:pt x="3" y="22"/>
                      <a:pt x="3" y="22"/>
                      <a:pt x="4" y="22"/>
                    </a:cubicBezTo>
                    <a:cubicBezTo>
                      <a:pt x="4" y="22"/>
                      <a:pt x="4" y="22"/>
                      <a:pt x="4" y="23"/>
                    </a:cubicBezTo>
                    <a:cubicBezTo>
                      <a:pt x="5" y="23"/>
                      <a:pt x="4" y="23"/>
                      <a:pt x="5" y="24"/>
                    </a:cubicBezTo>
                    <a:cubicBezTo>
                      <a:pt x="5" y="24"/>
                      <a:pt x="5" y="25"/>
                      <a:pt x="5" y="25"/>
                    </a:cubicBezTo>
                    <a:cubicBezTo>
                      <a:pt x="5" y="25"/>
                      <a:pt x="5" y="26"/>
                      <a:pt x="6" y="26"/>
                    </a:cubicBezTo>
                    <a:cubicBezTo>
                      <a:pt x="6" y="26"/>
                      <a:pt x="6" y="26"/>
                      <a:pt x="6" y="26"/>
                    </a:cubicBezTo>
                    <a:cubicBezTo>
                      <a:pt x="7" y="26"/>
                      <a:pt x="7" y="26"/>
                      <a:pt x="7" y="27"/>
                    </a:cubicBezTo>
                    <a:cubicBezTo>
                      <a:pt x="7" y="27"/>
                      <a:pt x="7" y="27"/>
                      <a:pt x="7" y="27"/>
                    </a:cubicBezTo>
                    <a:cubicBezTo>
                      <a:pt x="7" y="28"/>
                      <a:pt x="7" y="28"/>
                      <a:pt x="7" y="28"/>
                    </a:cubicBezTo>
                    <a:cubicBezTo>
                      <a:pt x="7" y="29"/>
                      <a:pt x="7" y="29"/>
                      <a:pt x="7" y="29"/>
                    </a:cubicBezTo>
                    <a:cubicBezTo>
                      <a:pt x="8" y="29"/>
                      <a:pt x="8" y="29"/>
                      <a:pt x="8" y="29"/>
                    </a:cubicBezTo>
                    <a:cubicBezTo>
                      <a:pt x="9" y="29"/>
                      <a:pt x="9" y="29"/>
                      <a:pt x="10" y="29"/>
                    </a:cubicBezTo>
                    <a:cubicBezTo>
                      <a:pt x="10" y="29"/>
                      <a:pt x="10" y="29"/>
                      <a:pt x="10" y="29"/>
                    </a:cubicBezTo>
                    <a:cubicBezTo>
                      <a:pt x="11" y="29"/>
                      <a:pt x="11" y="29"/>
                      <a:pt x="11" y="30"/>
                    </a:cubicBezTo>
                    <a:cubicBezTo>
                      <a:pt x="12" y="30"/>
                      <a:pt x="12" y="30"/>
                      <a:pt x="12" y="31"/>
                    </a:cubicBezTo>
                    <a:cubicBezTo>
                      <a:pt x="13" y="31"/>
                      <a:pt x="13" y="31"/>
                      <a:pt x="13" y="31"/>
                    </a:cubicBezTo>
                    <a:cubicBezTo>
                      <a:pt x="13" y="31"/>
                      <a:pt x="14" y="31"/>
                      <a:pt x="14" y="31"/>
                    </a:cubicBezTo>
                    <a:cubicBezTo>
                      <a:pt x="14" y="31"/>
                      <a:pt x="15" y="31"/>
                      <a:pt x="15" y="31"/>
                    </a:cubicBezTo>
                    <a:cubicBezTo>
                      <a:pt x="15" y="31"/>
                      <a:pt x="15" y="32"/>
                      <a:pt x="16" y="32"/>
                    </a:cubicBezTo>
                    <a:cubicBezTo>
                      <a:pt x="16" y="32"/>
                      <a:pt x="16" y="32"/>
                      <a:pt x="16" y="32"/>
                    </a:cubicBezTo>
                    <a:cubicBezTo>
                      <a:pt x="17" y="32"/>
                      <a:pt x="17" y="31"/>
                      <a:pt x="17" y="31"/>
                    </a:cubicBezTo>
                    <a:cubicBezTo>
                      <a:pt x="17" y="30"/>
                      <a:pt x="17" y="30"/>
                      <a:pt x="18" y="30"/>
                    </a:cubicBezTo>
                    <a:cubicBezTo>
                      <a:pt x="18" y="30"/>
                      <a:pt x="18" y="30"/>
                      <a:pt x="19" y="30"/>
                    </a:cubicBezTo>
                    <a:cubicBezTo>
                      <a:pt x="19" y="30"/>
                      <a:pt x="19" y="29"/>
                      <a:pt x="19" y="29"/>
                    </a:cubicBezTo>
                    <a:cubicBezTo>
                      <a:pt x="19" y="29"/>
                      <a:pt x="19" y="30"/>
                      <a:pt x="20" y="30"/>
                    </a:cubicBezTo>
                    <a:cubicBezTo>
                      <a:pt x="20" y="30"/>
                      <a:pt x="20" y="30"/>
                      <a:pt x="21" y="30"/>
                    </a:cubicBezTo>
                    <a:cubicBezTo>
                      <a:pt x="21" y="30"/>
                      <a:pt x="21" y="30"/>
                      <a:pt x="22" y="30"/>
                    </a:cubicBezTo>
                    <a:cubicBezTo>
                      <a:pt x="22" y="30"/>
                      <a:pt x="22" y="30"/>
                      <a:pt x="22" y="30"/>
                    </a:cubicBezTo>
                    <a:cubicBezTo>
                      <a:pt x="22" y="30"/>
                      <a:pt x="23" y="30"/>
                      <a:pt x="23" y="30"/>
                    </a:cubicBezTo>
                    <a:cubicBezTo>
                      <a:pt x="24" y="30"/>
                      <a:pt x="24" y="30"/>
                      <a:pt x="24" y="30"/>
                    </a:cubicBezTo>
                    <a:cubicBezTo>
                      <a:pt x="25" y="29"/>
                      <a:pt x="25" y="29"/>
                      <a:pt x="25" y="29"/>
                    </a:cubicBezTo>
                    <a:cubicBezTo>
                      <a:pt x="25" y="29"/>
                      <a:pt x="26" y="29"/>
                      <a:pt x="26" y="28"/>
                    </a:cubicBezTo>
                    <a:cubicBezTo>
                      <a:pt x="26" y="28"/>
                      <a:pt x="26" y="28"/>
                      <a:pt x="26" y="28"/>
                    </a:cubicBezTo>
                    <a:cubicBezTo>
                      <a:pt x="27" y="27"/>
                      <a:pt x="27" y="28"/>
                      <a:pt x="27" y="27"/>
                    </a:cubicBezTo>
                    <a:cubicBezTo>
                      <a:pt x="28" y="27"/>
                      <a:pt x="28" y="28"/>
                      <a:pt x="29" y="28"/>
                    </a:cubicBezTo>
                    <a:cubicBezTo>
                      <a:pt x="29" y="28"/>
                      <a:pt x="29" y="28"/>
                      <a:pt x="30" y="28"/>
                    </a:cubicBezTo>
                    <a:cubicBezTo>
                      <a:pt x="30" y="28"/>
                      <a:pt x="30" y="28"/>
                      <a:pt x="30" y="27"/>
                    </a:cubicBezTo>
                    <a:cubicBezTo>
                      <a:pt x="31" y="27"/>
                      <a:pt x="31" y="27"/>
                      <a:pt x="31" y="27"/>
                    </a:cubicBezTo>
                    <a:cubicBezTo>
                      <a:pt x="31" y="26"/>
                      <a:pt x="31" y="26"/>
                      <a:pt x="32" y="25"/>
                    </a:cubicBezTo>
                    <a:cubicBezTo>
                      <a:pt x="32" y="25"/>
                      <a:pt x="33" y="25"/>
                      <a:pt x="33" y="24"/>
                    </a:cubicBezTo>
                    <a:cubicBezTo>
                      <a:pt x="33" y="24"/>
                      <a:pt x="34" y="24"/>
                      <a:pt x="34" y="23"/>
                    </a:cubicBezTo>
                    <a:cubicBezTo>
                      <a:pt x="34" y="23"/>
                      <a:pt x="34" y="23"/>
                      <a:pt x="35" y="22"/>
                    </a:cubicBezTo>
                    <a:cubicBezTo>
                      <a:pt x="35" y="22"/>
                      <a:pt x="35" y="22"/>
                      <a:pt x="36" y="21"/>
                    </a:cubicBezTo>
                    <a:cubicBezTo>
                      <a:pt x="36" y="21"/>
                      <a:pt x="36" y="21"/>
                      <a:pt x="37" y="20"/>
                    </a:cubicBezTo>
                    <a:cubicBezTo>
                      <a:pt x="37" y="20"/>
                      <a:pt x="37" y="20"/>
                      <a:pt x="37" y="19"/>
                    </a:cubicBezTo>
                    <a:cubicBezTo>
                      <a:pt x="37" y="19"/>
                      <a:pt x="38" y="19"/>
                      <a:pt x="37" y="19"/>
                    </a:cubicBezTo>
                    <a:cubicBezTo>
                      <a:pt x="37" y="19"/>
                      <a:pt x="37" y="19"/>
                      <a:pt x="37" y="1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7" name="Freeform 116"/>
              <p:cNvSpPr>
                <a:spLocks/>
              </p:cNvSpPr>
              <p:nvPr/>
            </p:nvSpPr>
            <p:spPr bwMode="auto">
              <a:xfrm>
                <a:off x="3535364" y="1897064"/>
                <a:ext cx="31750" cy="11113"/>
              </a:xfrm>
              <a:custGeom>
                <a:avLst/>
                <a:gdLst>
                  <a:gd name="T0" fmla="*/ 1 w 3"/>
                  <a:gd name="T1" fmla="*/ 0 h 1"/>
                  <a:gd name="T2" fmla="*/ 1 w 3"/>
                  <a:gd name="T3" fmla="*/ 0 h 1"/>
                  <a:gd name="T4" fmla="*/ 1 w 3"/>
                  <a:gd name="T5" fmla="*/ 1 h 1"/>
                  <a:gd name="T6" fmla="*/ 2 w 3"/>
                  <a:gd name="T7" fmla="*/ 1 h 1"/>
                  <a:gd name="T8" fmla="*/ 3 w 3"/>
                  <a:gd name="T9" fmla="*/ 1 h 1"/>
                  <a:gd name="T10" fmla="*/ 3 w 3"/>
                  <a:gd name="T11" fmla="*/ 0 h 1"/>
                  <a:gd name="T12" fmla="*/ 1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1" y="0"/>
                    </a:moveTo>
                    <a:cubicBezTo>
                      <a:pt x="1" y="0"/>
                      <a:pt x="1" y="0"/>
                      <a:pt x="1" y="0"/>
                    </a:cubicBezTo>
                    <a:cubicBezTo>
                      <a:pt x="0" y="1"/>
                      <a:pt x="1" y="1"/>
                      <a:pt x="1" y="1"/>
                    </a:cubicBezTo>
                    <a:cubicBezTo>
                      <a:pt x="1" y="1"/>
                      <a:pt x="1" y="1"/>
                      <a:pt x="2" y="1"/>
                    </a:cubicBezTo>
                    <a:cubicBezTo>
                      <a:pt x="2" y="1"/>
                      <a:pt x="3" y="1"/>
                      <a:pt x="3" y="1"/>
                    </a:cubicBezTo>
                    <a:cubicBezTo>
                      <a:pt x="3" y="1"/>
                      <a:pt x="3" y="1"/>
                      <a:pt x="3" y="0"/>
                    </a:cubicBezTo>
                    <a:cubicBezTo>
                      <a:pt x="2" y="0"/>
                      <a:pt x="2"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8" name="Freeform 117"/>
              <p:cNvSpPr>
                <a:spLocks/>
              </p:cNvSpPr>
              <p:nvPr/>
            </p:nvSpPr>
            <p:spPr bwMode="auto">
              <a:xfrm>
                <a:off x="4475164" y="1011239"/>
                <a:ext cx="9525" cy="11113"/>
              </a:xfrm>
              <a:custGeom>
                <a:avLst/>
                <a:gdLst>
                  <a:gd name="T0" fmla="*/ 0 w 1"/>
                  <a:gd name="T1" fmla="*/ 0 h 1"/>
                  <a:gd name="T2" fmla="*/ 0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9" name="Freeform 118"/>
              <p:cNvSpPr>
                <a:spLocks/>
              </p:cNvSpPr>
              <p:nvPr/>
            </p:nvSpPr>
            <p:spPr bwMode="auto">
              <a:xfrm>
                <a:off x="4484689" y="1000126"/>
                <a:ext cx="33338" cy="11113"/>
              </a:xfrm>
              <a:custGeom>
                <a:avLst/>
                <a:gdLst>
                  <a:gd name="T0" fmla="*/ 2 w 3"/>
                  <a:gd name="T1" fmla="*/ 1 h 1"/>
                  <a:gd name="T2" fmla="*/ 1 w 3"/>
                  <a:gd name="T3" fmla="*/ 1 h 1"/>
                  <a:gd name="T4" fmla="*/ 0 w 3"/>
                  <a:gd name="T5" fmla="*/ 1 h 1"/>
                  <a:gd name="T6" fmla="*/ 1 w 3"/>
                  <a:gd name="T7" fmla="*/ 1 h 1"/>
                  <a:gd name="T8" fmla="*/ 2 w 3"/>
                  <a:gd name="T9" fmla="*/ 1 h 1"/>
                  <a:gd name="T10" fmla="*/ 3 w 3"/>
                  <a:gd name="T11" fmla="*/ 1 h 1"/>
                  <a:gd name="T12" fmla="*/ 2 w 3"/>
                  <a:gd name="T13" fmla="*/ 0 h 1"/>
                  <a:gd name="T14" fmla="*/ 2 w 3"/>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2" y="1"/>
                    </a:moveTo>
                    <a:cubicBezTo>
                      <a:pt x="1" y="1"/>
                      <a:pt x="1" y="1"/>
                      <a:pt x="1" y="1"/>
                    </a:cubicBezTo>
                    <a:cubicBezTo>
                      <a:pt x="1" y="1"/>
                      <a:pt x="1" y="1"/>
                      <a:pt x="0" y="1"/>
                    </a:cubicBezTo>
                    <a:cubicBezTo>
                      <a:pt x="1" y="1"/>
                      <a:pt x="1" y="1"/>
                      <a:pt x="1" y="1"/>
                    </a:cubicBezTo>
                    <a:cubicBezTo>
                      <a:pt x="2" y="1"/>
                      <a:pt x="2" y="1"/>
                      <a:pt x="2" y="1"/>
                    </a:cubicBezTo>
                    <a:cubicBezTo>
                      <a:pt x="2" y="1"/>
                      <a:pt x="2" y="1"/>
                      <a:pt x="3" y="1"/>
                    </a:cubicBezTo>
                    <a:cubicBezTo>
                      <a:pt x="3" y="1"/>
                      <a:pt x="3" y="1"/>
                      <a:pt x="2" y="0"/>
                    </a:cubicBezTo>
                    <a:cubicBezTo>
                      <a:pt x="2" y="0"/>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0" name="Freeform 119"/>
              <p:cNvSpPr>
                <a:spLocks/>
              </p:cNvSpPr>
              <p:nvPr/>
            </p:nvSpPr>
            <p:spPr bwMode="auto">
              <a:xfrm>
                <a:off x="4518027" y="989014"/>
                <a:ext cx="20638" cy="22225"/>
              </a:xfrm>
              <a:custGeom>
                <a:avLst/>
                <a:gdLst>
                  <a:gd name="T0" fmla="*/ 1 w 2"/>
                  <a:gd name="T1" fmla="*/ 2 h 2"/>
                  <a:gd name="T2" fmla="*/ 2 w 2"/>
                  <a:gd name="T3" fmla="*/ 1 h 2"/>
                  <a:gd name="T4" fmla="*/ 2 w 2"/>
                  <a:gd name="T5" fmla="*/ 1 h 2"/>
                  <a:gd name="T6" fmla="*/ 2 w 2"/>
                  <a:gd name="T7" fmla="*/ 0 h 2"/>
                  <a:gd name="T8" fmla="*/ 1 w 2"/>
                  <a:gd name="T9" fmla="*/ 0 h 2"/>
                  <a:gd name="T10" fmla="*/ 1 w 2"/>
                  <a:gd name="T11" fmla="*/ 1 h 2"/>
                  <a:gd name="T12" fmla="*/ 0 w 2"/>
                  <a:gd name="T13" fmla="*/ 1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2" y="1"/>
                      <a:pt x="2" y="1"/>
                      <a:pt x="2" y="1"/>
                    </a:cubicBezTo>
                    <a:cubicBezTo>
                      <a:pt x="2" y="1"/>
                      <a:pt x="2" y="1"/>
                      <a:pt x="2" y="1"/>
                    </a:cubicBezTo>
                    <a:cubicBezTo>
                      <a:pt x="2" y="1"/>
                      <a:pt x="2" y="1"/>
                      <a:pt x="2" y="0"/>
                    </a:cubicBezTo>
                    <a:cubicBezTo>
                      <a:pt x="2" y="0"/>
                      <a:pt x="1" y="0"/>
                      <a:pt x="1" y="0"/>
                    </a:cubicBezTo>
                    <a:cubicBezTo>
                      <a:pt x="1" y="0"/>
                      <a:pt x="1" y="0"/>
                      <a:pt x="1" y="1"/>
                    </a:cubicBezTo>
                    <a:cubicBezTo>
                      <a:pt x="0" y="1"/>
                      <a:pt x="0" y="1"/>
                      <a:pt x="0" y="1"/>
                    </a:cubicBezTo>
                    <a:cubicBezTo>
                      <a:pt x="0" y="1"/>
                      <a:pt x="0"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1" name="Freeform 120"/>
              <p:cNvSpPr>
                <a:spLocks/>
              </p:cNvSpPr>
              <p:nvPr/>
            </p:nvSpPr>
            <p:spPr bwMode="auto">
              <a:xfrm>
                <a:off x="4495802" y="989014"/>
                <a:ext cx="42863" cy="11113"/>
              </a:xfrm>
              <a:custGeom>
                <a:avLst/>
                <a:gdLst>
                  <a:gd name="T0" fmla="*/ 2 w 4"/>
                  <a:gd name="T1" fmla="*/ 0 h 1"/>
                  <a:gd name="T2" fmla="*/ 3 w 4"/>
                  <a:gd name="T3" fmla="*/ 0 h 1"/>
                  <a:gd name="T4" fmla="*/ 3 w 4"/>
                  <a:gd name="T5" fmla="*/ 0 h 1"/>
                  <a:gd name="T6" fmla="*/ 2 w 4"/>
                  <a:gd name="T7" fmla="*/ 0 h 1"/>
                  <a:gd name="T8" fmla="*/ 1 w 4"/>
                  <a:gd name="T9" fmla="*/ 0 h 1"/>
                  <a:gd name="T10" fmla="*/ 1 w 4"/>
                  <a:gd name="T11" fmla="*/ 1 h 1"/>
                  <a:gd name="T12" fmla="*/ 1 w 4"/>
                  <a:gd name="T13" fmla="*/ 1 h 1"/>
                  <a:gd name="T14" fmla="*/ 2 w 4"/>
                  <a:gd name="T15" fmla="*/ 1 h 1"/>
                  <a:gd name="T16" fmla="*/ 2 w 4"/>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
                    <a:moveTo>
                      <a:pt x="2" y="0"/>
                    </a:moveTo>
                    <a:cubicBezTo>
                      <a:pt x="3" y="0"/>
                      <a:pt x="4" y="0"/>
                      <a:pt x="3" y="0"/>
                    </a:cubicBezTo>
                    <a:cubicBezTo>
                      <a:pt x="3" y="0"/>
                      <a:pt x="3" y="0"/>
                      <a:pt x="3" y="0"/>
                    </a:cubicBezTo>
                    <a:cubicBezTo>
                      <a:pt x="2" y="0"/>
                      <a:pt x="2" y="0"/>
                      <a:pt x="2" y="0"/>
                    </a:cubicBezTo>
                    <a:cubicBezTo>
                      <a:pt x="2" y="0"/>
                      <a:pt x="1" y="0"/>
                      <a:pt x="1" y="0"/>
                    </a:cubicBezTo>
                    <a:cubicBezTo>
                      <a:pt x="1" y="1"/>
                      <a:pt x="0" y="1"/>
                      <a:pt x="1" y="1"/>
                    </a:cubicBezTo>
                    <a:cubicBezTo>
                      <a:pt x="1" y="1"/>
                      <a:pt x="1" y="1"/>
                      <a:pt x="1" y="1"/>
                    </a:cubicBezTo>
                    <a:cubicBezTo>
                      <a:pt x="2" y="1"/>
                      <a:pt x="2" y="1"/>
                      <a:pt x="2" y="1"/>
                    </a:cubicBezTo>
                    <a:cubicBezTo>
                      <a:pt x="2" y="1"/>
                      <a:pt x="2" y="1"/>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2" name="Freeform 121"/>
              <p:cNvSpPr>
                <a:spLocks/>
              </p:cNvSpPr>
              <p:nvPr/>
            </p:nvSpPr>
            <p:spPr bwMode="auto">
              <a:xfrm>
                <a:off x="4646614" y="935039"/>
                <a:ext cx="22225" cy="22225"/>
              </a:xfrm>
              <a:custGeom>
                <a:avLst/>
                <a:gdLst>
                  <a:gd name="T0" fmla="*/ 2 w 2"/>
                  <a:gd name="T1" fmla="*/ 1 h 2"/>
                  <a:gd name="T2" fmla="*/ 1 w 2"/>
                  <a:gd name="T3" fmla="*/ 1 h 2"/>
                  <a:gd name="T4" fmla="*/ 0 w 2"/>
                  <a:gd name="T5" fmla="*/ 1 h 2"/>
                  <a:gd name="T6" fmla="*/ 1 w 2"/>
                  <a:gd name="T7" fmla="*/ 1 h 2"/>
                  <a:gd name="T8" fmla="*/ 1 w 2"/>
                  <a:gd name="T9" fmla="*/ 2 h 2"/>
                  <a:gd name="T10" fmla="*/ 2 w 2"/>
                  <a:gd name="T11" fmla="*/ 1 h 2"/>
                  <a:gd name="T12" fmla="*/ 2 w 2"/>
                  <a:gd name="T13" fmla="*/ 1 h 2"/>
                  <a:gd name="T14" fmla="*/ 2 w 2"/>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1"/>
                    </a:moveTo>
                    <a:cubicBezTo>
                      <a:pt x="1" y="0"/>
                      <a:pt x="1" y="1"/>
                      <a:pt x="1" y="1"/>
                    </a:cubicBezTo>
                    <a:cubicBezTo>
                      <a:pt x="0" y="1"/>
                      <a:pt x="0" y="1"/>
                      <a:pt x="0" y="1"/>
                    </a:cubicBezTo>
                    <a:cubicBezTo>
                      <a:pt x="0" y="1"/>
                      <a:pt x="0" y="1"/>
                      <a:pt x="1" y="1"/>
                    </a:cubicBezTo>
                    <a:cubicBezTo>
                      <a:pt x="1" y="1"/>
                      <a:pt x="1" y="1"/>
                      <a:pt x="1" y="2"/>
                    </a:cubicBezTo>
                    <a:cubicBezTo>
                      <a:pt x="1" y="2"/>
                      <a:pt x="2" y="2"/>
                      <a:pt x="2" y="1"/>
                    </a:cubicBezTo>
                    <a:cubicBezTo>
                      <a:pt x="2" y="1"/>
                      <a:pt x="2" y="1"/>
                      <a:pt x="2" y="1"/>
                    </a:cubicBezTo>
                    <a:cubicBezTo>
                      <a:pt x="2" y="1"/>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3" name="Freeform 122"/>
              <p:cNvSpPr>
                <a:spLocks/>
              </p:cNvSpPr>
              <p:nvPr/>
            </p:nvSpPr>
            <p:spPr bwMode="auto">
              <a:xfrm>
                <a:off x="4032252" y="935039"/>
                <a:ext cx="20638" cy="11113"/>
              </a:xfrm>
              <a:custGeom>
                <a:avLst/>
                <a:gdLst>
                  <a:gd name="T0" fmla="*/ 1 w 2"/>
                  <a:gd name="T1" fmla="*/ 1 h 1"/>
                  <a:gd name="T2" fmla="*/ 1 w 2"/>
                  <a:gd name="T3" fmla="*/ 1 h 1"/>
                  <a:gd name="T4" fmla="*/ 2 w 2"/>
                  <a:gd name="T5" fmla="*/ 0 h 1"/>
                  <a:gd name="T6" fmla="*/ 1 w 2"/>
                  <a:gd name="T7" fmla="*/ 0 h 1"/>
                  <a:gd name="T8" fmla="*/ 1 w 2"/>
                  <a:gd name="T9" fmla="*/ 0 h 1"/>
                  <a:gd name="T10" fmla="*/ 0 w 2"/>
                  <a:gd name="T11" fmla="*/ 1 h 1"/>
                  <a:gd name="T12" fmla="*/ 0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1" y="1"/>
                    </a:cubicBezTo>
                    <a:cubicBezTo>
                      <a:pt x="2" y="0"/>
                      <a:pt x="2" y="0"/>
                      <a:pt x="2" y="0"/>
                    </a:cubicBezTo>
                    <a:cubicBezTo>
                      <a:pt x="2" y="0"/>
                      <a:pt x="1" y="0"/>
                      <a:pt x="1" y="0"/>
                    </a:cubicBezTo>
                    <a:cubicBezTo>
                      <a:pt x="1" y="0"/>
                      <a:pt x="1" y="0"/>
                      <a:pt x="1" y="0"/>
                    </a:cubicBezTo>
                    <a:cubicBezTo>
                      <a:pt x="1" y="0"/>
                      <a:pt x="0" y="0"/>
                      <a:pt x="0" y="1"/>
                    </a:cubicBezTo>
                    <a:cubicBezTo>
                      <a:pt x="0" y="1"/>
                      <a:pt x="0" y="1"/>
                      <a:pt x="0" y="1"/>
                    </a:cubicBezTo>
                    <a:cubicBezTo>
                      <a:pt x="0" y="1"/>
                      <a:pt x="0"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4" name="Freeform 123"/>
              <p:cNvSpPr>
                <a:spLocks/>
              </p:cNvSpPr>
              <p:nvPr/>
            </p:nvSpPr>
            <p:spPr bwMode="auto">
              <a:xfrm>
                <a:off x="4313239" y="935039"/>
                <a:ext cx="517525" cy="357188"/>
              </a:xfrm>
              <a:custGeom>
                <a:avLst/>
                <a:gdLst>
                  <a:gd name="T0" fmla="*/ 1 w 48"/>
                  <a:gd name="T1" fmla="*/ 27 h 33"/>
                  <a:gd name="T2" fmla="*/ 1 w 48"/>
                  <a:gd name="T3" fmla="*/ 29 h 33"/>
                  <a:gd name="T4" fmla="*/ 2 w 48"/>
                  <a:gd name="T5" fmla="*/ 32 h 33"/>
                  <a:gd name="T6" fmla="*/ 6 w 48"/>
                  <a:gd name="T7" fmla="*/ 33 h 33"/>
                  <a:gd name="T8" fmla="*/ 10 w 48"/>
                  <a:gd name="T9" fmla="*/ 31 h 33"/>
                  <a:gd name="T10" fmla="*/ 11 w 48"/>
                  <a:gd name="T11" fmla="*/ 30 h 33"/>
                  <a:gd name="T12" fmla="*/ 13 w 48"/>
                  <a:gd name="T13" fmla="*/ 30 h 33"/>
                  <a:gd name="T14" fmla="*/ 15 w 48"/>
                  <a:gd name="T15" fmla="*/ 29 h 33"/>
                  <a:gd name="T16" fmla="*/ 16 w 48"/>
                  <a:gd name="T17" fmla="*/ 27 h 33"/>
                  <a:gd name="T18" fmla="*/ 16 w 48"/>
                  <a:gd name="T19" fmla="*/ 25 h 33"/>
                  <a:gd name="T20" fmla="*/ 15 w 48"/>
                  <a:gd name="T21" fmla="*/ 22 h 33"/>
                  <a:gd name="T22" fmla="*/ 15 w 48"/>
                  <a:gd name="T23" fmla="*/ 18 h 33"/>
                  <a:gd name="T24" fmla="*/ 17 w 48"/>
                  <a:gd name="T25" fmla="*/ 18 h 33"/>
                  <a:gd name="T26" fmla="*/ 17 w 48"/>
                  <a:gd name="T27" fmla="*/ 17 h 33"/>
                  <a:gd name="T28" fmla="*/ 18 w 48"/>
                  <a:gd name="T29" fmla="*/ 14 h 33"/>
                  <a:gd name="T30" fmla="*/ 19 w 48"/>
                  <a:gd name="T31" fmla="*/ 12 h 33"/>
                  <a:gd name="T32" fmla="*/ 21 w 48"/>
                  <a:gd name="T33" fmla="*/ 10 h 33"/>
                  <a:gd name="T34" fmla="*/ 22 w 48"/>
                  <a:gd name="T35" fmla="*/ 8 h 33"/>
                  <a:gd name="T36" fmla="*/ 24 w 48"/>
                  <a:gd name="T37" fmla="*/ 6 h 33"/>
                  <a:gd name="T38" fmla="*/ 27 w 48"/>
                  <a:gd name="T39" fmla="*/ 7 h 33"/>
                  <a:gd name="T40" fmla="*/ 28 w 48"/>
                  <a:gd name="T41" fmla="*/ 5 h 33"/>
                  <a:gd name="T42" fmla="*/ 30 w 48"/>
                  <a:gd name="T43" fmla="*/ 5 h 33"/>
                  <a:gd name="T44" fmla="*/ 34 w 48"/>
                  <a:gd name="T45" fmla="*/ 6 h 33"/>
                  <a:gd name="T46" fmla="*/ 37 w 48"/>
                  <a:gd name="T47" fmla="*/ 6 h 33"/>
                  <a:gd name="T48" fmla="*/ 38 w 48"/>
                  <a:gd name="T49" fmla="*/ 4 h 33"/>
                  <a:gd name="T50" fmla="*/ 41 w 48"/>
                  <a:gd name="T51" fmla="*/ 3 h 33"/>
                  <a:gd name="T52" fmla="*/ 44 w 48"/>
                  <a:gd name="T53" fmla="*/ 4 h 33"/>
                  <a:gd name="T54" fmla="*/ 44 w 48"/>
                  <a:gd name="T55" fmla="*/ 6 h 33"/>
                  <a:gd name="T56" fmla="*/ 46 w 48"/>
                  <a:gd name="T57" fmla="*/ 4 h 33"/>
                  <a:gd name="T58" fmla="*/ 48 w 48"/>
                  <a:gd name="T59" fmla="*/ 4 h 33"/>
                  <a:gd name="T60" fmla="*/ 45 w 48"/>
                  <a:gd name="T61" fmla="*/ 3 h 33"/>
                  <a:gd name="T62" fmla="*/ 46 w 48"/>
                  <a:gd name="T63" fmla="*/ 2 h 33"/>
                  <a:gd name="T64" fmla="*/ 45 w 48"/>
                  <a:gd name="T65" fmla="*/ 1 h 33"/>
                  <a:gd name="T66" fmla="*/ 42 w 48"/>
                  <a:gd name="T67" fmla="*/ 1 h 33"/>
                  <a:gd name="T68" fmla="*/ 40 w 48"/>
                  <a:gd name="T69" fmla="*/ 0 h 33"/>
                  <a:gd name="T70" fmla="*/ 39 w 48"/>
                  <a:gd name="T71" fmla="*/ 1 h 33"/>
                  <a:gd name="T72" fmla="*/ 37 w 48"/>
                  <a:gd name="T73" fmla="*/ 2 h 33"/>
                  <a:gd name="T74" fmla="*/ 37 w 48"/>
                  <a:gd name="T75" fmla="*/ 1 h 33"/>
                  <a:gd name="T76" fmla="*/ 34 w 48"/>
                  <a:gd name="T77" fmla="*/ 1 h 33"/>
                  <a:gd name="T78" fmla="*/ 33 w 48"/>
                  <a:gd name="T79" fmla="*/ 2 h 33"/>
                  <a:gd name="T80" fmla="*/ 30 w 48"/>
                  <a:gd name="T81" fmla="*/ 2 h 33"/>
                  <a:gd name="T82" fmla="*/ 28 w 48"/>
                  <a:gd name="T83" fmla="*/ 3 h 33"/>
                  <a:gd name="T84" fmla="*/ 26 w 48"/>
                  <a:gd name="T85" fmla="*/ 3 h 33"/>
                  <a:gd name="T86" fmla="*/ 24 w 48"/>
                  <a:gd name="T87" fmla="*/ 4 h 33"/>
                  <a:gd name="T88" fmla="*/ 21 w 48"/>
                  <a:gd name="T89" fmla="*/ 5 h 33"/>
                  <a:gd name="T90" fmla="*/ 20 w 48"/>
                  <a:gd name="T91" fmla="*/ 7 h 33"/>
                  <a:gd name="T92" fmla="*/ 18 w 48"/>
                  <a:gd name="T93" fmla="*/ 8 h 33"/>
                  <a:gd name="T94" fmla="*/ 16 w 48"/>
                  <a:gd name="T95" fmla="*/ 10 h 33"/>
                  <a:gd name="T96" fmla="*/ 15 w 48"/>
                  <a:gd name="T97" fmla="*/ 12 h 33"/>
                  <a:gd name="T98" fmla="*/ 13 w 48"/>
                  <a:gd name="T99" fmla="*/ 15 h 33"/>
                  <a:gd name="T100" fmla="*/ 11 w 48"/>
                  <a:gd name="T101" fmla="*/ 16 h 33"/>
                  <a:gd name="T102" fmla="*/ 10 w 48"/>
                  <a:gd name="T103" fmla="*/ 17 h 33"/>
                  <a:gd name="T104" fmla="*/ 9 w 48"/>
                  <a:gd name="T105" fmla="*/ 18 h 33"/>
                  <a:gd name="T106" fmla="*/ 7 w 48"/>
                  <a:gd name="T107" fmla="*/ 20 h 33"/>
                  <a:gd name="T108" fmla="*/ 4 w 48"/>
                  <a:gd name="T109" fmla="*/ 20 h 33"/>
                  <a:gd name="T110" fmla="*/ 2 w 48"/>
                  <a:gd name="T111" fmla="*/ 22 h 33"/>
                  <a:gd name="T112" fmla="*/ 0 w 48"/>
                  <a:gd name="T113" fmla="*/ 23 h 33"/>
                  <a:gd name="T114" fmla="*/ 0 w 48"/>
                  <a:gd name="T115"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 h="33">
                    <a:moveTo>
                      <a:pt x="0" y="26"/>
                    </a:moveTo>
                    <a:cubicBezTo>
                      <a:pt x="1" y="26"/>
                      <a:pt x="1" y="26"/>
                      <a:pt x="1" y="26"/>
                    </a:cubicBezTo>
                    <a:cubicBezTo>
                      <a:pt x="1" y="27"/>
                      <a:pt x="2" y="27"/>
                      <a:pt x="1" y="27"/>
                    </a:cubicBezTo>
                    <a:cubicBezTo>
                      <a:pt x="1" y="28"/>
                      <a:pt x="1" y="28"/>
                      <a:pt x="1" y="28"/>
                    </a:cubicBezTo>
                    <a:cubicBezTo>
                      <a:pt x="1" y="28"/>
                      <a:pt x="1" y="28"/>
                      <a:pt x="0" y="29"/>
                    </a:cubicBezTo>
                    <a:cubicBezTo>
                      <a:pt x="0" y="29"/>
                      <a:pt x="1" y="29"/>
                      <a:pt x="1" y="29"/>
                    </a:cubicBezTo>
                    <a:cubicBezTo>
                      <a:pt x="2" y="30"/>
                      <a:pt x="1" y="30"/>
                      <a:pt x="1" y="31"/>
                    </a:cubicBezTo>
                    <a:cubicBezTo>
                      <a:pt x="1" y="31"/>
                      <a:pt x="1" y="32"/>
                      <a:pt x="1" y="32"/>
                    </a:cubicBezTo>
                    <a:cubicBezTo>
                      <a:pt x="2" y="32"/>
                      <a:pt x="2" y="32"/>
                      <a:pt x="2" y="32"/>
                    </a:cubicBezTo>
                    <a:cubicBezTo>
                      <a:pt x="3" y="32"/>
                      <a:pt x="3" y="32"/>
                      <a:pt x="3" y="33"/>
                    </a:cubicBezTo>
                    <a:cubicBezTo>
                      <a:pt x="4" y="33"/>
                      <a:pt x="4" y="33"/>
                      <a:pt x="4" y="33"/>
                    </a:cubicBezTo>
                    <a:cubicBezTo>
                      <a:pt x="5" y="33"/>
                      <a:pt x="5" y="33"/>
                      <a:pt x="6" y="33"/>
                    </a:cubicBezTo>
                    <a:cubicBezTo>
                      <a:pt x="7" y="33"/>
                      <a:pt x="7" y="32"/>
                      <a:pt x="8" y="32"/>
                    </a:cubicBezTo>
                    <a:cubicBezTo>
                      <a:pt x="8" y="32"/>
                      <a:pt x="9" y="32"/>
                      <a:pt x="9" y="32"/>
                    </a:cubicBezTo>
                    <a:cubicBezTo>
                      <a:pt x="9" y="31"/>
                      <a:pt x="9" y="31"/>
                      <a:pt x="10" y="31"/>
                    </a:cubicBezTo>
                    <a:cubicBezTo>
                      <a:pt x="10" y="31"/>
                      <a:pt x="10" y="31"/>
                      <a:pt x="10" y="31"/>
                    </a:cubicBezTo>
                    <a:cubicBezTo>
                      <a:pt x="10" y="30"/>
                      <a:pt x="11" y="31"/>
                      <a:pt x="11" y="30"/>
                    </a:cubicBezTo>
                    <a:cubicBezTo>
                      <a:pt x="11" y="30"/>
                      <a:pt x="11" y="30"/>
                      <a:pt x="11" y="30"/>
                    </a:cubicBezTo>
                    <a:cubicBezTo>
                      <a:pt x="12" y="29"/>
                      <a:pt x="11" y="29"/>
                      <a:pt x="12" y="29"/>
                    </a:cubicBezTo>
                    <a:cubicBezTo>
                      <a:pt x="12" y="29"/>
                      <a:pt x="12" y="29"/>
                      <a:pt x="13" y="30"/>
                    </a:cubicBezTo>
                    <a:cubicBezTo>
                      <a:pt x="13" y="30"/>
                      <a:pt x="13" y="30"/>
                      <a:pt x="13" y="30"/>
                    </a:cubicBezTo>
                    <a:cubicBezTo>
                      <a:pt x="13" y="30"/>
                      <a:pt x="13" y="30"/>
                      <a:pt x="13" y="30"/>
                    </a:cubicBezTo>
                    <a:cubicBezTo>
                      <a:pt x="14" y="30"/>
                      <a:pt x="14" y="30"/>
                      <a:pt x="15" y="30"/>
                    </a:cubicBezTo>
                    <a:cubicBezTo>
                      <a:pt x="15" y="30"/>
                      <a:pt x="15" y="30"/>
                      <a:pt x="15" y="29"/>
                    </a:cubicBezTo>
                    <a:cubicBezTo>
                      <a:pt x="15" y="29"/>
                      <a:pt x="14" y="29"/>
                      <a:pt x="14" y="29"/>
                    </a:cubicBezTo>
                    <a:cubicBezTo>
                      <a:pt x="14" y="28"/>
                      <a:pt x="15" y="28"/>
                      <a:pt x="15" y="28"/>
                    </a:cubicBezTo>
                    <a:cubicBezTo>
                      <a:pt x="15" y="28"/>
                      <a:pt x="15" y="28"/>
                      <a:pt x="16" y="27"/>
                    </a:cubicBezTo>
                    <a:cubicBezTo>
                      <a:pt x="16" y="27"/>
                      <a:pt x="16" y="27"/>
                      <a:pt x="16" y="26"/>
                    </a:cubicBezTo>
                    <a:cubicBezTo>
                      <a:pt x="16" y="26"/>
                      <a:pt x="15" y="26"/>
                      <a:pt x="15" y="25"/>
                    </a:cubicBezTo>
                    <a:cubicBezTo>
                      <a:pt x="15" y="25"/>
                      <a:pt x="16" y="25"/>
                      <a:pt x="16" y="25"/>
                    </a:cubicBezTo>
                    <a:cubicBezTo>
                      <a:pt x="16" y="25"/>
                      <a:pt x="16" y="24"/>
                      <a:pt x="16" y="24"/>
                    </a:cubicBezTo>
                    <a:cubicBezTo>
                      <a:pt x="16" y="24"/>
                      <a:pt x="15" y="24"/>
                      <a:pt x="15" y="23"/>
                    </a:cubicBezTo>
                    <a:cubicBezTo>
                      <a:pt x="15" y="23"/>
                      <a:pt x="15" y="23"/>
                      <a:pt x="15" y="22"/>
                    </a:cubicBezTo>
                    <a:cubicBezTo>
                      <a:pt x="15" y="22"/>
                      <a:pt x="15" y="22"/>
                      <a:pt x="14" y="21"/>
                    </a:cubicBezTo>
                    <a:cubicBezTo>
                      <a:pt x="14" y="21"/>
                      <a:pt x="14" y="20"/>
                      <a:pt x="14" y="20"/>
                    </a:cubicBezTo>
                    <a:cubicBezTo>
                      <a:pt x="14" y="19"/>
                      <a:pt x="14" y="19"/>
                      <a:pt x="15" y="18"/>
                    </a:cubicBezTo>
                    <a:cubicBezTo>
                      <a:pt x="15" y="18"/>
                      <a:pt x="15" y="18"/>
                      <a:pt x="15" y="18"/>
                    </a:cubicBezTo>
                    <a:cubicBezTo>
                      <a:pt x="16" y="18"/>
                      <a:pt x="16" y="17"/>
                      <a:pt x="16" y="18"/>
                    </a:cubicBezTo>
                    <a:cubicBezTo>
                      <a:pt x="17" y="18"/>
                      <a:pt x="17" y="18"/>
                      <a:pt x="17" y="18"/>
                    </a:cubicBezTo>
                    <a:cubicBezTo>
                      <a:pt x="17" y="18"/>
                      <a:pt x="18" y="18"/>
                      <a:pt x="18" y="18"/>
                    </a:cubicBezTo>
                    <a:cubicBezTo>
                      <a:pt x="18" y="18"/>
                      <a:pt x="18" y="17"/>
                      <a:pt x="18" y="17"/>
                    </a:cubicBezTo>
                    <a:cubicBezTo>
                      <a:pt x="18" y="17"/>
                      <a:pt x="18" y="17"/>
                      <a:pt x="17" y="17"/>
                    </a:cubicBezTo>
                    <a:cubicBezTo>
                      <a:pt x="17" y="16"/>
                      <a:pt x="17" y="16"/>
                      <a:pt x="17" y="16"/>
                    </a:cubicBezTo>
                    <a:cubicBezTo>
                      <a:pt x="17" y="16"/>
                      <a:pt x="18" y="16"/>
                      <a:pt x="18" y="15"/>
                    </a:cubicBezTo>
                    <a:cubicBezTo>
                      <a:pt x="18" y="15"/>
                      <a:pt x="18" y="15"/>
                      <a:pt x="18" y="14"/>
                    </a:cubicBezTo>
                    <a:cubicBezTo>
                      <a:pt x="19" y="14"/>
                      <a:pt x="18" y="14"/>
                      <a:pt x="18" y="14"/>
                    </a:cubicBezTo>
                    <a:cubicBezTo>
                      <a:pt x="18" y="13"/>
                      <a:pt x="18" y="13"/>
                      <a:pt x="18" y="12"/>
                    </a:cubicBezTo>
                    <a:cubicBezTo>
                      <a:pt x="18" y="12"/>
                      <a:pt x="19" y="12"/>
                      <a:pt x="19" y="12"/>
                    </a:cubicBezTo>
                    <a:cubicBezTo>
                      <a:pt x="19" y="12"/>
                      <a:pt x="19" y="12"/>
                      <a:pt x="20" y="12"/>
                    </a:cubicBezTo>
                    <a:cubicBezTo>
                      <a:pt x="20" y="11"/>
                      <a:pt x="20" y="11"/>
                      <a:pt x="21" y="11"/>
                    </a:cubicBezTo>
                    <a:cubicBezTo>
                      <a:pt x="21" y="11"/>
                      <a:pt x="21" y="11"/>
                      <a:pt x="21" y="10"/>
                    </a:cubicBezTo>
                    <a:cubicBezTo>
                      <a:pt x="21" y="10"/>
                      <a:pt x="21" y="9"/>
                      <a:pt x="21" y="9"/>
                    </a:cubicBezTo>
                    <a:cubicBezTo>
                      <a:pt x="21" y="9"/>
                      <a:pt x="21" y="9"/>
                      <a:pt x="22" y="8"/>
                    </a:cubicBezTo>
                    <a:cubicBezTo>
                      <a:pt x="22" y="8"/>
                      <a:pt x="22" y="8"/>
                      <a:pt x="22" y="8"/>
                    </a:cubicBezTo>
                    <a:cubicBezTo>
                      <a:pt x="22" y="8"/>
                      <a:pt x="23" y="8"/>
                      <a:pt x="23" y="8"/>
                    </a:cubicBezTo>
                    <a:cubicBezTo>
                      <a:pt x="23" y="8"/>
                      <a:pt x="24" y="7"/>
                      <a:pt x="24" y="7"/>
                    </a:cubicBezTo>
                    <a:cubicBezTo>
                      <a:pt x="24" y="7"/>
                      <a:pt x="24" y="7"/>
                      <a:pt x="24" y="6"/>
                    </a:cubicBezTo>
                    <a:cubicBezTo>
                      <a:pt x="25" y="6"/>
                      <a:pt x="25" y="7"/>
                      <a:pt x="25" y="7"/>
                    </a:cubicBezTo>
                    <a:cubicBezTo>
                      <a:pt x="26" y="7"/>
                      <a:pt x="26" y="7"/>
                      <a:pt x="26" y="7"/>
                    </a:cubicBezTo>
                    <a:cubicBezTo>
                      <a:pt x="26" y="7"/>
                      <a:pt x="27" y="7"/>
                      <a:pt x="27" y="7"/>
                    </a:cubicBezTo>
                    <a:cubicBezTo>
                      <a:pt x="27" y="7"/>
                      <a:pt x="28" y="7"/>
                      <a:pt x="28" y="7"/>
                    </a:cubicBezTo>
                    <a:cubicBezTo>
                      <a:pt x="28" y="6"/>
                      <a:pt x="28" y="6"/>
                      <a:pt x="28" y="6"/>
                    </a:cubicBezTo>
                    <a:cubicBezTo>
                      <a:pt x="28" y="6"/>
                      <a:pt x="28" y="5"/>
                      <a:pt x="28" y="5"/>
                    </a:cubicBezTo>
                    <a:cubicBezTo>
                      <a:pt x="29" y="5"/>
                      <a:pt x="29" y="5"/>
                      <a:pt x="29" y="5"/>
                    </a:cubicBezTo>
                    <a:cubicBezTo>
                      <a:pt x="29" y="5"/>
                      <a:pt x="29" y="5"/>
                      <a:pt x="30" y="5"/>
                    </a:cubicBezTo>
                    <a:cubicBezTo>
                      <a:pt x="30" y="5"/>
                      <a:pt x="30" y="5"/>
                      <a:pt x="30" y="5"/>
                    </a:cubicBezTo>
                    <a:cubicBezTo>
                      <a:pt x="31" y="5"/>
                      <a:pt x="31" y="5"/>
                      <a:pt x="32" y="6"/>
                    </a:cubicBezTo>
                    <a:cubicBezTo>
                      <a:pt x="32" y="6"/>
                      <a:pt x="32" y="6"/>
                      <a:pt x="32" y="6"/>
                    </a:cubicBezTo>
                    <a:cubicBezTo>
                      <a:pt x="33" y="6"/>
                      <a:pt x="33" y="6"/>
                      <a:pt x="34" y="6"/>
                    </a:cubicBezTo>
                    <a:cubicBezTo>
                      <a:pt x="34" y="6"/>
                      <a:pt x="34" y="6"/>
                      <a:pt x="35" y="6"/>
                    </a:cubicBezTo>
                    <a:cubicBezTo>
                      <a:pt x="35" y="6"/>
                      <a:pt x="35" y="6"/>
                      <a:pt x="36" y="6"/>
                    </a:cubicBezTo>
                    <a:cubicBezTo>
                      <a:pt x="36" y="6"/>
                      <a:pt x="36" y="7"/>
                      <a:pt x="37" y="6"/>
                    </a:cubicBezTo>
                    <a:cubicBezTo>
                      <a:pt x="37" y="6"/>
                      <a:pt x="37" y="6"/>
                      <a:pt x="37" y="6"/>
                    </a:cubicBezTo>
                    <a:cubicBezTo>
                      <a:pt x="38" y="6"/>
                      <a:pt x="38" y="5"/>
                      <a:pt x="38" y="5"/>
                    </a:cubicBezTo>
                    <a:cubicBezTo>
                      <a:pt x="38" y="5"/>
                      <a:pt x="37" y="4"/>
                      <a:pt x="38" y="4"/>
                    </a:cubicBezTo>
                    <a:cubicBezTo>
                      <a:pt x="38" y="3"/>
                      <a:pt x="39" y="3"/>
                      <a:pt x="39" y="3"/>
                    </a:cubicBezTo>
                    <a:cubicBezTo>
                      <a:pt x="39" y="3"/>
                      <a:pt x="39" y="3"/>
                      <a:pt x="40" y="3"/>
                    </a:cubicBezTo>
                    <a:cubicBezTo>
                      <a:pt x="40" y="3"/>
                      <a:pt x="40" y="3"/>
                      <a:pt x="41" y="3"/>
                    </a:cubicBezTo>
                    <a:cubicBezTo>
                      <a:pt x="41" y="3"/>
                      <a:pt x="41" y="3"/>
                      <a:pt x="42" y="3"/>
                    </a:cubicBezTo>
                    <a:cubicBezTo>
                      <a:pt x="42" y="3"/>
                      <a:pt x="42" y="4"/>
                      <a:pt x="42" y="4"/>
                    </a:cubicBezTo>
                    <a:cubicBezTo>
                      <a:pt x="43" y="4"/>
                      <a:pt x="43" y="3"/>
                      <a:pt x="44" y="4"/>
                    </a:cubicBezTo>
                    <a:cubicBezTo>
                      <a:pt x="44" y="4"/>
                      <a:pt x="43" y="4"/>
                      <a:pt x="43" y="5"/>
                    </a:cubicBezTo>
                    <a:cubicBezTo>
                      <a:pt x="43" y="5"/>
                      <a:pt x="43" y="5"/>
                      <a:pt x="44" y="6"/>
                    </a:cubicBezTo>
                    <a:cubicBezTo>
                      <a:pt x="44" y="6"/>
                      <a:pt x="44" y="6"/>
                      <a:pt x="44" y="6"/>
                    </a:cubicBezTo>
                    <a:cubicBezTo>
                      <a:pt x="44" y="6"/>
                      <a:pt x="44" y="6"/>
                      <a:pt x="44" y="5"/>
                    </a:cubicBezTo>
                    <a:cubicBezTo>
                      <a:pt x="45" y="5"/>
                      <a:pt x="45" y="5"/>
                      <a:pt x="45" y="5"/>
                    </a:cubicBezTo>
                    <a:cubicBezTo>
                      <a:pt x="45" y="4"/>
                      <a:pt x="45" y="4"/>
                      <a:pt x="46" y="4"/>
                    </a:cubicBezTo>
                    <a:cubicBezTo>
                      <a:pt x="46" y="4"/>
                      <a:pt x="47" y="4"/>
                      <a:pt x="47" y="4"/>
                    </a:cubicBezTo>
                    <a:cubicBezTo>
                      <a:pt x="47" y="4"/>
                      <a:pt x="47" y="4"/>
                      <a:pt x="48" y="4"/>
                    </a:cubicBezTo>
                    <a:cubicBezTo>
                      <a:pt x="48" y="4"/>
                      <a:pt x="48" y="4"/>
                      <a:pt x="48" y="4"/>
                    </a:cubicBezTo>
                    <a:cubicBezTo>
                      <a:pt x="47" y="4"/>
                      <a:pt x="47" y="4"/>
                      <a:pt x="47" y="4"/>
                    </a:cubicBezTo>
                    <a:cubicBezTo>
                      <a:pt x="47" y="4"/>
                      <a:pt x="46" y="3"/>
                      <a:pt x="46" y="3"/>
                    </a:cubicBezTo>
                    <a:cubicBezTo>
                      <a:pt x="45" y="3"/>
                      <a:pt x="45" y="3"/>
                      <a:pt x="45" y="3"/>
                    </a:cubicBezTo>
                    <a:cubicBezTo>
                      <a:pt x="44" y="3"/>
                      <a:pt x="44" y="3"/>
                      <a:pt x="44" y="2"/>
                    </a:cubicBezTo>
                    <a:cubicBezTo>
                      <a:pt x="44" y="2"/>
                      <a:pt x="45" y="2"/>
                      <a:pt x="45" y="2"/>
                    </a:cubicBezTo>
                    <a:cubicBezTo>
                      <a:pt x="46" y="2"/>
                      <a:pt x="46" y="2"/>
                      <a:pt x="46" y="2"/>
                    </a:cubicBezTo>
                    <a:cubicBezTo>
                      <a:pt x="46" y="2"/>
                      <a:pt x="47" y="2"/>
                      <a:pt x="47" y="2"/>
                    </a:cubicBezTo>
                    <a:cubicBezTo>
                      <a:pt x="47" y="1"/>
                      <a:pt x="46" y="2"/>
                      <a:pt x="46" y="1"/>
                    </a:cubicBezTo>
                    <a:cubicBezTo>
                      <a:pt x="45" y="1"/>
                      <a:pt x="45" y="1"/>
                      <a:pt x="45" y="1"/>
                    </a:cubicBezTo>
                    <a:cubicBezTo>
                      <a:pt x="44" y="1"/>
                      <a:pt x="44" y="1"/>
                      <a:pt x="43" y="1"/>
                    </a:cubicBezTo>
                    <a:cubicBezTo>
                      <a:pt x="43" y="1"/>
                      <a:pt x="43" y="1"/>
                      <a:pt x="43" y="1"/>
                    </a:cubicBezTo>
                    <a:cubicBezTo>
                      <a:pt x="42" y="1"/>
                      <a:pt x="42" y="1"/>
                      <a:pt x="42" y="1"/>
                    </a:cubicBezTo>
                    <a:cubicBezTo>
                      <a:pt x="42" y="1"/>
                      <a:pt x="42" y="1"/>
                      <a:pt x="42" y="0"/>
                    </a:cubicBezTo>
                    <a:cubicBezTo>
                      <a:pt x="41" y="0"/>
                      <a:pt x="41" y="0"/>
                      <a:pt x="41" y="0"/>
                    </a:cubicBezTo>
                    <a:cubicBezTo>
                      <a:pt x="41" y="0"/>
                      <a:pt x="40" y="0"/>
                      <a:pt x="40" y="0"/>
                    </a:cubicBezTo>
                    <a:cubicBezTo>
                      <a:pt x="40" y="1"/>
                      <a:pt x="40" y="1"/>
                      <a:pt x="40" y="1"/>
                    </a:cubicBezTo>
                    <a:cubicBezTo>
                      <a:pt x="39" y="1"/>
                      <a:pt x="39" y="2"/>
                      <a:pt x="39" y="2"/>
                    </a:cubicBezTo>
                    <a:cubicBezTo>
                      <a:pt x="39" y="1"/>
                      <a:pt x="39" y="1"/>
                      <a:pt x="39" y="1"/>
                    </a:cubicBezTo>
                    <a:cubicBezTo>
                      <a:pt x="39" y="0"/>
                      <a:pt x="39" y="0"/>
                      <a:pt x="38" y="0"/>
                    </a:cubicBezTo>
                    <a:cubicBezTo>
                      <a:pt x="38" y="0"/>
                      <a:pt x="38" y="1"/>
                      <a:pt x="38" y="1"/>
                    </a:cubicBezTo>
                    <a:cubicBezTo>
                      <a:pt x="37" y="1"/>
                      <a:pt x="38" y="2"/>
                      <a:pt x="37" y="2"/>
                    </a:cubicBezTo>
                    <a:cubicBezTo>
                      <a:pt x="37" y="2"/>
                      <a:pt x="36" y="3"/>
                      <a:pt x="36" y="2"/>
                    </a:cubicBezTo>
                    <a:cubicBezTo>
                      <a:pt x="36" y="2"/>
                      <a:pt x="36" y="2"/>
                      <a:pt x="36" y="1"/>
                    </a:cubicBezTo>
                    <a:cubicBezTo>
                      <a:pt x="37" y="1"/>
                      <a:pt x="37" y="1"/>
                      <a:pt x="37" y="1"/>
                    </a:cubicBezTo>
                    <a:cubicBezTo>
                      <a:pt x="37" y="1"/>
                      <a:pt x="37" y="1"/>
                      <a:pt x="37" y="1"/>
                    </a:cubicBezTo>
                    <a:cubicBezTo>
                      <a:pt x="36" y="0"/>
                      <a:pt x="36" y="0"/>
                      <a:pt x="36" y="0"/>
                    </a:cubicBezTo>
                    <a:cubicBezTo>
                      <a:pt x="35" y="0"/>
                      <a:pt x="35" y="0"/>
                      <a:pt x="34" y="1"/>
                    </a:cubicBezTo>
                    <a:cubicBezTo>
                      <a:pt x="34" y="1"/>
                      <a:pt x="34" y="1"/>
                      <a:pt x="34" y="1"/>
                    </a:cubicBezTo>
                    <a:cubicBezTo>
                      <a:pt x="34" y="1"/>
                      <a:pt x="34" y="2"/>
                      <a:pt x="34" y="2"/>
                    </a:cubicBezTo>
                    <a:cubicBezTo>
                      <a:pt x="33" y="2"/>
                      <a:pt x="33" y="2"/>
                      <a:pt x="33" y="2"/>
                    </a:cubicBezTo>
                    <a:cubicBezTo>
                      <a:pt x="32" y="2"/>
                      <a:pt x="32" y="2"/>
                      <a:pt x="32" y="2"/>
                    </a:cubicBezTo>
                    <a:cubicBezTo>
                      <a:pt x="31" y="2"/>
                      <a:pt x="31" y="2"/>
                      <a:pt x="31" y="2"/>
                    </a:cubicBezTo>
                    <a:cubicBezTo>
                      <a:pt x="30" y="2"/>
                      <a:pt x="30" y="1"/>
                      <a:pt x="30" y="2"/>
                    </a:cubicBezTo>
                    <a:cubicBezTo>
                      <a:pt x="29" y="2"/>
                      <a:pt x="30" y="2"/>
                      <a:pt x="29" y="2"/>
                    </a:cubicBezTo>
                    <a:cubicBezTo>
                      <a:pt x="29" y="3"/>
                      <a:pt x="29" y="2"/>
                      <a:pt x="28" y="3"/>
                    </a:cubicBezTo>
                    <a:cubicBezTo>
                      <a:pt x="28" y="3"/>
                      <a:pt x="28" y="3"/>
                      <a:pt x="28" y="3"/>
                    </a:cubicBezTo>
                    <a:cubicBezTo>
                      <a:pt x="28" y="3"/>
                      <a:pt x="28" y="3"/>
                      <a:pt x="28" y="3"/>
                    </a:cubicBezTo>
                    <a:cubicBezTo>
                      <a:pt x="28" y="3"/>
                      <a:pt x="27" y="3"/>
                      <a:pt x="27" y="3"/>
                    </a:cubicBezTo>
                    <a:cubicBezTo>
                      <a:pt x="27" y="3"/>
                      <a:pt x="26" y="3"/>
                      <a:pt x="26" y="3"/>
                    </a:cubicBezTo>
                    <a:cubicBezTo>
                      <a:pt x="26" y="3"/>
                      <a:pt x="25" y="3"/>
                      <a:pt x="25" y="3"/>
                    </a:cubicBezTo>
                    <a:cubicBezTo>
                      <a:pt x="25" y="3"/>
                      <a:pt x="25" y="4"/>
                      <a:pt x="25" y="4"/>
                    </a:cubicBezTo>
                    <a:cubicBezTo>
                      <a:pt x="24" y="4"/>
                      <a:pt x="24" y="4"/>
                      <a:pt x="24" y="4"/>
                    </a:cubicBezTo>
                    <a:cubicBezTo>
                      <a:pt x="24" y="4"/>
                      <a:pt x="23" y="4"/>
                      <a:pt x="23" y="4"/>
                    </a:cubicBezTo>
                    <a:cubicBezTo>
                      <a:pt x="23" y="4"/>
                      <a:pt x="22" y="4"/>
                      <a:pt x="22" y="5"/>
                    </a:cubicBezTo>
                    <a:cubicBezTo>
                      <a:pt x="22" y="5"/>
                      <a:pt x="22" y="5"/>
                      <a:pt x="21" y="5"/>
                    </a:cubicBezTo>
                    <a:cubicBezTo>
                      <a:pt x="21" y="6"/>
                      <a:pt x="21" y="6"/>
                      <a:pt x="21" y="6"/>
                    </a:cubicBezTo>
                    <a:cubicBezTo>
                      <a:pt x="21" y="7"/>
                      <a:pt x="21" y="7"/>
                      <a:pt x="21" y="7"/>
                    </a:cubicBezTo>
                    <a:cubicBezTo>
                      <a:pt x="20" y="8"/>
                      <a:pt x="20" y="7"/>
                      <a:pt x="20" y="7"/>
                    </a:cubicBezTo>
                    <a:cubicBezTo>
                      <a:pt x="19" y="7"/>
                      <a:pt x="19" y="7"/>
                      <a:pt x="19" y="7"/>
                    </a:cubicBezTo>
                    <a:cubicBezTo>
                      <a:pt x="18" y="7"/>
                      <a:pt x="18" y="8"/>
                      <a:pt x="18" y="8"/>
                    </a:cubicBezTo>
                    <a:cubicBezTo>
                      <a:pt x="18" y="8"/>
                      <a:pt x="18" y="8"/>
                      <a:pt x="18" y="8"/>
                    </a:cubicBezTo>
                    <a:cubicBezTo>
                      <a:pt x="18" y="9"/>
                      <a:pt x="18" y="9"/>
                      <a:pt x="18" y="9"/>
                    </a:cubicBezTo>
                    <a:cubicBezTo>
                      <a:pt x="18" y="9"/>
                      <a:pt x="17" y="9"/>
                      <a:pt x="17" y="9"/>
                    </a:cubicBezTo>
                    <a:cubicBezTo>
                      <a:pt x="17" y="10"/>
                      <a:pt x="17" y="10"/>
                      <a:pt x="16" y="10"/>
                    </a:cubicBezTo>
                    <a:cubicBezTo>
                      <a:pt x="16" y="10"/>
                      <a:pt x="16" y="10"/>
                      <a:pt x="15" y="11"/>
                    </a:cubicBezTo>
                    <a:cubicBezTo>
                      <a:pt x="15" y="11"/>
                      <a:pt x="16" y="12"/>
                      <a:pt x="15" y="12"/>
                    </a:cubicBezTo>
                    <a:cubicBezTo>
                      <a:pt x="15" y="12"/>
                      <a:pt x="15" y="12"/>
                      <a:pt x="15" y="12"/>
                    </a:cubicBezTo>
                    <a:cubicBezTo>
                      <a:pt x="14" y="12"/>
                      <a:pt x="14" y="13"/>
                      <a:pt x="14" y="13"/>
                    </a:cubicBezTo>
                    <a:cubicBezTo>
                      <a:pt x="14" y="14"/>
                      <a:pt x="14" y="14"/>
                      <a:pt x="14" y="15"/>
                    </a:cubicBezTo>
                    <a:cubicBezTo>
                      <a:pt x="14" y="15"/>
                      <a:pt x="14" y="15"/>
                      <a:pt x="13" y="15"/>
                    </a:cubicBezTo>
                    <a:cubicBezTo>
                      <a:pt x="13" y="15"/>
                      <a:pt x="13" y="15"/>
                      <a:pt x="12" y="15"/>
                    </a:cubicBezTo>
                    <a:cubicBezTo>
                      <a:pt x="12" y="15"/>
                      <a:pt x="12" y="16"/>
                      <a:pt x="12" y="16"/>
                    </a:cubicBezTo>
                    <a:cubicBezTo>
                      <a:pt x="12" y="16"/>
                      <a:pt x="11" y="16"/>
                      <a:pt x="11" y="16"/>
                    </a:cubicBezTo>
                    <a:cubicBezTo>
                      <a:pt x="11" y="16"/>
                      <a:pt x="11" y="16"/>
                      <a:pt x="11" y="17"/>
                    </a:cubicBezTo>
                    <a:cubicBezTo>
                      <a:pt x="11" y="17"/>
                      <a:pt x="11" y="17"/>
                      <a:pt x="11" y="17"/>
                    </a:cubicBezTo>
                    <a:cubicBezTo>
                      <a:pt x="10" y="17"/>
                      <a:pt x="10" y="17"/>
                      <a:pt x="10" y="17"/>
                    </a:cubicBezTo>
                    <a:cubicBezTo>
                      <a:pt x="9" y="17"/>
                      <a:pt x="10" y="17"/>
                      <a:pt x="9" y="17"/>
                    </a:cubicBezTo>
                    <a:cubicBezTo>
                      <a:pt x="9" y="18"/>
                      <a:pt x="9" y="17"/>
                      <a:pt x="9" y="18"/>
                    </a:cubicBezTo>
                    <a:cubicBezTo>
                      <a:pt x="9" y="18"/>
                      <a:pt x="9" y="18"/>
                      <a:pt x="9" y="18"/>
                    </a:cubicBezTo>
                    <a:cubicBezTo>
                      <a:pt x="8" y="19"/>
                      <a:pt x="8" y="18"/>
                      <a:pt x="7" y="18"/>
                    </a:cubicBezTo>
                    <a:cubicBezTo>
                      <a:pt x="7" y="18"/>
                      <a:pt x="7" y="18"/>
                      <a:pt x="7" y="18"/>
                    </a:cubicBezTo>
                    <a:cubicBezTo>
                      <a:pt x="6" y="19"/>
                      <a:pt x="7" y="19"/>
                      <a:pt x="7" y="20"/>
                    </a:cubicBezTo>
                    <a:cubicBezTo>
                      <a:pt x="7" y="20"/>
                      <a:pt x="6" y="20"/>
                      <a:pt x="6" y="20"/>
                    </a:cubicBezTo>
                    <a:cubicBezTo>
                      <a:pt x="6" y="20"/>
                      <a:pt x="5" y="20"/>
                      <a:pt x="5" y="20"/>
                    </a:cubicBezTo>
                    <a:cubicBezTo>
                      <a:pt x="4" y="20"/>
                      <a:pt x="4" y="20"/>
                      <a:pt x="4" y="20"/>
                    </a:cubicBezTo>
                    <a:cubicBezTo>
                      <a:pt x="4" y="21"/>
                      <a:pt x="4" y="21"/>
                      <a:pt x="4" y="21"/>
                    </a:cubicBezTo>
                    <a:cubicBezTo>
                      <a:pt x="3" y="21"/>
                      <a:pt x="3" y="21"/>
                      <a:pt x="3" y="21"/>
                    </a:cubicBezTo>
                    <a:cubicBezTo>
                      <a:pt x="3" y="22"/>
                      <a:pt x="2" y="22"/>
                      <a:pt x="2" y="22"/>
                    </a:cubicBezTo>
                    <a:cubicBezTo>
                      <a:pt x="2" y="22"/>
                      <a:pt x="1" y="22"/>
                      <a:pt x="1" y="22"/>
                    </a:cubicBezTo>
                    <a:cubicBezTo>
                      <a:pt x="1" y="22"/>
                      <a:pt x="0" y="22"/>
                      <a:pt x="0" y="22"/>
                    </a:cubicBezTo>
                    <a:cubicBezTo>
                      <a:pt x="0" y="23"/>
                      <a:pt x="0" y="23"/>
                      <a:pt x="0" y="23"/>
                    </a:cubicBezTo>
                    <a:cubicBezTo>
                      <a:pt x="0" y="23"/>
                      <a:pt x="0" y="24"/>
                      <a:pt x="0" y="25"/>
                    </a:cubicBezTo>
                    <a:cubicBezTo>
                      <a:pt x="0" y="25"/>
                      <a:pt x="0" y="25"/>
                      <a:pt x="0" y="26"/>
                    </a:cubicBezTo>
                    <a:cubicBezTo>
                      <a:pt x="0" y="26"/>
                      <a:pt x="0" y="26"/>
                      <a:pt x="0" y="2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5" name="Freeform 124"/>
              <p:cNvSpPr>
                <a:spLocks/>
              </p:cNvSpPr>
              <p:nvPr/>
            </p:nvSpPr>
            <p:spPr bwMode="auto">
              <a:xfrm>
                <a:off x="4733927" y="181133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6" name="Freeform 125"/>
              <p:cNvSpPr>
                <a:spLocks/>
              </p:cNvSpPr>
              <p:nvPr/>
            </p:nvSpPr>
            <p:spPr bwMode="auto">
              <a:xfrm>
                <a:off x="4711702" y="1768476"/>
                <a:ext cx="65088" cy="42863"/>
              </a:xfrm>
              <a:custGeom>
                <a:avLst/>
                <a:gdLst>
                  <a:gd name="T0" fmla="*/ 6 w 6"/>
                  <a:gd name="T1" fmla="*/ 1 h 4"/>
                  <a:gd name="T2" fmla="*/ 5 w 6"/>
                  <a:gd name="T3" fmla="*/ 0 h 4"/>
                  <a:gd name="T4" fmla="*/ 5 w 6"/>
                  <a:gd name="T5" fmla="*/ 0 h 4"/>
                  <a:gd name="T6" fmla="*/ 4 w 6"/>
                  <a:gd name="T7" fmla="*/ 0 h 4"/>
                  <a:gd name="T8" fmla="*/ 3 w 6"/>
                  <a:gd name="T9" fmla="*/ 1 h 4"/>
                  <a:gd name="T10" fmla="*/ 2 w 6"/>
                  <a:gd name="T11" fmla="*/ 1 h 4"/>
                  <a:gd name="T12" fmla="*/ 1 w 6"/>
                  <a:gd name="T13" fmla="*/ 1 h 4"/>
                  <a:gd name="T14" fmla="*/ 1 w 6"/>
                  <a:gd name="T15" fmla="*/ 1 h 4"/>
                  <a:gd name="T16" fmla="*/ 0 w 6"/>
                  <a:gd name="T17" fmla="*/ 2 h 4"/>
                  <a:gd name="T18" fmla="*/ 1 w 6"/>
                  <a:gd name="T19" fmla="*/ 3 h 4"/>
                  <a:gd name="T20" fmla="*/ 1 w 6"/>
                  <a:gd name="T21" fmla="*/ 4 h 4"/>
                  <a:gd name="T22" fmla="*/ 2 w 6"/>
                  <a:gd name="T23" fmla="*/ 4 h 4"/>
                  <a:gd name="T24" fmla="*/ 2 w 6"/>
                  <a:gd name="T25" fmla="*/ 4 h 4"/>
                  <a:gd name="T26" fmla="*/ 3 w 6"/>
                  <a:gd name="T27" fmla="*/ 4 h 4"/>
                  <a:gd name="T28" fmla="*/ 5 w 6"/>
                  <a:gd name="T29" fmla="*/ 3 h 4"/>
                  <a:gd name="T30" fmla="*/ 6 w 6"/>
                  <a:gd name="T31" fmla="*/ 3 h 4"/>
                  <a:gd name="T32" fmla="*/ 6 w 6"/>
                  <a:gd name="T33" fmla="*/ 3 h 4"/>
                  <a:gd name="T34" fmla="*/ 6 w 6"/>
                  <a:gd name="T35" fmla="*/ 3 h 4"/>
                  <a:gd name="T36" fmla="*/ 6 w 6"/>
                  <a:gd name="T37" fmla="*/ 2 h 4"/>
                  <a:gd name="T38" fmla="*/ 6 w 6"/>
                  <a:gd name="T3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4">
                    <a:moveTo>
                      <a:pt x="6" y="1"/>
                    </a:moveTo>
                    <a:cubicBezTo>
                      <a:pt x="6" y="0"/>
                      <a:pt x="6" y="0"/>
                      <a:pt x="5" y="0"/>
                    </a:cubicBezTo>
                    <a:cubicBezTo>
                      <a:pt x="5" y="0"/>
                      <a:pt x="5" y="0"/>
                      <a:pt x="5" y="0"/>
                    </a:cubicBezTo>
                    <a:cubicBezTo>
                      <a:pt x="4" y="0"/>
                      <a:pt x="4" y="0"/>
                      <a:pt x="4" y="0"/>
                    </a:cubicBezTo>
                    <a:cubicBezTo>
                      <a:pt x="4" y="1"/>
                      <a:pt x="3" y="1"/>
                      <a:pt x="3" y="1"/>
                    </a:cubicBezTo>
                    <a:cubicBezTo>
                      <a:pt x="3" y="1"/>
                      <a:pt x="2" y="1"/>
                      <a:pt x="2" y="1"/>
                    </a:cubicBezTo>
                    <a:cubicBezTo>
                      <a:pt x="1" y="1"/>
                      <a:pt x="1" y="1"/>
                      <a:pt x="1" y="1"/>
                    </a:cubicBezTo>
                    <a:cubicBezTo>
                      <a:pt x="1" y="1"/>
                      <a:pt x="1" y="1"/>
                      <a:pt x="1" y="1"/>
                    </a:cubicBezTo>
                    <a:cubicBezTo>
                      <a:pt x="1" y="1"/>
                      <a:pt x="0" y="2"/>
                      <a:pt x="0" y="2"/>
                    </a:cubicBezTo>
                    <a:cubicBezTo>
                      <a:pt x="0" y="2"/>
                      <a:pt x="0" y="3"/>
                      <a:pt x="1" y="3"/>
                    </a:cubicBezTo>
                    <a:cubicBezTo>
                      <a:pt x="1" y="3"/>
                      <a:pt x="1" y="3"/>
                      <a:pt x="1" y="4"/>
                    </a:cubicBezTo>
                    <a:cubicBezTo>
                      <a:pt x="1" y="4"/>
                      <a:pt x="2" y="4"/>
                      <a:pt x="2" y="4"/>
                    </a:cubicBezTo>
                    <a:cubicBezTo>
                      <a:pt x="2" y="4"/>
                      <a:pt x="2" y="4"/>
                      <a:pt x="2" y="4"/>
                    </a:cubicBezTo>
                    <a:cubicBezTo>
                      <a:pt x="3" y="4"/>
                      <a:pt x="3" y="4"/>
                      <a:pt x="3" y="4"/>
                    </a:cubicBezTo>
                    <a:cubicBezTo>
                      <a:pt x="4" y="3"/>
                      <a:pt x="4" y="4"/>
                      <a:pt x="5" y="3"/>
                    </a:cubicBezTo>
                    <a:cubicBezTo>
                      <a:pt x="5" y="3"/>
                      <a:pt x="5" y="3"/>
                      <a:pt x="6" y="3"/>
                    </a:cubicBezTo>
                    <a:cubicBezTo>
                      <a:pt x="6" y="3"/>
                      <a:pt x="6" y="3"/>
                      <a:pt x="6" y="3"/>
                    </a:cubicBezTo>
                    <a:cubicBezTo>
                      <a:pt x="6" y="3"/>
                      <a:pt x="6" y="3"/>
                      <a:pt x="6" y="3"/>
                    </a:cubicBezTo>
                    <a:cubicBezTo>
                      <a:pt x="6" y="2"/>
                      <a:pt x="6" y="2"/>
                      <a:pt x="6" y="2"/>
                    </a:cubicBezTo>
                    <a:cubicBezTo>
                      <a:pt x="6" y="2"/>
                      <a:pt x="6" y="1"/>
                      <a:pt x="6"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7" name="Freeform 126"/>
              <p:cNvSpPr>
                <a:spLocks/>
              </p:cNvSpPr>
              <p:nvPr/>
            </p:nvSpPr>
            <p:spPr bwMode="auto">
              <a:xfrm>
                <a:off x="4302127" y="1422401"/>
                <a:ext cx="74613" cy="74613"/>
              </a:xfrm>
              <a:custGeom>
                <a:avLst/>
                <a:gdLst>
                  <a:gd name="T0" fmla="*/ 0 w 7"/>
                  <a:gd name="T1" fmla="*/ 6 h 7"/>
                  <a:gd name="T2" fmla="*/ 0 w 7"/>
                  <a:gd name="T3" fmla="*/ 6 h 7"/>
                  <a:gd name="T4" fmla="*/ 1 w 7"/>
                  <a:gd name="T5" fmla="*/ 6 h 7"/>
                  <a:gd name="T6" fmla="*/ 2 w 7"/>
                  <a:gd name="T7" fmla="*/ 6 h 7"/>
                  <a:gd name="T8" fmla="*/ 3 w 7"/>
                  <a:gd name="T9" fmla="*/ 6 h 7"/>
                  <a:gd name="T10" fmla="*/ 5 w 7"/>
                  <a:gd name="T11" fmla="*/ 7 h 7"/>
                  <a:gd name="T12" fmla="*/ 5 w 7"/>
                  <a:gd name="T13" fmla="*/ 7 h 7"/>
                  <a:gd name="T14" fmla="*/ 5 w 7"/>
                  <a:gd name="T15" fmla="*/ 6 h 7"/>
                  <a:gd name="T16" fmla="*/ 5 w 7"/>
                  <a:gd name="T17" fmla="*/ 5 h 7"/>
                  <a:gd name="T18" fmla="*/ 6 w 7"/>
                  <a:gd name="T19" fmla="*/ 4 h 7"/>
                  <a:gd name="T20" fmla="*/ 6 w 7"/>
                  <a:gd name="T21" fmla="*/ 3 h 7"/>
                  <a:gd name="T22" fmla="*/ 6 w 7"/>
                  <a:gd name="T23" fmla="*/ 3 h 7"/>
                  <a:gd name="T24" fmla="*/ 7 w 7"/>
                  <a:gd name="T25" fmla="*/ 2 h 7"/>
                  <a:gd name="T26" fmla="*/ 7 w 7"/>
                  <a:gd name="T27" fmla="*/ 1 h 7"/>
                  <a:gd name="T28" fmla="*/ 6 w 7"/>
                  <a:gd name="T29" fmla="*/ 0 h 7"/>
                  <a:gd name="T30" fmla="*/ 6 w 7"/>
                  <a:gd name="T31" fmla="*/ 0 h 7"/>
                  <a:gd name="T32" fmla="*/ 5 w 7"/>
                  <a:gd name="T33" fmla="*/ 0 h 7"/>
                  <a:gd name="T34" fmla="*/ 4 w 7"/>
                  <a:gd name="T35" fmla="*/ 0 h 7"/>
                  <a:gd name="T36" fmla="*/ 4 w 7"/>
                  <a:gd name="T37" fmla="*/ 1 h 7"/>
                  <a:gd name="T38" fmla="*/ 3 w 7"/>
                  <a:gd name="T39" fmla="*/ 1 h 7"/>
                  <a:gd name="T40" fmla="*/ 2 w 7"/>
                  <a:gd name="T41" fmla="*/ 2 h 7"/>
                  <a:gd name="T42" fmla="*/ 1 w 7"/>
                  <a:gd name="T43" fmla="*/ 2 h 7"/>
                  <a:gd name="T44" fmla="*/ 1 w 7"/>
                  <a:gd name="T45" fmla="*/ 2 h 7"/>
                  <a:gd name="T46" fmla="*/ 0 w 7"/>
                  <a:gd name="T47" fmla="*/ 3 h 7"/>
                  <a:gd name="T48" fmla="*/ 0 w 7"/>
                  <a:gd name="T49" fmla="*/ 4 h 7"/>
                  <a:gd name="T50" fmla="*/ 0 w 7"/>
                  <a:gd name="T51" fmla="*/ 5 h 7"/>
                  <a:gd name="T52" fmla="*/ 0 w 7"/>
                  <a:gd name="T5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 h="7">
                    <a:moveTo>
                      <a:pt x="0" y="6"/>
                    </a:moveTo>
                    <a:cubicBezTo>
                      <a:pt x="0" y="6"/>
                      <a:pt x="0" y="6"/>
                      <a:pt x="0" y="6"/>
                    </a:cubicBezTo>
                    <a:cubicBezTo>
                      <a:pt x="1" y="6"/>
                      <a:pt x="1" y="6"/>
                      <a:pt x="1" y="6"/>
                    </a:cubicBezTo>
                    <a:cubicBezTo>
                      <a:pt x="2" y="6"/>
                      <a:pt x="2" y="6"/>
                      <a:pt x="2" y="6"/>
                    </a:cubicBezTo>
                    <a:cubicBezTo>
                      <a:pt x="3" y="6"/>
                      <a:pt x="3" y="6"/>
                      <a:pt x="3" y="6"/>
                    </a:cubicBezTo>
                    <a:cubicBezTo>
                      <a:pt x="4" y="6"/>
                      <a:pt x="4" y="7"/>
                      <a:pt x="5" y="7"/>
                    </a:cubicBezTo>
                    <a:cubicBezTo>
                      <a:pt x="5" y="7"/>
                      <a:pt x="5" y="7"/>
                      <a:pt x="5" y="7"/>
                    </a:cubicBezTo>
                    <a:cubicBezTo>
                      <a:pt x="5" y="6"/>
                      <a:pt x="5" y="6"/>
                      <a:pt x="5" y="6"/>
                    </a:cubicBezTo>
                    <a:cubicBezTo>
                      <a:pt x="5" y="5"/>
                      <a:pt x="4" y="5"/>
                      <a:pt x="5" y="5"/>
                    </a:cubicBezTo>
                    <a:cubicBezTo>
                      <a:pt x="5" y="4"/>
                      <a:pt x="5" y="5"/>
                      <a:pt x="6" y="4"/>
                    </a:cubicBezTo>
                    <a:cubicBezTo>
                      <a:pt x="6" y="4"/>
                      <a:pt x="6" y="4"/>
                      <a:pt x="6" y="3"/>
                    </a:cubicBezTo>
                    <a:cubicBezTo>
                      <a:pt x="6" y="3"/>
                      <a:pt x="6" y="3"/>
                      <a:pt x="6" y="3"/>
                    </a:cubicBezTo>
                    <a:cubicBezTo>
                      <a:pt x="6" y="2"/>
                      <a:pt x="7" y="2"/>
                      <a:pt x="7" y="2"/>
                    </a:cubicBezTo>
                    <a:cubicBezTo>
                      <a:pt x="7" y="2"/>
                      <a:pt x="7" y="1"/>
                      <a:pt x="7" y="1"/>
                    </a:cubicBezTo>
                    <a:cubicBezTo>
                      <a:pt x="7" y="1"/>
                      <a:pt x="7" y="1"/>
                      <a:pt x="6" y="0"/>
                    </a:cubicBezTo>
                    <a:cubicBezTo>
                      <a:pt x="6" y="0"/>
                      <a:pt x="6" y="0"/>
                      <a:pt x="6" y="0"/>
                    </a:cubicBezTo>
                    <a:cubicBezTo>
                      <a:pt x="6" y="0"/>
                      <a:pt x="6" y="0"/>
                      <a:pt x="5" y="0"/>
                    </a:cubicBezTo>
                    <a:cubicBezTo>
                      <a:pt x="5" y="0"/>
                      <a:pt x="5" y="0"/>
                      <a:pt x="4" y="0"/>
                    </a:cubicBezTo>
                    <a:cubicBezTo>
                      <a:pt x="4" y="0"/>
                      <a:pt x="4" y="0"/>
                      <a:pt x="4" y="1"/>
                    </a:cubicBezTo>
                    <a:cubicBezTo>
                      <a:pt x="3" y="1"/>
                      <a:pt x="3" y="1"/>
                      <a:pt x="3" y="1"/>
                    </a:cubicBezTo>
                    <a:cubicBezTo>
                      <a:pt x="2" y="1"/>
                      <a:pt x="2" y="2"/>
                      <a:pt x="2" y="2"/>
                    </a:cubicBezTo>
                    <a:cubicBezTo>
                      <a:pt x="1" y="2"/>
                      <a:pt x="1" y="2"/>
                      <a:pt x="1" y="2"/>
                    </a:cubicBezTo>
                    <a:cubicBezTo>
                      <a:pt x="1" y="2"/>
                      <a:pt x="1" y="2"/>
                      <a:pt x="1" y="2"/>
                    </a:cubicBezTo>
                    <a:cubicBezTo>
                      <a:pt x="1" y="3"/>
                      <a:pt x="0" y="3"/>
                      <a:pt x="0" y="3"/>
                    </a:cubicBezTo>
                    <a:cubicBezTo>
                      <a:pt x="0" y="4"/>
                      <a:pt x="0" y="4"/>
                      <a:pt x="0" y="4"/>
                    </a:cubicBezTo>
                    <a:cubicBezTo>
                      <a:pt x="0" y="5"/>
                      <a:pt x="0" y="5"/>
                      <a:pt x="0" y="5"/>
                    </a:cubicBezTo>
                    <a:cubicBezTo>
                      <a:pt x="0" y="6"/>
                      <a:pt x="0" y="6"/>
                      <a:pt x="0"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8" name="Freeform 127"/>
              <p:cNvSpPr>
                <a:spLocks/>
              </p:cNvSpPr>
              <p:nvPr/>
            </p:nvSpPr>
            <p:spPr bwMode="auto">
              <a:xfrm>
                <a:off x="3967164" y="1768476"/>
                <a:ext cx="85725" cy="161925"/>
              </a:xfrm>
              <a:custGeom>
                <a:avLst/>
                <a:gdLst>
                  <a:gd name="T0" fmla="*/ 0 w 8"/>
                  <a:gd name="T1" fmla="*/ 10 h 15"/>
                  <a:gd name="T2" fmla="*/ 1 w 8"/>
                  <a:gd name="T3" fmla="*/ 10 h 15"/>
                  <a:gd name="T4" fmla="*/ 1 w 8"/>
                  <a:gd name="T5" fmla="*/ 11 h 15"/>
                  <a:gd name="T6" fmla="*/ 1 w 8"/>
                  <a:gd name="T7" fmla="*/ 12 h 15"/>
                  <a:gd name="T8" fmla="*/ 1 w 8"/>
                  <a:gd name="T9" fmla="*/ 13 h 15"/>
                  <a:gd name="T10" fmla="*/ 1 w 8"/>
                  <a:gd name="T11" fmla="*/ 14 h 15"/>
                  <a:gd name="T12" fmla="*/ 2 w 8"/>
                  <a:gd name="T13" fmla="*/ 15 h 15"/>
                  <a:gd name="T14" fmla="*/ 3 w 8"/>
                  <a:gd name="T15" fmla="*/ 15 h 15"/>
                  <a:gd name="T16" fmla="*/ 4 w 8"/>
                  <a:gd name="T17" fmla="*/ 14 h 15"/>
                  <a:gd name="T18" fmla="*/ 5 w 8"/>
                  <a:gd name="T19" fmla="*/ 14 h 15"/>
                  <a:gd name="T20" fmla="*/ 5 w 8"/>
                  <a:gd name="T21" fmla="*/ 12 h 15"/>
                  <a:gd name="T22" fmla="*/ 5 w 8"/>
                  <a:gd name="T23" fmla="*/ 12 h 15"/>
                  <a:gd name="T24" fmla="*/ 6 w 8"/>
                  <a:gd name="T25" fmla="*/ 11 h 15"/>
                  <a:gd name="T26" fmla="*/ 5 w 8"/>
                  <a:gd name="T27" fmla="*/ 11 h 15"/>
                  <a:gd name="T28" fmla="*/ 5 w 8"/>
                  <a:gd name="T29" fmla="*/ 10 h 15"/>
                  <a:gd name="T30" fmla="*/ 5 w 8"/>
                  <a:gd name="T31" fmla="*/ 10 h 15"/>
                  <a:gd name="T32" fmla="*/ 5 w 8"/>
                  <a:gd name="T33" fmla="*/ 9 h 15"/>
                  <a:gd name="T34" fmla="*/ 6 w 8"/>
                  <a:gd name="T35" fmla="*/ 9 h 15"/>
                  <a:gd name="T36" fmla="*/ 6 w 8"/>
                  <a:gd name="T37" fmla="*/ 8 h 15"/>
                  <a:gd name="T38" fmla="*/ 5 w 8"/>
                  <a:gd name="T39" fmla="*/ 8 h 15"/>
                  <a:gd name="T40" fmla="*/ 5 w 8"/>
                  <a:gd name="T41" fmla="*/ 7 h 15"/>
                  <a:gd name="T42" fmla="*/ 6 w 8"/>
                  <a:gd name="T43" fmla="*/ 7 h 15"/>
                  <a:gd name="T44" fmla="*/ 6 w 8"/>
                  <a:gd name="T45" fmla="*/ 6 h 15"/>
                  <a:gd name="T46" fmla="*/ 6 w 8"/>
                  <a:gd name="T47" fmla="*/ 5 h 15"/>
                  <a:gd name="T48" fmla="*/ 6 w 8"/>
                  <a:gd name="T49" fmla="*/ 4 h 15"/>
                  <a:gd name="T50" fmla="*/ 6 w 8"/>
                  <a:gd name="T51" fmla="*/ 3 h 15"/>
                  <a:gd name="T52" fmla="*/ 7 w 8"/>
                  <a:gd name="T53" fmla="*/ 3 h 15"/>
                  <a:gd name="T54" fmla="*/ 8 w 8"/>
                  <a:gd name="T55" fmla="*/ 2 h 15"/>
                  <a:gd name="T56" fmla="*/ 8 w 8"/>
                  <a:gd name="T57" fmla="*/ 1 h 15"/>
                  <a:gd name="T58" fmla="*/ 7 w 8"/>
                  <a:gd name="T59" fmla="*/ 1 h 15"/>
                  <a:gd name="T60" fmla="*/ 7 w 8"/>
                  <a:gd name="T61" fmla="*/ 0 h 15"/>
                  <a:gd name="T62" fmla="*/ 6 w 8"/>
                  <a:gd name="T63" fmla="*/ 1 h 15"/>
                  <a:gd name="T64" fmla="*/ 5 w 8"/>
                  <a:gd name="T65" fmla="*/ 1 h 15"/>
                  <a:gd name="T66" fmla="*/ 5 w 8"/>
                  <a:gd name="T67" fmla="*/ 1 h 15"/>
                  <a:gd name="T68" fmla="*/ 4 w 8"/>
                  <a:gd name="T69" fmla="*/ 1 h 15"/>
                  <a:gd name="T70" fmla="*/ 4 w 8"/>
                  <a:gd name="T71" fmla="*/ 0 h 15"/>
                  <a:gd name="T72" fmla="*/ 3 w 8"/>
                  <a:gd name="T73" fmla="*/ 0 h 15"/>
                  <a:gd name="T74" fmla="*/ 3 w 8"/>
                  <a:gd name="T75" fmla="*/ 0 h 15"/>
                  <a:gd name="T76" fmla="*/ 2 w 8"/>
                  <a:gd name="T77" fmla="*/ 1 h 15"/>
                  <a:gd name="T78" fmla="*/ 2 w 8"/>
                  <a:gd name="T79" fmla="*/ 1 h 15"/>
                  <a:gd name="T80" fmla="*/ 2 w 8"/>
                  <a:gd name="T81" fmla="*/ 1 h 15"/>
                  <a:gd name="T82" fmla="*/ 1 w 8"/>
                  <a:gd name="T83" fmla="*/ 2 h 15"/>
                  <a:gd name="T84" fmla="*/ 2 w 8"/>
                  <a:gd name="T85" fmla="*/ 3 h 15"/>
                  <a:gd name="T86" fmla="*/ 2 w 8"/>
                  <a:gd name="T87" fmla="*/ 4 h 15"/>
                  <a:gd name="T88" fmla="*/ 2 w 8"/>
                  <a:gd name="T89" fmla="*/ 5 h 15"/>
                  <a:gd name="T90" fmla="*/ 1 w 8"/>
                  <a:gd name="T91" fmla="*/ 7 h 15"/>
                  <a:gd name="T92" fmla="*/ 1 w 8"/>
                  <a:gd name="T93" fmla="*/ 7 h 15"/>
                  <a:gd name="T94" fmla="*/ 0 w 8"/>
                  <a:gd name="T95" fmla="*/ 8 h 15"/>
                  <a:gd name="T96" fmla="*/ 0 w 8"/>
                  <a:gd name="T97" fmla="*/ 8 h 15"/>
                  <a:gd name="T98" fmla="*/ 0 w 8"/>
                  <a:gd name="T99" fmla="*/ 10 h 15"/>
                  <a:gd name="T100" fmla="*/ 0 w 8"/>
                  <a:gd name="T101"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 h="15">
                    <a:moveTo>
                      <a:pt x="0" y="10"/>
                    </a:moveTo>
                    <a:cubicBezTo>
                      <a:pt x="0" y="10"/>
                      <a:pt x="0" y="10"/>
                      <a:pt x="1" y="10"/>
                    </a:cubicBezTo>
                    <a:cubicBezTo>
                      <a:pt x="1" y="10"/>
                      <a:pt x="1" y="11"/>
                      <a:pt x="1" y="11"/>
                    </a:cubicBezTo>
                    <a:cubicBezTo>
                      <a:pt x="1" y="12"/>
                      <a:pt x="1" y="12"/>
                      <a:pt x="1" y="12"/>
                    </a:cubicBezTo>
                    <a:cubicBezTo>
                      <a:pt x="1" y="13"/>
                      <a:pt x="1" y="13"/>
                      <a:pt x="1" y="13"/>
                    </a:cubicBezTo>
                    <a:cubicBezTo>
                      <a:pt x="1" y="14"/>
                      <a:pt x="1" y="14"/>
                      <a:pt x="1" y="14"/>
                    </a:cubicBezTo>
                    <a:cubicBezTo>
                      <a:pt x="1" y="15"/>
                      <a:pt x="2" y="14"/>
                      <a:pt x="2" y="15"/>
                    </a:cubicBezTo>
                    <a:cubicBezTo>
                      <a:pt x="3" y="15"/>
                      <a:pt x="3" y="15"/>
                      <a:pt x="3" y="15"/>
                    </a:cubicBezTo>
                    <a:cubicBezTo>
                      <a:pt x="4" y="15"/>
                      <a:pt x="4" y="14"/>
                      <a:pt x="4" y="14"/>
                    </a:cubicBezTo>
                    <a:cubicBezTo>
                      <a:pt x="4" y="14"/>
                      <a:pt x="4" y="14"/>
                      <a:pt x="5" y="14"/>
                    </a:cubicBezTo>
                    <a:cubicBezTo>
                      <a:pt x="5" y="13"/>
                      <a:pt x="4" y="13"/>
                      <a:pt x="5" y="12"/>
                    </a:cubicBezTo>
                    <a:cubicBezTo>
                      <a:pt x="5" y="12"/>
                      <a:pt x="5" y="12"/>
                      <a:pt x="5" y="12"/>
                    </a:cubicBezTo>
                    <a:cubicBezTo>
                      <a:pt x="5" y="12"/>
                      <a:pt x="6" y="12"/>
                      <a:pt x="6" y="11"/>
                    </a:cubicBezTo>
                    <a:cubicBezTo>
                      <a:pt x="6" y="11"/>
                      <a:pt x="6" y="11"/>
                      <a:pt x="5" y="11"/>
                    </a:cubicBezTo>
                    <a:cubicBezTo>
                      <a:pt x="5" y="11"/>
                      <a:pt x="5" y="11"/>
                      <a:pt x="5" y="10"/>
                    </a:cubicBezTo>
                    <a:cubicBezTo>
                      <a:pt x="5" y="10"/>
                      <a:pt x="5" y="10"/>
                      <a:pt x="5" y="10"/>
                    </a:cubicBezTo>
                    <a:cubicBezTo>
                      <a:pt x="5" y="10"/>
                      <a:pt x="5" y="10"/>
                      <a:pt x="5" y="9"/>
                    </a:cubicBezTo>
                    <a:cubicBezTo>
                      <a:pt x="6" y="9"/>
                      <a:pt x="6" y="9"/>
                      <a:pt x="6" y="9"/>
                    </a:cubicBezTo>
                    <a:cubicBezTo>
                      <a:pt x="6" y="9"/>
                      <a:pt x="6" y="9"/>
                      <a:pt x="6" y="8"/>
                    </a:cubicBezTo>
                    <a:cubicBezTo>
                      <a:pt x="6" y="8"/>
                      <a:pt x="5" y="8"/>
                      <a:pt x="5" y="8"/>
                    </a:cubicBezTo>
                    <a:cubicBezTo>
                      <a:pt x="5" y="8"/>
                      <a:pt x="5" y="8"/>
                      <a:pt x="5" y="7"/>
                    </a:cubicBezTo>
                    <a:cubicBezTo>
                      <a:pt x="5" y="7"/>
                      <a:pt x="6" y="7"/>
                      <a:pt x="6" y="7"/>
                    </a:cubicBezTo>
                    <a:cubicBezTo>
                      <a:pt x="6" y="7"/>
                      <a:pt x="6" y="6"/>
                      <a:pt x="6" y="6"/>
                    </a:cubicBezTo>
                    <a:cubicBezTo>
                      <a:pt x="6" y="6"/>
                      <a:pt x="6" y="6"/>
                      <a:pt x="6" y="5"/>
                    </a:cubicBezTo>
                    <a:cubicBezTo>
                      <a:pt x="6" y="5"/>
                      <a:pt x="6" y="5"/>
                      <a:pt x="6" y="4"/>
                    </a:cubicBezTo>
                    <a:cubicBezTo>
                      <a:pt x="6" y="4"/>
                      <a:pt x="6" y="3"/>
                      <a:pt x="6" y="3"/>
                    </a:cubicBezTo>
                    <a:cubicBezTo>
                      <a:pt x="6" y="3"/>
                      <a:pt x="7" y="3"/>
                      <a:pt x="7" y="3"/>
                    </a:cubicBezTo>
                    <a:cubicBezTo>
                      <a:pt x="7" y="2"/>
                      <a:pt x="8" y="3"/>
                      <a:pt x="8" y="2"/>
                    </a:cubicBezTo>
                    <a:cubicBezTo>
                      <a:pt x="8" y="2"/>
                      <a:pt x="8" y="1"/>
                      <a:pt x="8" y="1"/>
                    </a:cubicBezTo>
                    <a:cubicBezTo>
                      <a:pt x="7" y="1"/>
                      <a:pt x="7" y="1"/>
                      <a:pt x="7" y="1"/>
                    </a:cubicBezTo>
                    <a:cubicBezTo>
                      <a:pt x="7" y="1"/>
                      <a:pt x="7" y="0"/>
                      <a:pt x="7" y="0"/>
                    </a:cubicBezTo>
                    <a:cubicBezTo>
                      <a:pt x="6" y="0"/>
                      <a:pt x="6" y="1"/>
                      <a:pt x="6" y="1"/>
                    </a:cubicBezTo>
                    <a:cubicBezTo>
                      <a:pt x="6" y="1"/>
                      <a:pt x="5" y="1"/>
                      <a:pt x="5" y="1"/>
                    </a:cubicBezTo>
                    <a:cubicBezTo>
                      <a:pt x="5" y="1"/>
                      <a:pt x="5" y="1"/>
                      <a:pt x="5" y="1"/>
                    </a:cubicBezTo>
                    <a:cubicBezTo>
                      <a:pt x="4" y="1"/>
                      <a:pt x="4" y="1"/>
                      <a:pt x="4" y="1"/>
                    </a:cubicBezTo>
                    <a:cubicBezTo>
                      <a:pt x="4" y="1"/>
                      <a:pt x="4" y="0"/>
                      <a:pt x="4" y="0"/>
                    </a:cubicBezTo>
                    <a:cubicBezTo>
                      <a:pt x="4" y="0"/>
                      <a:pt x="3" y="0"/>
                      <a:pt x="3" y="0"/>
                    </a:cubicBezTo>
                    <a:cubicBezTo>
                      <a:pt x="3" y="0"/>
                      <a:pt x="3" y="0"/>
                      <a:pt x="3" y="0"/>
                    </a:cubicBezTo>
                    <a:cubicBezTo>
                      <a:pt x="2" y="0"/>
                      <a:pt x="3" y="1"/>
                      <a:pt x="2" y="1"/>
                    </a:cubicBezTo>
                    <a:cubicBezTo>
                      <a:pt x="2" y="1"/>
                      <a:pt x="2" y="1"/>
                      <a:pt x="2" y="1"/>
                    </a:cubicBezTo>
                    <a:cubicBezTo>
                      <a:pt x="2" y="1"/>
                      <a:pt x="2" y="1"/>
                      <a:pt x="2" y="1"/>
                    </a:cubicBezTo>
                    <a:cubicBezTo>
                      <a:pt x="2" y="2"/>
                      <a:pt x="1" y="2"/>
                      <a:pt x="1" y="2"/>
                    </a:cubicBezTo>
                    <a:cubicBezTo>
                      <a:pt x="2" y="3"/>
                      <a:pt x="2" y="2"/>
                      <a:pt x="2" y="3"/>
                    </a:cubicBezTo>
                    <a:cubicBezTo>
                      <a:pt x="2" y="3"/>
                      <a:pt x="2" y="3"/>
                      <a:pt x="2" y="4"/>
                    </a:cubicBezTo>
                    <a:cubicBezTo>
                      <a:pt x="2" y="4"/>
                      <a:pt x="2" y="5"/>
                      <a:pt x="2" y="5"/>
                    </a:cubicBezTo>
                    <a:cubicBezTo>
                      <a:pt x="1" y="6"/>
                      <a:pt x="1" y="6"/>
                      <a:pt x="1" y="7"/>
                    </a:cubicBezTo>
                    <a:cubicBezTo>
                      <a:pt x="1" y="7"/>
                      <a:pt x="1" y="7"/>
                      <a:pt x="1" y="7"/>
                    </a:cubicBezTo>
                    <a:cubicBezTo>
                      <a:pt x="0" y="8"/>
                      <a:pt x="0" y="8"/>
                      <a:pt x="0" y="8"/>
                    </a:cubicBezTo>
                    <a:cubicBezTo>
                      <a:pt x="0" y="8"/>
                      <a:pt x="0" y="8"/>
                      <a:pt x="0" y="8"/>
                    </a:cubicBezTo>
                    <a:cubicBezTo>
                      <a:pt x="0" y="9"/>
                      <a:pt x="0" y="9"/>
                      <a:pt x="0" y="10"/>
                    </a:cubicBezTo>
                    <a:cubicBezTo>
                      <a:pt x="0" y="10"/>
                      <a:pt x="0" y="10"/>
                      <a:pt x="0" y="1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9" name="Freeform 128"/>
              <p:cNvSpPr>
                <a:spLocks/>
              </p:cNvSpPr>
              <p:nvPr/>
            </p:nvSpPr>
            <p:spPr bwMode="auto">
              <a:xfrm>
                <a:off x="4021139" y="191928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0" name="Freeform 129"/>
              <p:cNvSpPr>
                <a:spLocks/>
              </p:cNvSpPr>
              <p:nvPr/>
            </p:nvSpPr>
            <p:spPr bwMode="auto">
              <a:xfrm>
                <a:off x="4862514" y="1778001"/>
                <a:ext cx="76200" cy="44450"/>
              </a:xfrm>
              <a:custGeom>
                <a:avLst/>
                <a:gdLst>
                  <a:gd name="T0" fmla="*/ 7 w 7"/>
                  <a:gd name="T1" fmla="*/ 2 h 4"/>
                  <a:gd name="T2" fmla="*/ 6 w 7"/>
                  <a:gd name="T3" fmla="*/ 2 h 4"/>
                  <a:gd name="T4" fmla="*/ 5 w 7"/>
                  <a:gd name="T5" fmla="*/ 1 h 4"/>
                  <a:gd name="T6" fmla="*/ 4 w 7"/>
                  <a:gd name="T7" fmla="*/ 1 h 4"/>
                  <a:gd name="T8" fmla="*/ 4 w 7"/>
                  <a:gd name="T9" fmla="*/ 0 h 4"/>
                  <a:gd name="T10" fmla="*/ 4 w 7"/>
                  <a:gd name="T11" fmla="*/ 0 h 4"/>
                  <a:gd name="T12" fmla="*/ 4 w 7"/>
                  <a:gd name="T13" fmla="*/ 0 h 4"/>
                  <a:gd name="T14" fmla="*/ 3 w 7"/>
                  <a:gd name="T15" fmla="*/ 0 h 4"/>
                  <a:gd name="T16" fmla="*/ 2 w 7"/>
                  <a:gd name="T17" fmla="*/ 0 h 4"/>
                  <a:gd name="T18" fmla="*/ 2 w 7"/>
                  <a:gd name="T19" fmla="*/ 0 h 4"/>
                  <a:gd name="T20" fmla="*/ 1 w 7"/>
                  <a:gd name="T21" fmla="*/ 0 h 4"/>
                  <a:gd name="T22" fmla="*/ 0 w 7"/>
                  <a:gd name="T23" fmla="*/ 0 h 4"/>
                  <a:gd name="T24" fmla="*/ 0 w 7"/>
                  <a:gd name="T25" fmla="*/ 1 h 4"/>
                  <a:gd name="T26" fmla="*/ 1 w 7"/>
                  <a:gd name="T27" fmla="*/ 1 h 4"/>
                  <a:gd name="T28" fmla="*/ 0 w 7"/>
                  <a:gd name="T29" fmla="*/ 2 h 4"/>
                  <a:gd name="T30" fmla="*/ 0 w 7"/>
                  <a:gd name="T31" fmla="*/ 4 h 4"/>
                  <a:gd name="T32" fmla="*/ 0 w 7"/>
                  <a:gd name="T33" fmla="*/ 4 h 4"/>
                  <a:gd name="T34" fmla="*/ 1 w 7"/>
                  <a:gd name="T35" fmla="*/ 4 h 4"/>
                  <a:gd name="T36" fmla="*/ 2 w 7"/>
                  <a:gd name="T37" fmla="*/ 4 h 4"/>
                  <a:gd name="T38" fmla="*/ 3 w 7"/>
                  <a:gd name="T39" fmla="*/ 3 h 4"/>
                  <a:gd name="T40" fmla="*/ 3 w 7"/>
                  <a:gd name="T41" fmla="*/ 3 h 4"/>
                  <a:gd name="T42" fmla="*/ 4 w 7"/>
                  <a:gd name="T43" fmla="*/ 3 h 4"/>
                  <a:gd name="T44" fmla="*/ 5 w 7"/>
                  <a:gd name="T45" fmla="*/ 3 h 4"/>
                  <a:gd name="T46" fmla="*/ 6 w 7"/>
                  <a:gd name="T47" fmla="*/ 3 h 4"/>
                  <a:gd name="T48" fmla="*/ 7 w 7"/>
                  <a:gd name="T49" fmla="*/ 3 h 4"/>
                  <a:gd name="T50" fmla="*/ 7 w 7"/>
                  <a:gd name="T51" fmla="*/ 2 h 4"/>
                  <a:gd name="T52" fmla="*/ 7 w 7"/>
                  <a:gd name="T5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 h="4">
                    <a:moveTo>
                      <a:pt x="7" y="2"/>
                    </a:moveTo>
                    <a:cubicBezTo>
                      <a:pt x="7" y="1"/>
                      <a:pt x="6" y="2"/>
                      <a:pt x="6" y="2"/>
                    </a:cubicBezTo>
                    <a:cubicBezTo>
                      <a:pt x="6" y="1"/>
                      <a:pt x="5" y="1"/>
                      <a:pt x="5" y="1"/>
                    </a:cubicBezTo>
                    <a:cubicBezTo>
                      <a:pt x="5" y="1"/>
                      <a:pt x="5" y="1"/>
                      <a:pt x="4" y="1"/>
                    </a:cubicBezTo>
                    <a:cubicBezTo>
                      <a:pt x="4" y="1"/>
                      <a:pt x="4" y="1"/>
                      <a:pt x="4" y="0"/>
                    </a:cubicBezTo>
                    <a:cubicBezTo>
                      <a:pt x="4" y="0"/>
                      <a:pt x="4" y="0"/>
                      <a:pt x="4" y="0"/>
                    </a:cubicBezTo>
                    <a:cubicBezTo>
                      <a:pt x="4" y="0"/>
                      <a:pt x="4" y="0"/>
                      <a:pt x="4" y="0"/>
                    </a:cubicBezTo>
                    <a:cubicBezTo>
                      <a:pt x="3" y="0"/>
                      <a:pt x="3" y="0"/>
                      <a:pt x="3" y="0"/>
                    </a:cubicBezTo>
                    <a:cubicBezTo>
                      <a:pt x="3" y="0"/>
                      <a:pt x="2" y="0"/>
                      <a:pt x="2" y="0"/>
                    </a:cubicBezTo>
                    <a:cubicBezTo>
                      <a:pt x="2" y="0"/>
                      <a:pt x="2" y="0"/>
                      <a:pt x="2" y="0"/>
                    </a:cubicBezTo>
                    <a:cubicBezTo>
                      <a:pt x="1" y="0"/>
                      <a:pt x="1" y="0"/>
                      <a:pt x="1" y="0"/>
                    </a:cubicBezTo>
                    <a:cubicBezTo>
                      <a:pt x="1" y="0"/>
                      <a:pt x="1" y="0"/>
                      <a:pt x="0" y="0"/>
                    </a:cubicBezTo>
                    <a:cubicBezTo>
                      <a:pt x="0" y="0"/>
                      <a:pt x="0" y="0"/>
                      <a:pt x="0" y="1"/>
                    </a:cubicBezTo>
                    <a:cubicBezTo>
                      <a:pt x="0" y="1"/>
                      <a:pt x="1" y="1"/>
                      <a:pt x="1" y="1"/>
                    </a:cubicBezTo>
                    <a:cubicBezTo>
                      <a:pt x="1" y="2"/>
                      <a:pt x="0" y="2"/>
                      <a:pt x="0" y="2"/>
                    </a:cubicBezTo>
                    <a:cubicBezTo>
                      <a:pt x="0" y="3"/>
                      <a:pt x="0" y="3"/>
                      <a:pt x="0" y="4"/>
                    </a:cubicBezTo>
                    <a:cubicBezTo>
                      <a:pt x="0" y="4"/>
                      <a:pt x="0" y="4"/>
                      <a:pt x="0" y="4"/>
                    </a:cubicBezTo>
                    <a:cubicBezTo>
                      <a:pt x="0" y="4"/>
                      <a:pt x="0" y="4"/>
                      <a:pt x="1" y="4"/>
                    </a:cubicBezTo>
                    <a:cubicBezTo>
                      <a:pt x="1" y="4"/>
                      <a:pt x="1" y="4"/>
                      <a:pt x="2" y="4"/>
                    </a:cubicBezTo>
                    <a:cubicBezTo>
                      <a:pt x="2" y="4"/>
                      <a:pt x="3" y="3"/>
                      <a:pt x="3" y="3"/>
                    </a:cubicBezTo>
                    <a:cubicBezTo>
                      <a:pt x="3" y="3"/>
                      <a:pt x="3" y="3"/>
                      <a:pt x="3" y="3"/>
                    </a:cubicBezTo>
                    <a:cubicBezTo>
                      <a:pt x="4" y="3"/>
                      <a:pt x="4" y="3"/>
                      <a:pt x="4" y="3"/>
                    </a:cubicBezTo>
                    <a:cubicBezTo>
                      <a:pt x="5" y="3"/>
                      <a:pt x="5" y="3"/>
                      <a:pt x="5" y="3"/>
                    </a:cubicBezTo>
                    <a:cubicBezTo>
                      <a:pt x="6" y="3"/>
                      <a:pt x="6" y="3"/>
                      <a:pt x="6" y="3"/>
                    </a:cubicBezTo>
                    <a:cubicBezTo>
                      <a:pt x="6" y="3"/>
                      <a:pt x="6" y="3"/>
                      <a:pt x="7" y="3"/>
                    </a:cubicBezTo>
                    <a:cubicBezTo>
                      <a:pt x="7" y="2"/>
                      <a:pt x="7" y="2"/>
                      <a:pt x="7" y="2"/>
                    </a:cubicBezTo>
                    <a:cubicBezTo>
                      <a:pt x="7" y="2"/>
                      <a:pt x="7" y="2"/>
                      <a:pt x="7"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1" name="Freeform 130"/>
              <p:cNvSpPr>
                <a:spLocks/>
              </p:cNvSpPr>
              <p:nvPr/>
            </p:nvSpPr>
            <p:spPr bwMode="auto">
              <a:xfrm>
                <a:off x="4538664" y="1638301"/>
                <a:ext cx="130175" cy="119063"/>
              </a:xfrm>
              <a:custGeom>
                <a:avLst/>
                <a:gdLst>
                  <a:gd name="T0" fmla="*/ 6 w 12"/>
                  <a:gd name="T1" fmla="*/ 3 h 11"/>
                  <a:gd name="T2" fmla="*/ 7 w 12"/>
                  <a:gd name="T3" fmla="*/ 3 h 11"/>
                  <a:gd name="T4" fmla="*/ 8 w 12"/>
                  <a:gd name="T5" fmla="*/ 3 h 11"/>
                  <a:gd name="T6" fmla="*/ 9 w 12"/>
                  <a:gd name="T7" fmla="*/ 3 h 11"/>
                  <a:gd name="T8" fmla="*/ 10 w 12"/>
                  <a:gd name="T9" fmla="*/ 3 h 11"/>
                  <a:gd name="T10" fmla="*/ 11 w 12"/>
                  <a:gd name="T11" fmla="*/ 3 h 11"/>
                  <a:gd name="T12" fmla="*/ 11 w 12"/>
                  <a:gd name="T13" fmla="*/ 4 h 11"/>
                  <a:gd name="T14" fmla="*/ 12 w 12"/>
                  <a:gd name="T15" fmla="*/ 3 h 11"/>
                  <a:gd name="T16" fmla="*/ 12 w 12"/>
                  <a:gd name="T17" fmla="*/ 3 h 11"/>
                  <a:gd name="T18" fmla="*/ 12 w 12"/>
                  <a:gd name="T19" fmla="*/ 1 h 11"/>
                  <a:gd name="T20" fmla="*/ 12 w 12"/>
                  <a:gd name="T21" fmla="*/ 1 h 11"/>
                  <a:gd name="T22" fmla="*/ 11 w 12"/>
                  <a:gd name="T23" fmla="*/ 1 h 11"/>
                  <a:gd name="T24" fmla="*/ 10 w 12"/>
                  <a:gd name="T25" fmla="*/ 2 h 11"/>
                  <a:gd name="T26" fmla="*/ 9 w 12"/>
                  <a:gd name="T27" fmla="*/ 1 h 11"/>
                  <a:gd name="T28" fmla="*/ 8 w 12"/>
                  <a:gd name="T29" fmla="*/ 1 h 11"/>
                  <a:gd name="T30" fmla="*/ 7 w 12"/>
                  <a:gd name="T31" fmla="*/ 0 h 11"/>
                  <a:gd name="T32" fmla="*/ 6 w 12"/>
                  <a:gd name="T33" fmla="*/ 0 h 11"/>
                  <a:gd name="T34" fmla="*/ 6 w 12"/>
                  <a:gd name="T35" fmla="*/ 1 h 11"/>
                  <a:gd name="T36" fmla="*/ 5 w 12"/>
                  <a:gd name="T37" fmla="*/ 1 h 11"/>
                  <a:gd name="T38" fmla="*/ 4 w 12"/>
                  <a:gd name="T39" fmla="*/ 1 h 11"/>
                  <a:gd name="T40" fmla="*/ 4 w 12"/>
                  <a:gd name="T41" fmla="*/ 1 h 11"/>
                  <a:gd name="T42" fmla="*/ 3 w 12"/>
                  <a:gd name="T43" fmla="*/ 1 h 11"/>
                  <a:gd name="T44" fmla="*/ 2 w 12"/>
                  <a:gd name="T45" fmla="*/ 2 h 11"/>
                  <a:gd name="T46" fmla="*/ 1 w 12"/>
                  <a:gd name="T47" fmla="*/ 2 h 11"/>
                  <a:gd name="T48" fmla="*/ 0 w 12"/>
                  <a:gd name="T49" fmla="*/ 2 h 11"/>
                  <a:gd name="T50" fmla="*/ 0 w 12"/>
                  <a:gd name="T51" fmla="*/ 2 h 11"/>
                  <a:gd name="T52" fmla="*/ 0 w 12"/>
                  <a:gd name="T53" fmla="*/ 4 h 11"/>
                  <a:gd name="T54" fmla="*/ 1 w 12"/>
                  <a:gd name="T55" fmla="*/ 5 h 11"/>
                  <a:gd name="T56" fmla="*/ 2 w 12"/>
                  <a:gd name="T57" fmla="*/ 5 h 11"/>
                  <a:gd name="T58" fmla="*/ 2 w 12"/>
                  <a:gd name="T59" fmla="*/ 5 h 11"/>
                  <a:gd name="T60" fmla="*/ 3 w 12"/>
                  <a:gd name="T61" fmla="*/ 5 h 11"/>
                  <a:gd name="T62" fmla="*/ 3 w 12"/>
                  <a:gd name="T63" fmla="*/ 6 h 11"/>
                  <a:gd name="T64" fmla="*/ 3 w 12"/>
                  <a:gd name="T65" fmla="*/ 6 h 11"/>
                  <a:gd name="T66" fmla="*/ 4 w 12"/>
                  <a:gd name="T67" fmla="*/ 7 h 11"/>
                  <a:gd name="T68" fmla="*/ 5 w 12"/>
                  <a:gd name="T69" fmla="*/ 8 h 11"/>
                  <a:gd name="T70" fmla="*/ 6 w 12"/>
                  <a:gd name="T71" fmla="*/ 9 h 11"/>
                  <a:gd name="T72" fmla="*/ 7 w 12"/>
                  <a:gd name="T73" fmla="*/ 9 h 11"/>
                  <a:gd name="T74" fmla="*/ 9 w 12"/>
                  <a:gd name="T75" fmla="*/ 9 h 11"/>
                  <a:gd name="T76" fmla="*/ 9 w 12"/>
                  <a:gd name="T77" fmla="*/ 10 h 11"/>
                  <a:gd name="T78" fmla="*/ 10 w 12"/>
                  <a:gd name="T79" fmla="*/ 11 h 11"/>
                  <a:gd name="T80" fmla="*/ 11 w 12"/>
                  <a:gd name="T81" fmla="*/ 11 h 11"/>
                  <a:gd name="T82" fmla="*/ 10 w 12"/>
                  <a:gd name="T83" fmla="*/ 9 h 11"/>
                  <a:gd name="T84" fmla="*/ 9 w 12"/>
                  <a:gd name="T85" fmla="*/ 9 h 11"/>
                  <a:gd name="T86" fmla="*/ 8 w 12"/>
                  <a:gd name="T87" fmla="*/ 9 h 11"/>
                  <a:gd name="T88" fmla="*/ 7 w 12"/>
                  <a:gd name="T89" fmla="*/ 9 h 11"/>
                  <a:gd name="T90" fmla="*/ 7 w 12"/>
                  <a:gd name="T91" fmla="*/ 8 h 11"/>
                  <a:gd name="T92" fmla="*/ 7 w 12"/>
                  <a:gd name="T93" fmla="*/ 7 h 11"/>
                  <a:gd name="T94" fmla="*/ 6 w 12"/>
                  <a:gd name="T95" fmla="*/ 7 h 11"/>
                  <a:gd name="T96" fmla="*/ 6 w 12"/>
                  <a:gd name="T97" fmla="*/ 6 h 11"/>
                  <a:gd name="T98" fmla="*/ 6 w 12"/>
                  <a:gd name="T99" fmla="*/ 5 h 11"/>
                  <a:gd name="T100" fmla="*/ 5 w 12"/>
                  <a:gd name="T101" fmla="*/ 4 h 11"/>
                  <a:gd name="T102" fmla="*/ 5 w 12"/>
                  <a:gd name="T103" fmla="*/ 3 h 11"/>
                  <a:gd name="T104" fmla="*/ 6 w 12"/>
                  <a:gd name="T105"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 h="11">
                    <a:moveTo>
                      <a:pt x="6" y="3"/>
                    </a:moveTo>
                    <a:cubicBezTo>
                      <a:pt x="6" y="2"/>
                      <a:pt x="7" y="3"/>
                      <a:pt x="7" y="3"/>
                    </a:cubicBezTo>
                    <a:cubicBezTo>
                      <a:pt x="7" y="3"/>
                      <a:pt x="8" y="3"/>
                      <a:pt x="8" y="3"/>
                    </a:cubicBezTo>
                    <a:cubicBezTo>
                      <a:pt x="8" y="3"/>
                      <a:pt x="9" y="3"/>
                      <a:pt x="9" y="3"/>
                    </a:cubicBezTo>
                    <a:cubicBezTo>
                      <a:pt x="9" y="3"/>
                      <a:pt x="10" y="3"/>
                      <a:pt x="10" y="3"/>
                    </a:cubicBezTo>
                    <a:cubicBezTo>
                      <a:pt x="10" y="3"/>
                      <a:pt x="10" y="3"/>
                      <a:pt x="11" y="3"/>
                    </a:cubicBezTo>
                    <a:cubicBezTo>
                      <a:pt x="11" y="3"/>
                      <a:pt x="11" y="4"/>
                      <a:pt x="11" y="4"/>
                    </a:cubicBezTo>
                    <a:cubicBezTo>
                      <a:pt x="12" y="4"/>
                      <a:pt x="12" y="4"/>
                      <a:pt x="12" y="3"/>
                    </a:cubicBezTo>
                    <a:cubicBezTo>
                      <a:pt x="12" y="3"/>
                      <a:pt x="12" y="3"/>
                      <a:pt x="12" y="3"/>
                    </a:cubicBezTo>
                    <a:cubicBezTo>
                      <a:pt x="12" y="3"/>
                      <a:pt x="12" y="2"/>
                      <a:pt x="12" y="1"/>
                    </a:cubicBezTo>
                    <a:cubicBezTo>
                      <a:pt x="12" y="1"/>
                      <a:pt x="12" y="1"/>
                      <a:pt x="12" y="1"/>
                    </a:cubicBezTo>
                    <a:cubicBezTo>
                      <a:pt x="12" y="1"/>
                      <a:pt x="11" y="1"/>
                      <a:pt x="11" y="1"/>
                    </a:cubicBezTo>
                    <a:cubicBezTo>
                      <a:pt x="11" y="2"/>
                      <a:pt x="11" y="2"/>
                      <a:pt x="10" y="2"/>
                    </a:cubicBezTo>
                    <a:cubicBezTo>
                      <a:pt x="10" y="2"/>
                      <a:pt x="9" y="2"/>
                      <a:pt x="9" y="1"/>
                    </a:cubicBezTo>
                    <a:cubicBezTo>
                      <a:pt x="8" y="1"/>
                      <a:pt x="8" y="1"/>
                      <a:pt x="8" y="1"/>
                    </a:cubicBezTo>
                    <a:cubicBezTo>
                      <a:pt x="7" y="0"/>
                      <a:pt x="7" y="0"/>
                      <a:pt x="7" y="0"/>
                    </a:cubicBezTo>
                    <a:cubicBezTo>
                      <a:pt x="6" y="0"/>
                      <a:pt x="6" y="0"/>
                      <a:pt x="6" y="0"/>
                    </a:cubicBezTo>
                    <a:cubicBezTo>
                      <a:pt x="6" y="1"/>
                      <a:pt x="6" y="1"/>
                      <a:pt x="6" y="1"/>
                    </a:cubicBezTo>
                    <a:cubicBezTo>
                      <a:pt x="5" y="1"/>
                      <a:pt x="5" y="1"/>
                      <a:pt x="5" y="1"/>
                    </a:cubicBezTo>
                    <a:cubicBezTo>
                      <a:pt x="5" y="1"/>
                      <a:pt x="5" y="1"/>
                      <a:pt x="4" y="1"/>
                    </a:cubicBezTo>
                    <a:cubicBezTo>
                      <a:pt x="4" y="1"/>
                      <a:pt x="4" y="1"/>
                      <a:pt x="4" y="1"/>
                    </a:cubicBezTo>
                    <a:cubicBezTo>
                      <a:pt x="3" y="1"/>
                      <a:pt x="3" y="1"/>
                      <a:pt x="3" y="1"/>
                    </a:cubicBezTo>
                    <a:cubicBezTo>
                      <a:pt x="3" y="1"/>
                      <a:pt x="2" y="1"/>
                      <a:pt x="2" y="2"/>
                    </a:cubicBezTo>
                    <a:cubicBezTo>
                      <a:pt x="2" y="2"/>
                      <a:pt x="1" y="2"/>
                      <a:pt x="1" y="2"/>
                    </a:cubicBezTo>
                    <a:cubicBezTo>
                      <a:pt x="1" y="2"/>
                      <a:pt x="1" y="2"/>
                      <a:pt x="0" y="2"/>
                    </a:cubicBezTo>
                    <a:cubicBezTo>
                      <a:pt x="0" y="2"/>
                      <a:pt x="0" y="2"/>
                      <a:pt x="0" y="2"/>
                    </a:cubicBezTo>
                    <a:cubicBezTo>
                      <a:pt x="0" y="3"/>
                      <a:pt x="0" y="3"/>
                      <a:pt x="0" y="4"/>
                    </a:cubicBezTo>
                    <a:cubicBezTo>
                      <a:pt x="0" y="4"/>
                      <a:pt x="0" y="4"/>
                      <a:pt x="1" y="5"/>
                    </a:cubicBezTo>
                    <a:cubicBezTo>
                      <a:pt x="1" y="5"/>
                      <a:pt x="1" y="4"/>
                      <a:pt x="2" y="5"/>
                    </a:cubicBezTo>
                    <a:cubicBezTo>
                      <a:pt x="2" y="5"/>
                      <a:pt x="2" y="5"/>
                      <a:pt x="2" y="5"/>
                    </a:cubicBezTo>
                    <a:cubicBezTo>
                      <a:pt x="2" y="5"/>
                      <a:pt x="3" y="4"/>
                      <a:pt x="3" y="5"/>
                    </a:cubicBezTo>
                    <a:cubicBezTo>
                      <a:pt x="3" y="5"/>
                      <a:pt x="3" y="5"/>
                      <a:pt x="3" y="6"/>
                    </a:cubicBezTo>
                    <a:cubicBezTo>
                      <a:pt x="3" y="6"/>
                      <a:pt x="3" y="6"/>
                      <a:pt x="3" y="6"/>
                    </a:cubicBezTo>
                    <a:cubicBezTo>
                      <a:pt x="4" y="6"/>
                      <a:pt x="3" y="7"/>
                      <a:pt x="4" y="7"/>
                    </a:cubicBezTo>
                    <a:cubicBezTo>
                      <a:pt x="4" y="8"/>
                      <a:pt x="5" y="8"/>
                      <a:pt x="5" y="8"/>
                    </a:cubicBezTo>
                    <a:cubicBezTo>
                      <a:pt x="6" y="8"/>
                      <a:pt x="6" y="9"/>
                      <a:pt x="6" y="9"/>
                    </a:cubicBezTo>
                    <a:cubicBezTo>
                      <a:pt x="7" y="9"/>
                      <a:pt x="7" y="9"/>
                      <a:pt x="7" y="9"/>
                    </a:cubicBezTo>
                    <a:cubicBezTo>
                      <a:pt x="8" y="9"/>
                      <a:pt x="8" y="9"/>
                      <a:pt x="9" y="9"/>
                    </a:cubicBezTo>
                    <a:cubicBezTo>
                      <a:pt x="9" y="9"/>
                      <a:pt x="9" y="10"/>
                      <a:pt x="9" y="10"/>
                    </a:cubicBezTo>
                    <a:cubicBezTo>
                      <a:pt x="10" y="11"/>
                      <a:pt x="10" y="11"/>
                      <a:pt x="10" y="11"/>
                    </a:cubicBezTo>
                    <a:cubicBezTo>
                      <a:pt x="11" y="11"/>
                      <a:pt x="11" y="11"/>
                      <a:pt x="11" y="11"/>
                    </a:cubicBezTo>
                    <a:cubicBezTo>
                      <a:pt x="10" y="10"/>
                      <a:pt x="11" y="10"/>
                      <a:pt x="10" y="9"/>
                    </a:cubicBezTo>
                    <a:cubicBezTo>
                      <a:pt x="10" y="9"/>
                      <a:pt x="10" y="9"/>
                      <a:pt x="9" y="9"/>
                    </a:cubicBezTo>
                    <a:cubicBezTo>
                      <a:pt x="9" y="9"/>
                      <a:pt x="9" y="9"/>
                      <a:pt x="8" y="9"/>
                    </a:cubicBezTo>
                    <a:cubicBezTo>
                      <a:pt x="8" y="9"/>
                      <a:pt x="7" y="9"/>
                      <a:pt x="7" y="9"/>
                    </a:cubicBezTo>
                    <a:cubicBezTo>
                      <a:pt x="7" y="8"/>
                      <a:pt x="8" y="8"/>
                      <a:pt x="7" y="8"/>
                    </a:cubicBezTo>
                    <a:cubicBezTo>
                      <a:pt x="7" y="7"/>
                      <a:pt x="7" y="7"/>
                      <a:pt x="7" y="7"/>
                    </a:cubicBezTo>
                    <a:cubicBezTo>
                      <a:pt x="7" y="7"/>
                      <a:pt x="7" y="7"/>
                      <a:pt x="6" y="7"/>
                    </a:cubicBezTo>
                    <a:cubicBezTo>
                      <a:pt x="6" y="6"/>
                      <a:pt x="6" y="6"/>
                      <a:pt x="6" y="6"/>
                    </a:cubicBezTo>
                    <a:cubicBezTo>
                      <a:pt x="6" y="6"/>
                      <a:pt x="6" y="5"/>
                      <a:pt x="6" y="5"/>
                    </a:cubicBezTo>
                    <a:cubicBezTo>
                      <a:pt x="6" y="4"/>
                      <a:pt x="5" y="4"/>
                      <a:pt x="5" y="4"/>
                    </a:cubicBezTo>
                    <a:cubicBezTo>
                      <a:pt x="5" y="4"/>
                      <a:pt x="5" y="4"/>
                      <a:pt x="5" y="3"/>
                    </a:cubicBezTo>
                    <a:cubicBezTo>
                      <a:pt x="6" y="3"/>
                      <a:pt x="6" y="3"/>
                      <a:pt x="6"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2" name="Freeform 131"/>
              <p:cNvSpPr>
                <a:spLocks/>
              </p:cNvSpPr>
              <p:nvPr/>
            </p:nvSpPr>
            <p:spPr bwMode="auto">
              <a:xfrm>
                <a:off x="5035552" y="1973264"/>
                <a:ext cx="53975" cy="31750"/>
              </a:xfrm>
              <a:custGeom>
                <a:avLst/>
                <a:gdLst>
                  <a:gd name="T0" fmla="*/ 4 w 5"/>
                  <a:gd name="T1" fmla="*/ 0 h 3"/>
                  <a:gd name="T2" fmla="*/ 3 w 5"/>
                  <a:gd name="T3" fmla="*/ 0 h 3"/>
                  <a:gd name="T4" fmla="*/ 3 w 5"/>
                  <a:gd name="T5" fmla="*/ 1 h 3"/>
                  <a:gd name="T6" fmla="*/ 1 w 5"/>
                  <a:gd name="T7" fmla="*/ 1 h 3"/>
                  <a:gd name="T8" fmla="*/ 1 w 5"/>
                  <a:gd name="T9" fmla="*/ 1 h 3"/>
                  <a:gd name="T10" fmla="*/ 0 w 5"/>
                  <a:gd name="T11" fmla="*/ 2 h 3"/>
                  <a:gd name="T12" fmla="*/ 1 w 5"/>
                  <a:gd name="T13" fmla="*/ 3 h 3"/>
                  <a:gd name="T14" fmla="*/ 3 w 5"/>
                  <a:gd name="T15" fmla="*/ 3 h 3"/>
                  <a:gd name="T16" fmla="*/ 4 w 5"/>
                  <a:gd name="T17" fmla="*/ 2 h 3"/>
                  <a:gd name="T18" fmla="*/ 4 w 5"/>
                  <a:gd name="T19" fmla="*/ 1 h 3"/>
                  <a:gd name="T20" fmla="*/ 4 w 5"/>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4" y="0"/>
                    </a:moveTo>
                    <a:cubicBezTo>
                      <a:pt x="4" y="0"/>
                      <a:pt x="4" y="0"/>
                      <a:pt x="3" y="0"/>
                    </a:cubicBezTo>
                    <a:cubicBezTo>
                      <a:pt x="3" y="0"/>
                      <a:pt x="3" y="1"/>
                      <a:pt x="3" y="1"/>
                    </a:cubicBezTo>
                    <a:cubicBezTo>
                      <a:pt x="2" y="1"/>
                      <a:pt x="2" y="1"/>
                      <a:pt x="1" y="1"/>
                    </a:cubicBezTo>
                    <a:cubicBezTo>
                      <a:pt x="1" y="1"/>
                      <a:pt x="1" y="1"/>
                      <a:pt x="1" y="1"/>
                    </a:cubicBezTo>
                    <a:cubicBezTo>
                      <a:pt x="0" y="2"/>
                      <a:pt x="0" y="2"/>
                      <a:pt x="0" y="2"/>
                    </a:cubicBezTo>
                    <a:cubicBezTo>
                      <a:pt x="0" y="3"/>
                      <a:pt x="1" y="3"/>
                      <a:pt x="1" y="3"/>
                    </a:cubicBezTo>
                    <a:cubicBezTo>
                      <a:pt x="2" y="3"/>
                      <a:pt x="2" y="3"/>
                      <a:pt x="3" y="3"/>
                    </a:cubicBezTo>
                    <a:cubicBezTo>
                      <a:pt x="3" y="2"/>
                      <a:pt x="3" y="2"/>
                      <a:pt x="4" y="2"/>
                    </a:cubicBezTo>
                    <a:cubicBezTo>
                      <a:pt x="4" y="2"/>
                      <a:pt x="4" y="2"/>
                      <a:pt x="4" y="1"/>
                    </a:cubicBezTo>
                    <a:cubicBezTo>
                      <a:pt x="5" y="1"/>
                      <a:pt x="5" y="0"/>
                      <a:pt x="4"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3" name="Freeform 132"/>
              <p:cNvSpPr>
                <a:spLocks/>
              </p:cNvSpPr>
              <p:nvPr/>
            </p:nvSpPr>
            <p:spPr bwMode="auto">
              <a:xfrm>
                <a:off x="4852989" y="1735139"/>
                <a:ext cx="495300" cy="227013"/>
              </a:xfrm>
              <a:custGeom>
                <a:avLst/>
                <a:gdLst>
                  <a:gd name="T0" fmla="*/ 25 w 46"/>
                  <a:gd name="T1" fmla="*/ 6 h 21"/>
                  <a:gd name="T2" fmla="*/ 22 w 46"/>
                  <a:gd name="T3" fmla="*/ 4 h 21"/>
                  <a:gd name="T4" fmla="*/ 19 w 46"/>
                  <a:gd name="T5" fmla="*/ 4 h 21"/>
                  <a:gd name="T6" fmla="*/ 15 w 46"/>
                  <a:gd name="T7" fmla="*/ 4 h 21"/>
                  <a:gd name="T8" fmla="*/ 12 w 46"/>
                  <a:gd name="T9" fmla="*/ 6 h 21"/>
                  <a:gd name="T10" fmla="*/ 9 w 46"/>
                  <a:gd name="T11" fmla="*/ 6 h 21"/>
                  <a:gd name="T12" fmla="*/ 8 w 46"/>
                  <a:gd name="T13" fmla="*/ 7 h 21"/>
                  <a:gd name="T14" fmla="*/ 7 w 46"/>
                  <a:gd name="T15" fmla="*/ 8 h 21"/>
                  <a:gd name="T16" fmla="*/ 3 w 46"/>
                  <a:gd name="T17" fmla="*/ 8 h 21"/>
                  <a:gd name="T18" fmla="*/ 1 w 46"/>
                  <a:gd name="T19" fmla="*/ 10 h 21"/>
                  <a:gd name="T20" fmla="*/ 3 w 46"/>
                  <a:gd name="T21" fmla="*/ 11 h 21"/>
                  <a:gd name="T22" fmla="*/ 3 w 46"/>
                  <a:gd name="T23" fmla="*/ 13 h 21"/>
                  <a:gd name="T24" fmla="*/ 0 w 46"/>
                  <a:gd name="T25" fmla="*/ 13 h 21"/>
                  <a:gd name="T26" fmla="*/ 3 w 46"/>
                  <a:gd name="T27" fmla="*/ 15 h 21"/>
                  <a:gd name="T28" fmla="*/ 4 w 46"/>
                  <a:gd name="T29" fmla="*/ 16 h 21"/>
                  <a:gd name="T30" fmla="*/ 5 w 46"/>
                  <a:gd name="T31" fmla="*/ 18 h 21"/>
                  <a:gd name="T32" fmla="*/ 8 w 46"/>
                  <a:gd name="T33" fmla="*/ 19 h 21"/>
                  <a:gd name="T34" fmla="*/ 10 w 46"/>
                  <a:gd name="T35" fmla="*/ 20 h 21"/>
                  <a:gd name="T36" fmla="*/ 13 w 46"/>
                  <a:gd name="T37" fmla="*/ 19 h 21"/>
                  <a:gd name="T38" fmla="*/ 17 w 46"/>
                  <a:gd name="T39" fmla="*/ 20 h 21"/>
                  <a:gd name="T40" fmla="*/ 20 w 46"/>
                  <a:gd name="T41" fmla="*/ 20 h 21"/>
                  <a:gd name="T42" fmla="*/ 22 w 46"/>
                  <a:gd name="T43" fmla="*/ 19 h 21"/>
                  <a:gd name="T44" fmla="*/ 25 w 46"/>
                  <a:gd name="T45" fmla="*/ 19 h 21"/>
                  <a:gd name="T46" fmla="*/ 25 w 46"/>
                  <a:gd name="T47" fmla="*/ 21 h 21"/>
                  <a:gd name="T48" fmla="*/ 27 w 46"/>
                  <a:gd name="T49" fmla="*/ 20 h 21"/>
                  <a:gd name="T50" fmla="*/ 28 w 46"/>
                  <a:gd name="T51" fmla="*/ 19 h 21"/>
                  <a:gd name="T52" fmla="*/ 32 w 46"/>
                  <a:gd name="T53" fmla="*/ 19 h 21"/>
                  <a:gd name="T54" fmla="*/ 35 w 46"/>
                  <a:gd name="T55" fmla="*/ 18 h 21"/>
                  <a:gd name="T56" fmla="*/ 38 w 46"/>
                  <a:gd name="T57" fmla="*/ 18 h 21"/>
                  <a:gd name="T58" fmla="*/ 41 w 46"/>
                  <a:gd name="T59" fmla="*/ 17 h 21"/>
                  <a:gd name="T60" fmla="*/ 42 w 46"/>
                  <a:gd name="T61" fmla="*/ 17 h 21"/>
                  <a:gd name="T62" fmla="*/ 45 w 46"/>
                  <a:gd name="T63" fmla="*/ 17 h 21"/>
                  <a:gd name="T64" fmla="*/ 46 w 46"/>
                  <a:gd name="T65" fmla="*/ 17 h 21"/>
                  <a:gd name="T66" fmla="*/ 44 w 46"/>
                  <a:gd name="T67" fmla="*/ 15 h 21"/>
                  <a:gd name="T68" fmla="*/ 44 w 46"/>
                  <a:gd name="T69" fmla="*/ 13 h 21"/>
                  <a:gd name="T70" fmla="*/ 44 w 46"/>
                  <a:gd name="T71" fmla="*/ 11 h 21"/>
                  <a:gd name="T72" fmla="*/ 44 w 46"/>
                  <a:gd name="T73" fmla="*/ 8 h 21"/>
                  <a:gd name="T74" fmla="*/ 44 w 46"/>
                  <a:gd name="T75" fmla="*/ 4 h 21"/>
                  <a:gd name="T76" fmla="*/ 41 w 46"/>
                  <a:gd name="T77" fmla="*/ 2 h 21"/>
                  <a:gd name="T78" fmla="*/ 37 w 46"/>
                  <a:gd name="T79" fmla="*/ 0 h 21"/>
                  <a:gd name="T80" fmla="*/ 33 w 46"/>
                  <a:gd name="T81" fmla="*/ 0 h 21"/>
                  <a:gd name="T82" fmla="*/ 34 w 46"/>
                  <a:gd name="T83" fmla="*/ 1 h 21"/>
                  <a:gd name="T84" fmla="*/ 36 w 46"/>
                  <a:gd name="T85" fmla="*/ 4 h 21"/>
                  <a:gd name="T86" fmla="*/ 33 w 46"/>
                  <a:gd name="T87" fmla="*/ 6 h 21"/>
                  <a:gd name="T88" fmla="*/ 30 w 46"/>
                  <a:gd name="T89"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 h="21">
                    <a:moveTo>
                      <a:pt x="27" y="6"/>
                    </a:moveTo>
                    <a:cubicBezTo>
                      <a:pt x="27" y="6"/>
                      <a:pt x="26" y="6"/>
                      <a:pt x="26" y="6"/>
                    </a:cubicBezTo>
                    <a:cubicBezTo>
                      <a:pt x="26" y="6"/>
                      <a:pt x="25" y="6"/>
                      <a:pt x="25" y="6"/>
                    </a:cubicBezTo>
                    <a:cubicBezTo>
                      <a:pt x="24" y="6"/>
                      <a:pt x="24" y="5"/>
                      <a:pt x="24" y="5"/>
                    </a:cubicBezTo>
                    <a:cubicBezTo>
                      <a:pt x="24" y="5"/>
                      <a:pt x="24" y="5"/>
                      <a:pt x="24" y="4"/>
                    </a:cubicBezTo>
                    <a:cubicBezTo>
                      <a:pt x="23" y="4"/>
                      <a:pt x="23" y="5"/>
                      <a:pt x="22" y="4"/>
                    </a:cubicBezTo>
                    <a:cubicBezTo>
                      <a:pt x="22" y="4"/>
                      <a:pt x="22" y="4"/>
                      <a:pt x="21" y="4"/>
                    </a:cubicBezTo>
                    <a:cubicBezTo>
                      <a:pt x="21" y="4"/>
                      <a:pt x="20" y="4"/>
                      <a:pt x="20" y="4"/>
                    </a:cubicBezTo>
                    <a:cubicBezTo>
                      <a:pt x="20" y="4"/>
                      <a:pt x="19" y="4"/>
                      <a:pt x="19" y="4"/>
                    </a:cubicBezTo>
                    <a:cubicBezTo>
                      <a:pt x="18" y="4"/>
                      <a:pt x="18" y="4"/>
                      <a:pt x="18" y="4"/>
                    </a:cubicBezTo>
                    <a:cubicBezTo>
                      <a:pt x="17" y="4"/>
                      <a:pt x="17" y="4"/>
                      <a:pt x="16" y="4"/>
                    </a:cubicBezTo>
                    <a:cubicBezTo>
                      <a:pt x="16" y="4"/>
                      <a:pt x="15" y="4"/>
                      <a:pt x="15" y="4"/>
                    </a:cubicBezTo>
                    <a:cubicBezTo>
                      <a:pt x="14" y="4"/>
                      <a:pt x="14" y="4"/>
                      <a:pt x="14" y="5"/>
                    </a:cubicBezTo>
                    <a:cubicBezTo>
                      <a:pt x="13" y="5"/>
                      <a:pt x="13" y="5"/>
                      <a:pt x="13" y="5"/>
                    </a:cubicBezTo>
                    <a:cubicBezTo>
                      <a:pt x="12" y="6"/>
                      <a:pt x="13" y="6"/>
                      <a:pt x="12" y="6"/>
                    </a:cubicBezTo>
                    <a:cubicBezTo>
                      <a:pt x="12" y="6"/>
                      <a:pt x="12" y="6"/>
                      <a:pt x="11" y="6"/>
                    </a:cubicBezTo>
                    <a:cubicBezTo>
                      <a:pt x="11" y="6"/>
                      <a:pt x="10" y="6"/>
                      <a:pt x="10" y="6"/>
                    </a:cubicBezTo>
                    <a:cubicBezTo>
                      <a:pt x="9" y="6"/>
                      <a:pt x="9" y="6"/>
                      <a:pt x="9" y="6"/>
                    </a:cubicBezTo>
                    <a:cubicBezTo>
                      <a:pt x="8" y="6"/>
                      <a:pt x="8" y="6"/>
                      <a:pt x="8" y="6"/>
                    </a:cubicBezTo>
                    <a:cubicBezTo>
                      <a:pt x="8" y="6"/>
                      <a:pt x="8" y="6"/>
                      <a:pt x="8" y="6"/>
                    </a:cubicBezTo>
                    <a:cubicBezTo>
                      <a:pt x="8" y="7"/>
                      <a:pt x="8" y="7"/>
                      <a:pt x="8" y="7"/>
                    </a:cubicBezTo>
                    <a:cubicBezTo>
                      <a:pt x="8" y="7"/>
                      <a:pt x="9" y="7"/>
                      <a:pt x="9" y="7"/>
                    </a:cubicBezTo>
                    <a:cubicBezTo>
                      <a:pt x="9" y="8"/>
                      <a:pt x="8" y="8"/>
                      <a:pt x="8" y="8"/>
                    </a:cubicBezTo>
                    <a:cubicBezTo>
                      <a:pt x="7" y="8"/>
                      <a:pt x="7" y="8"/>
                      <a:pt x="7" y="8"/>
                    </a:cubicBezTo>
                    <a:cubicBezTo>
                      <a:pt x="6" y="8"/>
                      <a:pt x="6" y="8"/>
                      <a:pt x="5" y="8"/>
                    </a:cubicBezTo>
                    <a:cubicBezTo>
                      <a:pt x="5" y="8"/>
                      <a:pt x="4" y="8"/>
                      <a:pt x="4" y="8"/>
                    </a:cubicBezTo>
                    <a:cubicBezTo>
                      <a:pt x="3" y="8"/>
                      <a:pt x="3" y="8"/>
                      <a:pt x="3" y="8"/>
                    </a:cubicBezTo>
                    <a:cubicBezTo>
                      <a:pt x="2" y="8"/>
                      <a:pt x="2" y="8"/>
                      <a:pt x="2" y="9"/>
                    </a:cubicBezTo>
                    <a:cubicBezTo>
                      <a:pt x="1" y="9"/>
                      <a:pt x="2" y="9"/>
                      <a:pt x="2" y="10"/>
                    </a:cubicBezTo>
                    <a:cubicBezTo>
                      <a:pt x="1" y="10"/>
                      <a:pt x="1" y="10"/>
                      <a:pt x="1" y="10"/>
                    </a:cubicBezTo>
                    <a:cubicBezTo>
                      <a:pt x="1" y="11"/>
                      <a:pt x="1" y="11"/>
                      <a:pt x="1" y="11"/>
                    </a:cubicBezTo>
                    <a:cubicBezTo>
                      <a:pt x="1" y="11"/>
                      <a:pt x="2" y="11"/>
                      <a:pt x="2" y="11"/>
                    </a:cubicBezTo>
                    <a:cubicBezTo>
                      <a:pt x="2" y="11"/>
                      <a:pt x="2" y="11"/>
                      <a:pt x="3" y="11"/>
                    </a:cubicBezTo>
                    <a:cubicBezTo>
                      <a:pt x="3" y="11"/>
                      <a:pt x="3" y="11"/>
                      <a:pt x="3" y="12"/>
                    </a:cubicBezTo>
                    <a:cubicBezTo>
                      <a:pt x="3" y="12"/>
                      <a:pt x="4" y="12"/>
                      <a:pt x="3" y="12"/>
                    </a:cubicBezTo>
                    <a:cubicBezTo>
                      <a:pt x="3" y="13"/>
                      <a:pt x="3" y="13"/>
                      <a:pt x="3" y="13"/>
                    </a:cubicBezTo>
                    <a:cubicBezTo>
                      <a:pt x="3" y="14"/>
                      <a:pt x="2" y="14"/>
                      <a:pt x="2" y="14"/>
                    </a:cubicBezTo>
                    <a:cubicBezTo>
                      <a:pt x="2" y="14"/>
                      <a:pt x="2" y="14"/>
                      <a:pt x="1" y="13"/>
                    </a:cubicBezTo>
                    <a:cubicBezTo>
                      <a:pt x="1" y="13"/>
                      <a:pt x="1" y="13"/>
                      <a:pt x="0" y="13"/>
                    </a:cubicBezTo>
                    <a:cubicBezTo>
                      <a:pt x="0" y="14"/>
                      <a:pt x="0" y="14"/>
                      <a:pt x="1" y="14"/>
                    </a:cubicBezTo>
                    <a:cubicBezTo>
                      <a:pt x="1" y="15"/>
                      <a:pt x="1" y="15"/>
                      <a:pt x="1" y="15"/>
                    </a:cubicBezTo>
                    <a:cubicBezTo>
                      <a:pt x="2" y="15"/>
                      <a:pt x="2" y="15"/>
                      <a:pt x="3" y="15"/>
                    </a:cubicBezTo>
                    <a:cubicBezTo>
                      <a:pt x="3" y="15"/>
                      <a:pt x="3" y="15"/>
                      <a:pt x="3" y="15"/>
                    </a:cubicBezTo>
                    <a:cubicBezTo>
                      <a:pt x="4" y="15"/>
                      <a:pt x="4" y="15"/>
                      <a:pt x="4" y="16"/>
                    </a:cubicBezTo>
                    <a:cubicBezTo>
                      <a:pt x="4" y="16"/>
                      <a:pt x="4" y="16"/>
                      <a:pt x="4" y="16"/>
                    </a:cubicBezTo>
                    <a:cubicBezTo>
                      <a:pt x="4" y="17"/>
                      <a:pt x="5" y="17"/>
                      <a:pt x="5" y="17"/>
                    </a:cubicBezTo>
                    <a:cubicBezTo>
                      <a:pt x="5" y="17"/>
                      <a:pt x="5" y="17"/>
                      <a:pt x="5" y="18"/>
                    </a:cubicBezTo>
                    <a:cubicBezTo>
                      <a:pt x="5" y="18"/>
                      <a:pt x="5" y="18"/>
                      <a:pt x="5" y="18"/>
                    </a:cubicBezTo>
                    <a:cubicBezTo>
                      <a:pt x="5" y="19"/>
                      <a:pt x="6" y="19"/>
                      <a:pt x="6" y="19"/>
                    </a:cubicBezTo>
                    <a:cubicBezTo>
                      <a:pt x="6" y="19"/>
                      <a:pt x="6" y="19"/>
                      <a:pt x="7" y="19"/>
                    </a:cubicBezTo>
                    <a:cubicBezTo>
                      <a:pt x="7" y="19"/>
                      <a:pt x="7" y="19"/>
                      <a:pt x="8" y="19"/>
                    </a:cubicBezTo>
                    <a:cubicBezTo>
                      <a:pt x="8" y="19"/>
                      <a:pt x="8" y="19"/>
                      <a:pt x="9" y="19"/>
                    </a:cubicBezTo>
                    <a:cubicBezTo>
                      <a:pt x="9" y="20"/>
                      <a:pt x="9" y="20"/>
                      <a:pt x="9" y="20"/>
                    </a:cubicBezTo>
                    <a:cubicBezTo>
                      <a:pt x="9" y="21"/>
                      <a:pt x="10" y="20"/>
                      <a:pt x="10" y="20"/>
                    </a:cubicBezTo>
                    <a:cubicBezTo>
                      <a:pt x="11" y="20"/>
                      <a:pt x="11" y="20"/>
                      <a:pt x="12" y="20"/>
                    </a:cubicBezTo>
                    <a:cubicBezTo>
                      <a:pt x="13" y="19"/>
                      <a:pt x="13" y="19"/>
                      <a:pt x="13" y="19"/>
                    </a:cubicBezTo>
                    <a:cubicBezTo>
                      <a:pt x="13" y="19"/>
                      <a:pt x="13" y="19"/>
                      <a:pt x="13" y="19"/>
                    </a:cubicBezTo>
                    <a:cubicBezTo>
                      <a:pt x="14" y="19"/>
                      <a:pt x="14" y="19"/>
                      <a:pt x="15" y="19"/>
                    </a:cubicBezTo>
                    <a:cubicBezTo>
                      <a:pt x="15" y="19"/>
                      <a:pt x="15" y="19"/>
                      <a:pt x="16" y="19"/>
                    </a:cubicBezTo>
                    <a:cubicBezTo>
                      <a:pt x="16" y="20"/>
                      <a:pt x="16" y="20"/>
                      <a:pt x="17" y="20"/>
                    </a:cubicBezTo>
                    <a:cubicBezTo>
                      <a:pt x="17" y="20"/>
                      <a:pt x="17" y="20"/>
                      <a:pt x="18" y="21"/>
                    </a:cubicBezTo>
                    <a:cubicBezTo>
                      <a:pt x="18" y="21"/>
                      <a:pt x="18" y="21"/>
                      <a:pt x="19" y="20"/>
                    </a:cubicBezTo>
                    <a:cubicBezTo>
                      <a:pt x="19" y="20"/>
                      <a:pt x="20" y="21"/>
                      <a:pt x="20" y="20"/>
                    </a:cubicBezTo>
                    <a:cubicBezTo>
                      <a:pt x="20" y="20"/>
                      <a:pt x="21" y="20"/>
                      <a:pt x="21" y="20"/>
                    </a:cubicBezTo>
                    <a:cubicBezTo>
                      <a:pt x="21" y="20"/>
                      <a:pt x="21" y="19"/>
                      <a:pt x="21" y="19"/>
                    </a:cubicBezTo>
                    <a:cubicBezTo>
                      <a:pt x="22" y="19"/>
                      <a:pt x="22" y="19"/>
                      <a:pt x="22" y="19"/>
                    </a:cubicBezTo>
                    <a:cubicBezTo>
                      <a:pt x="22" y="19"/>
                      <a:pt x="23" y="19"/>
                      <a:pt x="23" y="19"/>
                    </a:cubicBezTo>
                    <a:cubicBezTo>
                      <a:pt x="23" y="19"/>
                      <a:pt x="24" y="19"/>
                      <a:pt x="24" y="19"/>
                    </a:cubicBezTo>
                    <a:cubicBezTo>
                      <a:pt x="25" y="19"/>
                      <a:pt x="25" y="19"/>
                      <a:pt x="25" y="19"/>
                    </a:cubicBezTo>
                    <a:cubicBezTo>
                      <a:pt x="25" y="19"/>
                      <a:pt x="26" y="19"/>
                      <a:pt x="26" y="19"/>
                    </a:cubicBezTo>
                    <a:cubicBezTo>
                      <a:pt x="25" y="20"/>
                      <a:pt x="25" y="20"/>
                      <a:pt x="25" y="20"/>
                    </a:cubicBezTo>
                    <a:cubicBezTo>
                      <a:pt x="25" y="20"/>
                      <a:pt x="25" y="21"/>
                      <a:pt x="25" y="21"/>
                    </a:cubicBezTo>
                    <a:cubicBezTo>
                      <a:pt x="25" y="21"/>
                      <a:pt x="25" y="21"/>
                      <a:pt x="25" y="21"/>
                    </a:cubicBezTo>
                    <a:cubicBezTo>
                      <a:pt x="26" y="21"/>
                      <a:pt x="26" y="21"/>
                      <a:pt x="26" y="21"/>
                    </a:cubicBezTo>
                    <a:cubicBezTo>
                      <a:pt x="27" y="21"/>
                      <a:pt x="27" y="20"/>
                      <a:pt x="27" y="20"/>
                    </a:cubicBezTo>
                    <a:cubicBezTo>
                      <a:pt x="27" y="20"/>
                      <a:pt x="27" y="19"/>
                      <a:pt x="27" y="19"/>
                    </a:cubicBezTo>
                    <a:cubicBezTo>
                      <a:pt x="27" y="19"/>
                      <a:pt x="27" y="18"/>
                      <a:pt x="27" y="18"/>
                    </a:cubicBezTo>
                    <a:cubicBezTo>
                      <a:pt x="28" y="18"/>
                      <a:pt x="28" y="19"/>
                      <a:pt x="28" y="19"/>
                    </a:cubicBezTo>
                    <a:cubicBezTo>
                      <a:pt x="29" y="19"/>
                      <a:pt x="29" y="19"/>
                      <a:pt x="29" y="19"/>
                    </a:cubicBezTo>
                    <a:cubicBezTo>
                      <a:pt x="30" y="19"/>
                      <a:pt x="30" y="18"/>
                      <a:pt x="31" y="18"/>
                    </a:cubicBezTo>
                    <a:cubicBezTo>
                      <a:pt x="31" y="18"/>
                      <a:pt x="31" y="19"/>
                      <a:pt x="32" y="19"/>
                    </a:cubicBezTo>
                    <a:cubicBezTo>
                      <a:pt x="32" y="19"/>
                      <a:pt x="33" y="19"/>
                      <a:pt x="33" y="19"/>
                    </a:cubicBezTo>
                    <a:cubicBezTo>
                      <a:pt x="34" y="19"/>
                      <a:pt x="34" y="19"/>
                      <a:pt x="34" y="19"/>
                    </a:cubicBezTo>
                    <a:cubicBezTo>
                      <a:pt x="35" y="19"/>
                      <a:pt x="35" y="19"/>
                      <a:pt x="35" y="18"/>
                    </a:cubicBezTo>
                    <a:cubicBezTo>
                      <a:pt x="36" y="18"/>
                      <a:pt x="36" y="18"/>
                      <a:pt x="36" y="18"/>
                    </a:cubicBezTo>
                    <a:cubicBezTo>
                      <a:pt x="36" y="18"/>
                      <a:pt x="36" y="18"/>
                      <a:pt x="36" y="18"/>
                    </a:cubicBezTo>
                    <a:cubicBezTo>
                      <a:pt x="37" y="17"/>
                      <a:pt x="37" y="18"/>
                      <a:pt x="38" y="18"/>
                    </a:cubicBezTo>
                    <a:cubicBezTo>
                      <a:pt x="38" y="18"/>
                      <a:pt x="39" y="18"/>
                      <a:pt x="39" y="18"/>
                    </a:cubicBezTo>
                    <a:cubicBezTo>
                      <a:pt x="39" y="18"/>
                      <a:pt x="40" y="17"/>
                      <a:pt x="40" y="17"/>
                    </a:cubicBezTo>
                    <a:cubicBezTo>
                      <a:pt x="40" y="17"/>
                      <a:pt x="41" y="17"/>
                      <a:pt x="41" y="17"/>
                    </a:cubicBezTo>
                    <a:cubicBezTo>
                      <a:pt x="41" y="17"/>
                      <a:pt x="41" y="17"/>
                      <a:pt x="41" y="18"/>
                    </a:cubicBezTo>
                    <a:cubicBezTo>
                      <a:pt x="41" y="17"/>
                      <a:pt x="41" y="17"/>
                      <a:pt x="41" y="17"/>
                    </a:cubicBezTo>
                    <a:cubicBezTo>
                      <a:pt x="42" y="17"/>
                      <a:pt x="42" y="17"/>
                      <a:pt x="42" y="17"/>
                    </a:cubicBezTo>
                    <a:cubicBezTo>
                      <a:pt x="43" y="17"/>
                      <a:pt x="43" y="18"/>
                      <a:pt x="43" y="18"/>
                    </a:cubicBezTo>
                    <a:cubicBezTo>
                      <a:pt x="44" y="18"/>
                      <a:pt x="44" y="18"/>
                      <a:pt x="44" y="18"/>
                    </a:cubicBezTo>
                    <a:cubicBezTo>
                      <a:pt x="44" y="18"/>
                      <a:pt x="44" y="17"/>
                      <a:pt x="45" y="17"/>
                    </a:cubicBezTo>
                    <a:cubicBezTo>
                      <a:pt x="45" y="17"/>
                      <a:pt x="45" y="18"/>
                      <a:pt x="45" y="18"/>
                    </a:cubicBezTo>
                    <a:cubicBezTo>
                      <a:pt x="45" y="18"/>
                      <a:pt x="46" y="18"/>
                      <a:pt x="46" y="18"/>
                    </a:cubicBezTo>
                    <a:cubicBezTo>
                      <a:pt x="46" y="17"/>
                      <a:pt x="46" y="17"/>
                      <a:pt x="46" y="17"/>
                    </a:cubicBezTo>
                    <a:cubicBezTo>
                      <a:pt x="46" y="17"/>
                      <a:pt x="46" y="17"/>
                      <a:pt x="45" y="16"/>
                    </a:cubicBezTo>
                    <a:cubicBezTo>
                      <a:pt x="45" y="16"/>
                      <a:pt x="45" y="16"/>
                      <a:pt x="45" y="16"/>
                    </a:cubicBezTo>
                    <a:cubicBezTo>
                      <a:pt x="45" y="16"/>
                      <a:pt x="44" y="15"/>
                      <a:pt x="44" y="15"/>
                    </a:cubicBezTo>
                    <a:cubicBezTo>
                      <a:pt x="45" y="15"/>
                      <a:pt x="45" y="15"/>
                      <a:pt x="45" y="14"/>
                    </a:cubicBezTo>
                    <a:cubicBezTo>
                      <a:pt x="45" y="14"/>
                      <a:pt x="45" y="14"/>
                      <a:pt x="44" y="14"/>
                    </a:cubicBezTo>
                    <a:cubicBezTo>
                      <a:pt x="44" y="14"/>
                      <a:pt x="44" y="13"/>
                      <a:pt x="44" y="13"/>
                    </a:cubicBezTo>
                    <a:cubicBezTo>
                      <a:pt x="44" y="13"/>
                      <a:pt x="44" y="12"/>
                      <a:pt x="44" y="12"/>
                    </a:cubicBezTo>
                    <a:cubicBezTo>
                      <a:pt x="44" y="12"/>
                      <a:pt x="44" y="12"/>
                      <a:pt x="44" y="11"/>
                    </a:cubicBezTo>
                    <a:cubicBezTo>
                      <a:pt x="44" y="11"/>
                      <a:pt x="44" y="11"/>
                      <a:pt x="44" y="11"/>
                    </a:cubicBezTo>
                    <a:cubicBezTo>
                      <a:pt x="45" y="11"/>
                      <a:pt x="45" y="11"/>
                      <a:pt x="45" y="10"/>
                    </a:cubicBezTo>
                    <a:cubicBezTo>
                      <a:pt x="45" y="10"/>
                      <a:pt x="45" y="10"/>
                      <a:pt x="45" y="9"/>
                    </a:cubicBezTo>
                    <a:cubicBezTo>
                      <a:pt x="45" y="9"/>
                      <a:pt x="44" y="8"/>
                      <a:pt x="44" y="8"/>
                    </a:cubicBezTo>
                    <a:cubicBezTo>
                      <a:pt x="44" y="7"/>
                      <a:pt x="44" y="7"/>
                      <a:pt x="44" y="6"/>
                    </a:cubicBezTo>
                    <a:cubicBezTo>
                      <a:pt x="44" y="6"/>
                      <a:pt x="44" y="6"/>
                      <a:pt x="44" y="5"/>
                    </a:cubicBezTo>
                    <a:cubicBezTo>
                      <a:pt x="44" y="5"/>
                      <a:pt x="44" y="5"/>
                      <a:pt x="44" y="4"/>
                    </a:cubicBezTo>
                    <a:cubicBezTo>
                      <a:pt x="44" y="4"/>
                      <a:pt x="44" y="4"/>
                      <a:pt x="44" y="4"/>
                    </a:cubicBezTo>
                    <a:cubicBezTo>
                      <a:pt x="44" y="4"/>
                      <a:pt x="44" y="4"/>
                      <a:pt x="44" y="4"/>
                    </a:cubicBezTo>
                    <a:cubicBezTo>
                      <a:pt x="43" y="3"/>
                      <a:pt x="42" y="2"/>
                      <a:pt x="41" y="2"/>
                    </a:cubicBezTo>
                    <a:cubicBezTo>
                      <a:pt x="40" y="2"/>
                      <a:pt x="40" y="3"/>
                      <a:pt x="39" y="3"/>
                    </a:cubicBezTo>
                    <a:cubicBezTo>
                      <a:pt x="38" y="2"/>
                      <a:pt x="38" y="2"/>
                      <a:pt x="38" y="1"/>
                    </a:cubicBezTo>
                    <a:cubicBezTo>
                      <a:pt x="37" y="1"/>
                      <a:pt x="37" y="0"/>
                      <a:pt x="37" y="0"/>
                    </a:cubicBezTo>
                    <a:cubicBezTo>
                      <a:pt x="36" y="0"/>
                      <a:pt x="35" y="0"/>
                      <a:pt x="35" y="0"/>
                    </a:cubicBezTo>
                    <a:cubicBezTo>
                      <a:pt x="34" y="0"/>
                      <a:pt x="34" y="0"/>
                      <a:pt x="34" y="0"/>
                    </a:cubicBezTo>
                    <a:cubicBezTo>
                      <a:pt x="33" y="0"/>
                      <a:pt x="33" y="0"/>
                      <a:pt x="33" y="0"/>
                    </a:cubicBezTo>
                    <a:cubicBezTo>
                      <a:pt x="33" y="0"/>
                      <a:pt x="33" y="0"/>
                      <a:pt x="33" y="0"/>
                    </a:cubicBezTo>
                    <a:cubicBezTo>
                      <a:pt x="33" y="1"/>
                      <a:pt x="33" y="1"/>
                      <a:pt x="33" y="1"/>
                    </a:cubicBezTo>
                    <a:cubicBezTo>
                      <a:pt x="34" y="1"/>
                      <a:pt x="34" y="1"/>
                      <a:pt x="34" y="1"/>
                    </a:cubicBezTo>
                    <a:cubicBezTo>
                      <a:pt x="35" y="2"/>
                      <a:pt x="35" y="2"/>
                      <a:pt x="35" y="2"/>
                    </a:cubicBezTo>
                    <a:cubicBezTo>
                      <a:pt x="35" y="3"/>
                      <a:pt x="35" y="3"/>
                      <a:pt x="36" y="3"/>
                    </a:cubicBezTo>
                    <a:cubicBezTo>
                      <a:pt x="36" y="4"/>
                      <a:pt x="36" y="4"/>
                      <a:pt x="36" y="4"/>
                    </a:cubicBezTo>
                    <a:cubicBezTo>
                      <a:pt x="36" y="5"/>
                      <a:pt x="36" y="5"/>
                      <a:pt x="35" y="5"/>
                    </a:cubicBezTo>
                    <a:cubicBezTo>
                      <a:pt x="35" y="5"/>
                      <a:pt x="35" y="5"/>
                      <a:pt x="34" y="6"/>
                    </a:cubicBezTo>
                    <a:cubicBezTo>
                      <a:pt x="34" y="6"/>
                      <a:pt x="34" y="6"/>
                      <a:pt x="33" y="6"/>
                    </a:cubicBezTo>
                    <a:cubicBezTo>
                      <a:pt x="33" y="6"/>
                      <a:pt x="33" y="6"/>
                      <a:pt x="32" y="6"/>
                    </a:cubicBezTo>
                    <a:cubicBezTo>
                      <a:pt x="32" y="6"/>
                      <a:pt x="31" y="6"/>
                      <a:pt x="31" y="6"/>
                    </a:cubicBezTo>
                    <a:cubicBezTo>
                      <a:pt x="31" y="6"/>
                      <a:pt x="31" y="6"/>
                      <a:pt x="30" y="6"/>
                    </a:cubicBezTo>
                    <a:cubicBezTo>
                      <a:pt x="30" y="6"/>
                      <a:pt x="30" y="6"/>
                      <a:pt x="29" y="6"/>
                    </a:cubicBezTo>
                    <a:cubicBezTo>
                      <a:pt x="28" y="6"/>
                      <a:pt x="28" y="6"/>
                      <a:pt x="27"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4" name="Freeform 133"/>
              <p:cNvSpPr>
                <a:spLocks/>
              </p:cNvSpPr>
              <p:nvPr/>
            </p:nvSpPr>
            <p:spPr bwMode="auto">
              <a:xfrm>
                <a:off x="5348289" y="19304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5" name="Freeform 134"/>
              <p:cNvSpPr>
                <a:spLocks/>
              </p:cNvSpPr>
              <p:nvPr/>
            </p:nvSpPr>
            <p:spPr bwMode="auto">
              <a:xfrm>
                <a:off x="5359402" y="1400176"/>
                <a:ext cx="971550" cy="388938"/>
              </a:xfrm>
              <a:custGeom>
                <a:avLst/>
                <a:gdLst>
                  <a:gd name="T0" fmla="*/ 49 w 90"/>
                  <a:gd name="T1" fmla="*/ 33 h 36"/>
                  <a:gd name="T2" fmla="*/ 53 w 90"/>
                  <a:gd name="T3" fmla="*/ 36 h 36"/>
                  <a:gd name="T4" fmla="*/ 59 w 90"/>
                  <a:gd name="T5" fmla="*/ 34 h 36"/>
                  <a:gd name="T6" fmla="*/ 64 w 90"/>
                  <a:gd name="T7" fmla="*/ 31 h 36"/>
                  <a:gd name="T8" fmla="*/ 71 w 90"/>
                  <a:gd name="T9" fmla="*/ 32 h 36"/>
                  <a:gd name="T10" fmla="*/ 78 w 90"/>
                  <a:gd name="T11" fmla="*/ 33 h 36"/>
                  <a:gd name="T12" fmla="*/ 77 w 90"/>
                  <a:gd name="T13" fmla="*/ 28 h 36"/>
                  <a:gd name="T14" fmla="*/ 79 w 90"/>
                  <a:gd name="T15" fmla="*/ 26 h 36"/>
                  <a:gd name="T16" fmla="*/ 80 w 90"/>
                  <a:gd name="T17" fmla="*/ 22 h 36"/>
                  <a:gd name="T18" fmla="*/ 84 w 90"/>
                  <a:gd name="T19" fmla="*/ 21 h 36"/>
                  <a:gd name="T20" fmla="*/ 85 w 90"/>
                  <a:gd name="T21" fmla="*/ 18 h 36"/>
                  <a:gd name="T22" fmla="*/ 89 w 90"/>
                  <a:gd name="T23" fmla="*/ 14 h 36"/>
                  <a:gd name="T24" fmla="*/ 84 w 90"/>
                  <a:gd name="T25" fmla="*/ 12 h 36"/>
                  <a:gd name="T26" fmla="*/ 80 w 90"/>
                  <a:gd name="T27" fmla="*/ 11 h 36"/>
                  <a:gd name="T28" fmla="*/ 74 w 90"/>
                  <a:gd name="T29" fmla="*/ 11 h 36"/>
                  <a:gd name="T30" fmla="*/ 70 w 90"/>
                  <a:gd name="T31" fmla="*/ 13 h 36"/>
                  <a:gd name="T32" fmla="*/ 65 w 90"/>
                  <a:gd name="T33" fmla="*/ 11 h 36"/>
                  <a:gd name="T34" fmla="*/ 61 w 90"/>
                  <a:gd name="T35" fmla="*/ 7 h 36"/>
                  <a:gd name="T36" fmla="*/ 54 w 90"/>
                  <a:gd name="T37" fmla="*/ 3 h 36"/>
                  <a:gd name="T38" fmla="*/ 49 w 90"/>
                  <a:gd name="T39" fmla="*/ 4 h 36"/>
                  <a:gd name="T40" fmla="*/ 44 w 90"/>
                  <a:gd name="T41" fmla="*/ 1 h 36"/>
                  <a:gd name="T42" fmla="*/ 40 w 90"/>
                  <a:gd name="T43" fmla="*/ 1 h 36"/>
                  <a:gd name="T44" fmla="*/ 36 w 90"/>
                  <a:gd name="T45" fmla="*/ 2 h 36"/>
                  <a:gd name="T46" fmla="*/ 31 w 90"/>
                  <a:gd name="T47" fmla="*/ 4 h 36"/>
                  <a:gd name="T48" fmla="*/ 29 w 90"/>
                  <a:gd name="T49" fmla="*/ 5 h 36"/>
                  <a:gd name="T50" fmla="*/ 27 w 90"/>
                  <a:gd name="T51" fmla="*/ 8 h 36"/>
                  <a:gd name="T52" fmla="*/ 26 w 90"/>
                  <a:gd name="T53" fmla="*/ 11 h 36"/>
                  <a:gd name="T54" fmla="*/ 27 w 90"/>
                  <a:gd name="T55" fmla="*/ 13 h 36"/>
                  <a:gd name="T56" fmla="*/ 21 w 90"/>
                  <a:gd name="T57" fmla="*/ 13 h 36"/>
                  <a:gd name="T58" fmla="*/ 13 w 90"/>
                  <a:gd name="T59" fmla="*/ 11 h 36"/>
                  <a:gd name="T60" fmla="*/ 5 w 90"/>
                  <a:gd name="T61" fmla="*/ 11 h 36"/>
                  <a:gd name="T62" fmla="*/ 1 w 90"/>
                  <a:gd name="T63" fmla="*/ 14 h 36"/>
                  <a:gd name="T64" fmla="*/ 2 w 90"/>
                  <a:gd name="T65" fmla="*/ 18 h 36"/>
                  <a:gd name="T66" fmla="*/ 3 w 90"/>
                  <a:gd name="T67" fmla="*/ 24 h 36"/>
                  <a:gd name="T68" fmla="*/ 8 w 90"/>
                  <a:gd name="T69" fmla="*/ 20 h 36"/>
                  <a:gd name="T70" fmla="*/ 13 w 90"/>
                  <a:gd name="T71" fmla="*/ 23 h 36"/>
                  <a:gd name="T72" fmla="*/ 11 w 90"/>
                  <a:gd name="T73" fmla="*/ 25 h 36"/>
                  <a:gd name="T74" fmla="*/ 10 w 90"/>
                  <a:gd name="T75" fmla="*/ 27 h 36"/>
                  <a:gd name="T76" fmla="*/ 8 w 90"/>
                  <a:gd name="T77" fmla="*/ 27 h 36"/>
                  <a:gd name="T78" fmla="*/ 11 w 90"/>
                  <a:gd name="T79" fmla="*/ 30 h 36"/>
                  <a:gd name="T80" fmla="*/ 14 w 90"/>
                  <a:gd name="T81" fmla="*/ 32 h 36"/>
                  <a:gd name="T82" fmla="*/ 17 w 90"/>
                  <a:gd name="T83" fmla="*/ 34 h 36"/>
                  <a:gd name="T84" fmla="*/ 22 w 90"/>
                  <a:gd name="T85" fmla="*/ 36 h 36"/>
                  <a:gd name="T86" fmla="*/ 24 w 90"/>
                  <a:gd name="T87" fmla="*/ 33 h 36"/>
                  <a:gd name="T88" fmla="*/ 23 w 90"/>
                  <a:gd name="T89" fmla="*/ 26 h 36"/>
                  <a:gd name="T90" fmla="*/ 26 w 90"/>
                  <a:gd name="T91" fmla="*/ 24 h 36"/>
                  <a:gd name="T92" fmla="*/ 28 w 90"/>
                  <a:gd name="T93" fmla="*/ 22 h 36"/>
                  <a:gd name="T94" fmla="*/ 32 w 90"/>
                  <a:gd name="T95" fmla="*/ 21 h 36"/>
                  <a:gd name="T96" fmla="*/ 32 w 90"/>
                  <a:gd name="T97" fmla="*/ 25 h 36"/>
                  <a:gd name="T98" fmla="*/ 33 w 90"/>
                  <a:gd name="T99" fmla="*/ 27 h 36"/>
                  <a:gd name="T100" fmla="*/ 35 w 90"/>
                  <a:gd name="T101" fmla="*/ 30 h 36"/>
                  <a:gd name="T102" fmla="*/ 43 w 90"/>
                  <a:gd name="T103"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36">
                    <a:moveTo>
                      <a:pt x="44" y="31"/>
                    </a:moveTo>
                    <a:cubicBezTo>
                      <a:pt x="45" y="31"/>
                      <a:pt x="45" y="31"/>
                      <a:pt x="45" y="31"/>
                    </a:cubicBezTo>
                    <a:cubicBezTo>
                      <a:pt x="46" y="31"/>
                      <a:pt x="46" y="30"/>
                      <a:pt x="46" y="30"/>
                    </a:cubicBezTo>
                    <a:cubicBezTo>
                      <a:pt x="47" y="30"/>
                      <a:pt x="47" y="31"/>
                      <a:pt x="47" y="32"/>
                    </a:cubicBezTo>
                    <a:cubicBezTo>
                      <a:pt x="48" y="32"/>
                      <a:pt x="48" y="32"/>
                      <a:pt x="49" y="33"/>
                    </a:cubicBezTo>
                    <a:cubicBezTo>
                      <a:pt x="49" y="33"/>
                      <a:pt x="50" y="33"/>
                      <a:pt x="50" y="34"/>
                    </a:cubicBezTo>
                    <a:cubicBezTo>
                      <a:pt x="50" y="35"/>
                      <a:pt x="49" y="35"/>
                      <a:pt x="50" y="36"/>
                    </a:cubicBezTo>
                    <a:cubicBezTo>
                      <a:pt x="50" y="36"/>
                      <a:pt x="51" y="36"/>
                      <a:pt x="51" y="36"/>
                    </a:cubicBezTo>
                    <a:cubicBezTo>
                      <a:pt x="52" y="36"/>
                      <a:pt x="52" y="36"/>
                      <a:pt x="52" y="36"/>
                    </a:cubicBezTo>
                    <a:cubicBezTo>
                      <a:pt x="53" y="36"/>
                      <a:pt x="53" y="36"/>
                      <a:pt x="53" y="36"/>
                    </a:cubicBezTo>
                    <a:cubicBezTo>
                      <a:pt x="54" y="36"/>
                      <a:pt x="54" y="35"/>
                      <a:pt x="54" y="35"/>
                    </a:cubicBezTo>
                    <a:cubicBezTo>
                      <a:pt x="55" y="35"/>
                      <a:pt x="55" y="35"/>
                      <a:pt x="56" y="35"/>
                    </a:cubicBezTo>
                    <a:cubicBezTo>
                      <a:pt x="56" y="35"/>
                      <a:pt x="57" y="35"/>
                      <a:pt x="58" y="35"/>
                    </a:cubicBezTo>
                    <a:cubicBezTo>
                      <a:pt x="58" y="35"/>
                      <a:pt x="58" y="35"/>
                      <a:pt x="58" y="35"/>
                    </a:cubicBezTo>
                    <a:cubicBezTo>
                      <a:pt x="58" y="34"/>
                      <a:pt x="58" y="34"/>
                      <a:pt x="59" y="34"/>
                    </a:cubicBezTo>
                    <a:cubicBezTo>
                      <a:pt x="59" y="34"/>
                      <a:pt x="59" y="33"/>
                      <a:pt x="60" y="33"/>
                    </a:cubicBezTo>
                    <a:cubicBezTo>
                      <a:pt x="60" y="32"/>
                      <a:pt x="60" y="32"/>
                      <a:pt x="61" y="32"/>
                    </a:cubicBezTo>
                    <a:cubicBezTo>
                      <a:pt x="61" y="32"/>
                      <a:pt x="62" y="32"/>
                      <a:pt x="62" y="32"/>
                    </a:cubicBezTo>
                    <a:cubicBezTo>
                      <a:pt x="62" y="32"/>
                      <a:pt x="63" y="32"/>
                      <a:pt x="63" y="32"/>
                    </a:cubicBezTo>
                    <a:cubicBezTo>
                      <a:pt x="64" y="32"/>
                      <a:pt x="64" y="31"/>
                      <a:pt x="64" y="31"/>
                    </a:cubicBezTo>
                    <a:cubicBezTo>
                      <a:pt x="65" y="31"/>
                      <a:pt x="65" y="31"/>
                      <a:pt x="65" y="31"/>
                    </a:cubicBezTo>
                    <a:cubicBezTo>
                      <a:pt x="66" y="30"/>
                      <a:pt x="66" y="31"/>
                      <a:pt x="67" y="31"/>
                    </a:cubicBezTo>
                    <a:cubicBezTo>
                      <a:pt x="68" y="31"/>
                      <a:pt x="68" y="32"/>
                      <a:pt x="69" y="32"/>
                    </a:cubicBezTo>
                    <a:cubicBezTo>
                      <a:pt x="70" y="32"/>
                      <a:pt x="70" y="32"/>
                      <a:pt x="70" y="32"/>
                    </a:cubicBezTo>
                    <a:cubicBezTo>
                      <a:pt x="71" y="32"/>
                      <a:pt x="71" y="32"/>
                      <a:pt x="71" y="32"/>
                    </a:cubicBezTo>
                    <a:cubicBezTo>
                      <a:pt x="72" y="32"/>
                      <a:pt x="72" y="32"/>
                      <a:pt x="73" y="32"/>
                    </a:cubicBezTo>
                    <a:cubicBezTo>
                      <a:pt x="73" y="32"/>
                      <a:pt x="73" y="33"/>
                      <a:pt x="74" y="33"/>
                    </a:cubicBezTo>
                    <a:cubicBezTo>
                      <a:pt x="75" y="33"/>
                      <a:pt x="75" y="33"/>
                      <a:pt x="76" y="33"/>
                    </a:cubicBezTo>
                    <a:cubicBezTo>
                      <a:pt x="76" y="33"/>
                      <a:pt x="77" y="33"/>
                      <a:pt x="77" y="33"/>
                    </a:cubicBezTo>
                    <a:cubicBezTo>
                      <a:pt x="78" y="33"/>
                      <a:pt x="78" y="33"/>
                      <a:pt x="78" y="33"/>
                    </a:cubicBezTo>
                    <a:cubicBezTo>
                      <a:pt x="79" y="33"/>
                      <a:pt x="79" y="33"/>
                      <a:pt x="79" y="33"/>
                    </a:cubicBezTo>
                    <a:cubicBezTo>
                      <a:pt x="79" y="32"/>
                      <a:pt x="79" y="32"/>
                      <a:pt x="79" y="31"/>
                    </a:cubicBezTo>
                    <a:cubicBezTo>
                      <a:pt x="79" y="31"/>
                      <a:pt x="78" y="30"/>
                      <a:pt x="78" y="30"/>
                    </a:cubicBezTo>
                    <a:cubicBezTo>
                      <a:pt x="78" y="29"/>
                      <a:pt x="78" y="29"/>
                      <a:pt x="77" y="29"/>
                    </a:cubicBezTo>
                    <a:cubicBezTo>
                      <a:pt x="77" y="28"/>
                      <a:pt x="77" y="28"/>
                      <a:pt x="77" y="28"/>
                    </a:cubicBezTo>
                    <a:cubicBezTo>
                      <a:pt x="77" y="27"/>
                      <a:pt x="76" y="28"/>
                      <a:pt x="76" y="27"/>
                    </a:cubicBezTo>
                    <a:cubicBezTo>
                      <a:pt x="76" y="27"/>
                      <a:pt x="76" y="27"/>
                      <a:pt x="76" y="27"/>
                    </a:cubicBezTo>
                    <a:cubicBezTo>
                      <a:pt x="76" y="27"/>
                      <a:pt x="76" y="27"/>
                      <a:pt x="76" y="26"/>
                    </a:cubicBezTo>
                    <a:cubicBezTo>
                      <a:pt x="76" y="26"/>
                      <a:pt x="76" y="26"/>
                      <a:pt x="77" y="26"/>
                    </a:cubicBezTo>
                    <a:cubicBezTo>
                      <a:pt x="77" y="26"/>
                      <a:pt x="78" y="26"/>
                      <a:pt x="79" y="26"/>
                    </a:cubicBezTo>
                    <a:cubicBezTo>
                      <a:pt x="79" y="26"/>
                      <a:pt x="79" y="26"/>
                      <a:pt x="80" y="26"/>
                    </a:cubicBezTo>
                    <a:cubicBezTo>
                      <a:pt x="80" y="26"/>
                      <a:pt x="81" y="27"/>
                      <a:pt x="81" y="27"/>
                    </a:cubicBezTo>
                    <a:cubicBezTo>
                      <a:pt x="81" y="26"/>
                      <a:pt x="81" y="26"/>
                      <a:pt x="81" y="25"/>
                    </a:cubicBezTo>
                    <a:cubicBezTo>
                      <a:pt x="81" y="25"/>
                      <a:pt x="80" y="25"/>
                      <a:pt x="80" y="24"/>
                    </a:cubicBezTo>
                    <a:cubicBezTo>
                      <a:pt x="80" y="23"/>
                      <a:pt x="80" y="23"/>
                      <a:pt x="80" y="22"/>
                    </a:cubicBezTo>
                    <a:cubicBezTo>
                      <a:pt x="80" y="21"/>
                      <a:pt x="80" y="20"/>
                      <a:pt x="81" y="20"/>
                    </a:cubicBezTo>
                    <a:cubicBezTo>
                      <a:pt x="81" y="21"/>
                      <a:pt x="81" y="21"/>
                      <a:pt x="82" y="21"/>
                    </a:cubicBezTo>
                    <a:cubicBezTo>
                      <a:pt x="82" y="21"/>
                      <a:pt x="82" y="21"/>
                      <a:pt x="82" y="21"/>
                    </a:cubicBezTo>
                    <a:cubicBezTo>
                      <a:pt x="83" y="21"/>
                      <a:pt x="83" y="21"/>
                      <a:pt x="83" y="21"/>
                    </a:cubicBezTo>
                    <a:cubicBezTo>
                      <a:pt x="84" y="21"/>
                      <a:pt x="84" y="21"/>
                      <a:pt x="84" y="21"/>
                    </a:cubicBezTo>
                    <a:cubicBezTo>
                      <a:pt x="85" y="21"/>
                      <a:pt x="85" y="21"/>
                      <a:pt x="85" y="20"/>
                    </a:cubicBezTo>
                    <a:cubicBezTo>
                      <a:pt x="85" y="20"/>
                      <a:pt x="85" y="20"/>
                      <a:pt x="85" y="20"/>
                    </a:cubicBezTo>
                    <a:cubicBezTo>
                      <a:pt x="85" y="19"/>
                      <a:pt x="85" y="19"/>
                      <a:pt x="85" y="19"/>
                    </a:cubicBezTo>
                    <a:cubicBezTo>
                      <a:pt x="85" y="18"/>
                      <a:pt x="85" y="18"/>
                      <a:pt x="85" y="18"/>
                    </a:cubicBezTo>
                    <a:cubicBezTo>
                      <a:pt x="85" y="18"/>
                      <a:pt x="85" y="18"/>
                      <a:pt x="85" y="18"/>
                    </a:cubicBezTo>
                    <a:cubicBezTo>
                      <a:pt x="85" y="17"/>
                      <a:pt x="85" y="16"/>
                      <a:pt x="86" y="16"/>
                    </a:cubicBezTo>
                    <a:cubicBezTo>
                      <a:pt x="87" y="15"/>
                      <a:pt x="87" y="15"/>
                      <a:pt x="88" y="15"/>
                    </a:cubicBezTo>
                    <a:cubicBezTo>
                      <a:pt x="89" y="15"/>
                      <a:pt x="89" y="15"/>
                      <a:pt x="90" y="15"/>
                    </a:cubicBezTo>
                    <a:cubicBezTo>
                      <a:pt x="90" y="15"/>
                      <a:pt x="90" y="15"/>
                      <a:pt x="90" y="15"/>
                    </a:cubicBezTo>
                    <a:cubicBezTo>
                      <a:pt x="89" y="14"/>
                      <a:pt x="89" y="14"/>
                      <a:pt x="89" y="14"/>
                    </a:cubicBezTo>
                    <a:cubicBezTo>
                      <a:pt x="89" y="14"/>
                      <a:pt x="88" y="14"/>
                      <a:pt x="87" y="13"/>
                    </a:cubicBezTo>
                    <a:cubicBezTo>
                      <a:pt x="87" y="13"/>
                      <a:pt x="87" y="13"/>
                      <a:pt x="87" y="13"/>
                    </a:cubicBezTo>
                    <a:cubicBezTo>
                      <a:pt x="87" y="12"/>
                      <a:pt x="87" y="12"/>
                      <a:pt x="86" y="12"/>
                    </a:cubicBezTo>
                    <a:cubicBezTo>
                      <a:pt x="86" y="12"/>
                      <a:pt x="86" y="12"/>
                      <a:pt x="85" y="12"/>
                    </a:cubicBezTo>
                    <a:cubicBezTo>
                      <a:pt x="85" y="12"/>
                      <a:pt x="85" y="12"/>
                      <a:pt x="84" y="12"/>
                    </a:cubicBezTo>
                    <a:cubicBezTo>
                      <a:pt x="84" y="13"/>
                      <a:pt x="84" y="13"/>
                      <a:pt x="83" y="13"/>
                    </a:cubicBezTo>
                    <a:cubicBezTo>
                      <a:pt x="83" y="13"/>
                      <a:pt x="82" y="13"/>
                      <a:pt x="82" y="13"/>
                    </a:cubicBezTo>
                    <a:cubicBezTo>
                      <a:pt x="81" y="12"/>
                      <a:pt x="81" y="12"/>
                      <a:pt x="81" y="12"/>
                    </a:cubicBezTo>
                    <a:cubicBezTo>
                      <a:pt x="81" y="12"/>
                      <a:pt x="80" y="12"/>
                      <a:pt x="80" y="12"/>
                    </a:cubicBezTo>
                    <a:cubicBezTo>
                      <a:pt x="80" y="12"/>
                      <a:pt x="80" y="11"/>
                      <a:pt x="80" y="11"/>
                    </a:cubicBezTo>
                    <a:cubicBezTo>
                      <a:pt x="79" y="11"/>
                      <a:pt x="79" y="11"/>
                      <a:pt x="79" y="11"/>
                    </a:cubicBezTo>
                    <a:cubicBezTo>
                      <a:pt x="78" y="10"/>
                      <a:pt x="78" y="11"/>
                      <a:pt x="77" y="11"/>
                    </a:cubicBezTo>
                    <a:cubicBezTo>
                      <a:pt x="77" y="11"/>
                      <a:pt x="77" y="11"/>
                      <a:pt x="76" y="11"/>
                    </a:cubicBezTo>
                    <a:cubicBezTo>
                      <a:pt x="76" y="11"/>
                      <a:pt x="75" y="11"/>
                      <a:pt x="75" y="11"/>
                    </a:cubicBezTo>
                    <a:cubicBezTo>
                      <a:pt x="75" y="11"/>
                      <a:pt x="74" y="11"/>
                      <a:pt x="74" y="11"/>
                    </a:cubicBezTo>
                    <a:cubicBezTo>
                      <a:pt x="74" y="12"/>
                      <a:pt x="73" y="12"/>
                      <a:pt x="73" y="12"/>
                    </a:cubicBezTo>
                    <a:cubicBezTo>
                      <a:pt x="73" y="12"/>
                      <a:pt x="72" y="12"/>
                      <a:pt x="72" y="12"/>
                    </a:cubicBezTo>
                    <a:cubicBezTo>
                      <a:pt x="72" y="11"/>
                      <a:pt x="72" y="11"/>
                      <a:pt x="72" y="11"/>
                    </a:cubicBezTo>
                    <a:cubicBezTo>
                      <a:pt x="71" y="11"/>
                      <a:pt x="71" y="11"/>
                      <a:pt x="71" y="12"/>
                    </a:cubicBezTo>
                    <a:cubicBezTo>
                      <a:pt x="70" y="12"/>
                      <a:pt x="70" y="12"/>
                      <a:pt x="70" y="13"/>
                    </a:cubicBezTo>
                    <a:cubicBezTo>
                      <a:pt x="70" y="13"/>
                      <a:pt x="70" y="13"/>
                      <a:pt x="69" y="13"/>
                    </a:cubicBezTo>
                    <a:cubicBezTo>
                      <a:pt x="69" y="13"/>
                      <a:pt x="68" y="13"/>
                      <a:pt x="68" y="13"/>
                    </a:cubicBezTo>
                    <a:cubicBezTo>
                      <a:pt x="68" y="12"/>
                      <a:pt x="67" y="12"/>
                      <a:pt x="67" y="12"/>
                    </a:cubicBezTo>
                    <a:cubicBezTo>
                      <a:pt x="66" y="12"/>
                      <a:pt x="66" y="12"/>
                      <a:pt x="66" y="11"/>
                    </a:cubicBezTo>
                    <a:cubicBezTo>
                      <a:pt x="66" y="11"/>
                      <a:pt x="65" y="11"/>
                      <a:pt x="65" y="11"/>
                    </a:cubicBezTo>
                    <a:cubicBezTo>
                      <a:pt x="65" y="11"/>
                      <a:pt x="65" y="10"/>
                      <a:pt x="64" y="10"/>
                    </a:cubicBezTo>
                    <a:cubicBezTo>
                      <a:pt x="64" y="10"/>
                      <a:pt x="64" y="9"/>
                      <a:pt x="63" y="9"/>
                    </a:cubicBezTo>
                    <a:cubicBezTo>
                      <a:pt x="63" y="9"/>
                      <a:pt x="63" y="9"/>
                      <a:pt x="63" y="9"/>
                    </a:cubicBezTo>
                    <a:cubicBezTo>
                      <a:pt x="63" y="9"/>
                      <a:pt x="63" y="8"/>
                      <a:pt x="63" y="8"/>
                    </a:cubicBezTo>
                    <a:cubicBezTo>
                      <a:pt x="62" y="7"/>
                      <a:pt x="62" y="7"/>
                      <a:pt x="61" y="7"/>
                    </a:cubicBezTo>
                    <a:cubicBezTo>
                      <a:pt x="60" y="6"/>
                      <a:pt x="60" y="6"/>
                      <a:pt x="59" y="6"/>
                    </a:cubicBezTo>
                    <a:cubicBezTo>
                      <a:pt x="59" y="5"/>
                      <a:pt x="58" y="5"/>
                      <a:pt x="58" y="5"/>
                    </a:cubicBezTo>
                    <a:cubicBezTo>
                      <a:pt x="57" y="5"/>
                      <a:pt x="57" y="5"/>
                      <a:pt x="56" y="5"/>
                    </a:cubicBezTo>
                    <a:cubicBezTo>
                      <a:pt x="56" y="4"/>
                      <a:pt x="56" y="4"/>
                      <a:pt x="56" y="3"/>
                    </a:cubicBezTo>
                    <a:cubicBezTo>
                      <a:pt x="55" y="3"/>
                      <a:pt x="55" y="3"/>
                      <a:pt x="54" y="3"/>
                    </a:cubicBezTo>
                    <a:cubicBezTo>
                      <a:pt x="54" y="3"/>
                      <a:pt x="53" y="3"/>
                      <a:pt x="53" y="3"/>
                    </a:cubicBezTo>
                    <a:cubicBezTo>
                      <a:pt x="53" y="3"/>
                      <a:pt x="52" y="4"/>
                      <a:pt x="52" y="4"/>
                    </a:cubicBezTo>
                    <a:cubicBezTo>
                      <a:pt x="51" y="4"/>
                      <a:pt x="51" y="5"/>
                      <a:pt x="51" y="5"/>
                    </a:cubicBezTo>
                    <a:cubicBezTo>
                      <a:pt x="50" y="5"/>
                      <a:pt x="50" y="5"/>
                      <a:pt x="50" y="5"/>
                    </a:cubicBezTo>
                    <a:cubicBezTo>
                      <a:pt x="50" y="4"/>
                      <a:pt x="49" y="4"/>
                      <a:pt x="49" y="4"/>
                    </a:cubicBezTo>
                    <a:cubicBezTo>
                      <a:pt x="49" y="3"/>
                      <a:pt x="49" y="3"/>
                      <a:pt x="48" y="3"/>
                    </a:cubicBezTo>
                    <a:cubicBezTo>
                      <a:pt x="48" y="3"/>
                      <a:pt x="48" y="3"/>
                      <a:pt x="47" y="3"/>
                    </a:cubicBezTo>
                    <a:cubicBezTo>
                      <a:pt x="47" y="3"/>
                      <a:pt x="46" y="3"/>
                      <a:pt x="46" y="3"/>
                    </a:cubicBezTo>
                    <a:cubicBezTo>
                      <a:pt x="46" y="3"/>
                      <a:pt x="46" y="3"/>
                      <a:pt x="45" y="3"/>
                    </a:cubicBezTo>
                    <a:cubicBezTo>
                      <a:pt x="45" y="2"/>
                      <a:pt x="45" y="2"/>
                      <a:pt x="44" y="1"/>
                    </a:cubicBezTo>
                    <a:cubicBezTo>
                      <a:pt x="44" y="1"/>
                      <a:pt x="44" y="1"/>
                      <a:pt x="44" y="1"/>
                    </a:cubicBezTo>
                    <a:cubicBezTo>
                      <a:pt x="44" y="1"/>
                      <a:pt x="43" y="0"/>
                      <a:pt x="43" y="0"/>
                    </a:cubicBezTo>
                    <a:cubicBezTo>
                      <a:pt x="43" y="0"/>
                      <a:pt x="42" y="0"/>
                      <a:pt x="42" y="0"/>
                    </a:cubicBezTo>
                    <a:cubicBezTo>
                      <a:pt x="41" y="0"/>
                      <a:pt x="41" y="0"/>
                      <a:pt x="41" y="0"/>
                    </a:cubicBezTo>
                    <a:cubicBezTo>
                      <a:pt x="41" y="0"/>
                      <a:pt x="40" y="0"/>
                      <a:pt x="40" y="1"/>
                    </a:cubicBezTo>
                    <a:cubicBezTo>
                      <a:pt x="40" y="1"/>
                      <a:pt x="40" y="0"/>
                      <a:pt x="39" y="1"/>
                    </a:cubicBezTo>
                    <a:cubicBezTo>
                      <a:pt x="39" y="1"/>
                      <a:pt x="39" y="1"/>
                      <a:pt x="39" y="1"/>
                    </a:cubicBezTo>
                    <a:cubicBezTo>
                      <a:pt x="38" y="2"/>
                      <a:pt x="38" y="2"/>
                      <a:pt x="37" y="2"/>
                    </a:cubicBezTo>
                    <a:cubicBezTo>
                      <a:pt x="37" y="2"/>
                      <a:pt x="37" y="2"/>
                      <a:pt x="36" y="2"/>
                    </a:cubicBezTo>
                    <a:cubicBezTo>
                      <a:pt x="36" y="2"/>
                      <a:pt x="36" y="2"/>
                      <a:pt x="36" y="2"/>
                    </a:cubicBezTo>
                    <a:cubicBezTo>
                      <a:pt x="35" y="2"/>
                      <a:pt x="35" y="2"/>
                      <a:pt x="35" y="2"/>
                    </a:cubicBezTo>
                    <a:cubicBezTo>
                      <a:pt x="34" y="3"/>
                      <a:pt x="34" y="3"/>
                      <a:pt x="34" y="3"/>
                    </a:cubicBezTo>
                    <a:cubicBezTo>
                      <a:pt x="33" y="3"/>
                      <a:pt x="33" y="3"/>
                      <a:pt x="32" y="3"/>
                    </a:cubicBezTo>
                    <a:cubicBezTo>
                      <a:pt x="32" y="3"/>
                      <a:pt x="31" y="3"/>
                      <a:pt x="31" y="3"/>
                    </a:cubicBezTo>
                    <a:cubicBezTo>
                      <a:pt x="31" y="3"/>
                      <a:pt x="31" y="3"/>
                      <a:pt x="31" y="4"/>
                    </a:cubicBezTo>
                    <a:cubicBezTo>
                      <a:pt x="30" y="4"/>
                      <a:pt x="30" y="4"/>
                      <a:pt x="29" y="4"/>
                    </a:cubicBezTo>
                    <a:cubicBezTo>
                      <a:pt x="29" y="4"/>
                      <a:pt x="28" y="3"/>
                      <a:pt x="28" y="4"/>
                    </a:cubicBezTo>
                    <a:cubicBezTo>
                      <a:pt x="28" y="4"/>
                      <a:pt x="27" y="4"/>
                      <a:pt x="27" y="5"/>
                    </a:cubicBezTo>
                    <a:cubicBezTo>
                      <a:pt x="27" y="5"/>
                      <a:pt x="27" y="5"/>
                      <a:pt x="28" y="5"/>
                    </a:cubicBezTo>
                    <a:cubicBezTo>
                      <a:pt x="28" y="5"/>
                      <a:pt x="28" y="5"/>
                      <a:pt x="29" y="5"/>
                    </a:cubicBezTo>
                    <a:cubicBezTo>
                      <a:pt x="29" y="6"/>
                      <a:pt x="29" y="6"/>
                      <a:pt x="29" y="6"/>
                    </a:cubicBezTo>
                    <a:cubicBezTo>
                      <a:pt x="29" y="7"/>
                      <a:pt x="29" y="7"/>
                      <a:pt x="29" y="7"/>
                    </a:cubicBezTo>
                    <a:cubicBezTo>
                      <a:pt x="29" y="7"/>
                      <a:pt x="28" y="7"/>
                      <a:pt x="28" y="7"/>
                    </a:cubicBezTo>
                    <a:cubicBezTo>
                      <a:pt x="28" y="7"/>
                      <a:pt x="27" y="7"/>
                      <a:pt x="27" y="7"/>
                    </a:cubicBezTo>
                    <a:cubicBezTo>
                      <a:pt x="27" y="8"/>
                      <a:pt x="27" y="8"/>
                      <a:pt x="27" y="8"/>
                    </a:cubicBezTo>
                    <a:cubicBezTo>
                      <a:pt x="27" y="8"/>
                      <a:pt x="27" y="8"/>
                      <a:pt x="27" y="9"/>
                    </a:cubicBezTo>
                    <a:cubicBezTo>
                      <a:pt x="28" y="9"/>
                      <a:pt x="28" y="9"/>
                      <a:pt x="28" y="9"/>
                    </a:cubicBezTo>
                    <a:cubicBezTo>
                      <a:pt x="27" y="9"/>
                      <a:pt x="27" y="9"/>
                      <a:pt x="27" y="10"/>
                    </a:cubicBezTo>
                    <a:cubicBezTo>
                      <a:pt x="27" y="10"/>
                      <a:pt x="26" y="9"/>
                      <a:pt x="26" y="10"/>
                    </a:cubicBezTo>
                    <a:cubicBezTo>
                      <a:pt x="26" y="10"/>
                      <a:pt x="26" y="11"/>
                      <a:pt x="26" y="11"/>
                    </a:cubicBezTo>
                    <a:cubicBezTo>
                      <a:pt x="27" y="11"/>
                      <a:pt x="27" y="11"/>
                      <a:pt x="27" y="11"/>
                    </a:cubicBezTo>
                    <a:cubicBezTo>
                      <a:pt x="28" y="11"/>
                      <a:pt x="28" y="11"/>
                      <a:pt x="28" y="11"/>
                    </a:cubicBezTo>
                    <a:cubicBezTo>
                      <a:pt x="29" y="11"/>
                      <a:pt x="29" y="11"/>
                      <a:pt x="29" y="12"/>
                    </a:cubicBezTo>
                    <a:cubicBezTo>
                      <a:pt x="29" y="12"/>
                      <a:pt x="29" y="12"/>
                      <a:pt x="29" y="12"/>
                    </a:cubicBezTo>
                    <a:cubicBezTo>
                      <a:pt x="29" y="13"/>
                      <a:pt x="28" y="13"/>
                      <a:pt x="27" y="13"/>
                    </a:cubicBezTo>
                    <a:cubicBezTo>
                      <a:pt x="27" y="13"/>
                      <a:pt x="27" y="13"/>
                      <a:pt x="26" y="13"/>
                    </a:cubicBezTo>
                    <a:cubicBezTo>
                      <a:pt x="26" y="13"/>
                      <a:pt x="26" y="13"/>
                      <a:pt x="25" y="12"/>
                    </a:cubicBezTo>
                    <a:cubicBezTo>
                      <a:pt x="25" y="12"/>
                      <a:pt x="24" y="12"/>
                      <a:pt x="24" y="12"/>
                    </a:cubicBezTo>
                    <a:cubicBezTo>
                      <a:pt x="23" y="12"/>
                      <a:pt x="23" y="12"/>
                      <a:pt x="23" y="12"/>
                    </a:cubicBezTo>
                    <a:cubicBezTo>
                      <a:pt x="22" y="12"/>
                      <a:pt x="21" y="12"/>
                      <a:pt x="21" y="13"/>
                    </a:cubicBezTo>
                    <a:cubicBezTo>
                      <a:pt x="20" y="13"/>
                      <a:pt x="19" y="12"/>
                      <a:pt x="18" y="13"/>
                    </a:cubicBezTo>
                    <a:cubicBezTo>
                      <a:pt x="17" y="13"/>
                      <a:pt x="17" y="13"/>
                      <a:pt x="16" y="13"/>
                    </a:cubicBezTo>
                    <a:cubicBezTo>
                      <a:pt x="16" y="13"/>
                      <a:pt x="16" y="12"/>
                      <a:pt x="15" y="12"/>
                    </a:cubicBezTo>
                    <a:cubicBezTo>
                      <a:pt x="15" y="12"/>
                      <a:pt x="14" y="12"/>
                      <a:pt x="14" y="12"/>
                    </a:cubicBezTo>
                    <a:cubicBezTo>
                      <a:pt x="13" y="12"/>
                      <a:pt x="13" y="11"/>
                      <a:pt x="13" y="11"/>
                    </a:cubicBezTo>
                    <a:cubicBezTo>
                      <a:pt x="12" y="10"/>
                      <a:pt x="12" y="10"/>
                      <a:pt x="11" y="10"/>
                    </a:cubicBezTo>
                    <a:cubicBezTo>
                      <a:pt x="11" y="10"/>
                      <a:pt x="11" y="10"/>
                      <a:pt x="10" y="10"/>
                    </a:cubicBezTo>
                    <a:cubicBezTo>
                      <a:pt x="9" y="10"/>
                      <a:pt x="9" y="10"/>
                      <a:pt x="8" y="10"/>
                    </a:cubicBezTo>
                    <a:cubicBezTo>
                      <a:pt x="7" y="11"/>
                      <a:pt x="7" y="10"/>
                      <a:pt x="6" y="10"/>
                    </a:cubicBezTo>
                    <a:cubicBezTo>
                      <a:pt x="5" y="11"/>
                      <a:pt x="5" y="11"/>
                      <a:pt x="5" y="11"/>
                    </a:cubicBezTo>
                    <a:cubicBezTo>
                      <a:pt x="4" y="12"/>
                      <a:pt x="5" y="12"/>
                      <a:pt x="4" y="13"/>
                    </a:cubicBezTo>
                    <a:cubicBezTo>
                      <a:pt x="4" y="13"/>
                      <a:pt x="4" y="14"/>
                      <a:pt x="3" y="14"/>
                    </a:cubicBezTo>
                    <a:cubicBezTo>
                      <a:pt x="3" y="14"/>
                      <a:pt x="2" y="15"/>
                      <a:pt x="2" y="15"/>
                    </a:cubicBezTo>
                    <a:cubicBezTo>
                      <a:pt x="2" y="15"/>
                      <a:pt x="2" y="14"/>
                      <a:pt x="1" y="14"/>
                    </a:cubicBezTo>
                    <a:cubicBezTo>
                      <a:pt x="1" y="14"/>
                      <a:pt x="1" y="14"/>
                      <a:pt x="1" y="14"/>
                    </a:cubicBezTo>
                    <a:cubicBezTo>
                      <a:pt x="0" y="14"/>
                      <a:pt x="0" y="14"/>
                      <a:pt x="0" y="14"/>
                    </a:cubicBezTo>
                    <a:cubicBezTo>
                      <a:pt x="0" y="15"/>
                      <a:pt x="0" y="15"/>
                      <a:pt x="0" y="16"/>
                    </a:cubicBezTo>
                    <a:cubicBezTo>
                      <a:pt x="0" y="17"/>
                      <a:pt x="0" y="17"/>
                      <a:pt x="1" y="18"/>
                    </a:cubicBezTo>
                    <a:cubicBezTo>
                      <a:pt x="1" y="18"/>
                      <a:pt x="1" y="18"/>
                      <a:pt x="2" y="18"/>
                    </a:cubicBezTo>
                    <a:cubicBezTo>
                      <a:pt x="2" y="18"/>
                      <a:pt x="2" y="18"/>
                      <a:pt x="2" y="18"/>
                    </a:cubicBezTo>
                    <a:cubicBezTo>
                      <a:pt x="2" y="19"/>
                      <a:pt x="2" y="19"/>
                      <a:pt x="2" y="20"/>
                    </a:cubicBezTo>
                    <a:cubicBezTo>
                      <a:pt x="3" y="20"/>
                      <a:pt x="2" y="20"/>
                      <a:pt x="2" y="21"/>
                    </a:cubicBezTo>
                    <a:cubicBezTo>
                      <a:pt x="2" y="22"/>
                      <a:pt x="3" y="22"/>
                      <a:pt x="3" y="23"/>
                    </a:cubicBezTo>
                    <a:cubicBezTo>
                      <a:pt x="3" y="23"/>
                      <a:pt x="3" y="23"/>
                      <a:pt x="3" y="23"/>
                    </a:cubicBezTo>
                    <a:cubicBezTo>
                      <a:pt x="3" y="24"/>
                      <a:pt x="3" y="24"/>
                      <a:pt x="3" y="24"/>
                    </a:cubicBezTo>
                    <a:cubicBezTo>
                      <a:pt x="3" y="24"/>
                      <a:pt x="3" y="23"/>
                      <a:pt x="4" y="23"/>
                    </a:cubicBezTo>
                    <a:cubicBezTo>
                      <a:pt x="4" y="23"/>
                      <a:pt x="4" y="22"/>
                      <a:pt x="5" y="22"/>
                    </a:cubicBezTo>
                    <a:cubicBezTo>
                      <a:pt x="5" y="22"/>
                      <a:pt x="6" y="22"/>
                      <a:pt x="6" y="22"/>
                    </a:cubicBezTo>
                    <a:cubicBezTo>
                      <a:pt x="7" y="22"/>
                      <a:pt x="7" y="22"/>
                      <a:pt x="7" y="22"/>
                    </a:cubicBezTo>
                    <a:cubicBezTo>
                      <a:pt x="8" y="21"/>
                      <a:pt x="7" y="21"/>
                      <a:pt x="8" y="20"/>
                    </a:cubicBezTo>
                    <a:cubicBezTo>
                      <a:pt x="8" y="20"/>
                      <a:pt x="9" y="20"/>
                      <a:pt x="9" y="20"/>
                    </a:cubicBezTo>
                    <a:cubicBezTo>
                      <a:pt x="10" y="21"/>
                      <a:pt x="10" y="21"/>
                      <a:pt x="11" y="21"/>
                    </a:cubicBezTo>
                    <a:cubicBezTo>
                      <a:pt x="11" y="21"/>
                      <a:pt x="12" y="21"/>
                      <a:pt x="12" y="21"/>
                    </a:cubicBezTo>
                    <a:cubicBezTo>
                      <a:pt x="12" y="21"/>
                      <a:pt x="13" y="21"/>
                      <a:pt x="13" y="22"/>
                    </a:cubicBezTo>
                    <a:cubicBezTo>
                      <a:pt x="13" y="22"/>
                      <a:pt x="13" y="23"/>
                      <a:pt x="13" y="23"/>
                    </a:cubicBezTo>
                    <a:cubicBezTo>
                      <a:pt x="13" y="24"/>
                      <a:pt x="13" y="24"/>
                      <a:pt x="13" y="25"/>
                    </a:cubicBezTo>
                    <a:cubicBezTo>
                      <a:pt x="13" y="25"/>
                      <a:pt x="13" y="25"/>
                      <a:pt x="13" y="25"/>
                    </a:cubicBezTo>
                    <a:cubicBezTo>
                      <a:pt x="13" y="25"/>
                      <a:pt x="13" y="25"/>
                      <a:pt x="12" y="25"/>
                    </a:cubicBezTo>
                    <a:cubicBezTo>
                      <a:pt x="12" y="25"/>
                      <a:pt x="12" y="25"/>
                      <a:pt x="12" y="25"/>
                    </a:cubicBezTo>
                    <a:cubicBezTo>
                      <a:pt x="11" y="25"/>
                      <a:pt x="11" y="25"/>
                      <a:pt x="11" y="25"/>
                    </a:cubicBezTo>
                    <a:cubicBezTo>
                      <a:pt x="10" y="25"/>
                      <a:pt x="10" y="25"/>
                      <a:pt x="10" y="25"/>
                    </a:cubicBezTo>
                    <a:cubicBezTo>
                      <a:pt x="9" y="25"/>
                      <a:pt x="9" y="26"/>
                      <a:pt x="9" y="26"/>
                    </a:cubicBezTo>
                    <a:cubicBezTo>
                      <a:pt x="10" y="26"/>
                      <a:pt x="10" y="26"/>
                      <a:pt x="10" y="27"/>
                    </a:cubicBezTo>
                    <a:cubicBezTo>
                      <a:pt x="10" y="27"/>
                      <a:pt x="10" y="27"/>
                      <a:pt x="10" y="27"/>
                    </a:cubicBezTo>
                    <a:cubicBezTo>
                      <a:pt x="10" y="27"/>
                      <a:pt x="10" y="27"/>
                      <a:pt x="10" y="27"/>
                    </a:cubicBezTo>
                    <a:cubicBezTo>
                      <a:pt x="10" y="28"/>
                      <a:pt x="10" y="27"/>
                      <a:pt x="9" y="27"/>
                    </a:cubicBezTo>
                    <a:cubicBezTo>
                      <a:pt x="9" y="27"/>
                      <a:pt x="9" y="27"/>
                      <a:pt x="9" y="27"/>
                    </a:cubicBezTo>
                    <a:cubicBezTo>
                      <a:pt x="9" y="27"/>
                      <a:pt x="9" y="27"/>
                      <a:pt x="8" y="27"/>
                    </a:cubicBezTo>
                    <a:cubicBezTo>
                      <a:pt x="8" y="27"/>
                      <a:pt x="8" y="27"/>
                      <a:pt x="8" y="27"/>
                    </a:cubicBezTo>
                    <a:cubicBezTo>
                      <a:pt x="8" y="27"/>
                      <a:pt x="8" y="27"/>
                      <a:pt x="8" y="27"/>
                    </a:cubicBezTo>
                    <a:cubicBezTo>
                      <a:pt x="8" y="28"/>
                      <a:pt x="8" y="28"/>
                      <a:pt x="8" y="28"/>
                    </a:cubicBezTo>
                    <a:cubicBezTo>
                      <a:pt x="9" y="28"/>
                      <a:pt x="9" y="28"/>
                      <a:pt x="9" y="28"/>
                    </a:cubicBezTo>
                    <a:cubicBezTo>
                      <a:pt x="9" y="29"/>
                      <a:pt x="9" y="29"/>
                      <a:pt x="9" y="29"/>
                    </a:cubicBezTo>
                    <a:cubicBezTo>
                      <a:pt x="10" y="29"/>
                      <a:pt x="10" y="29"/>
                      <a:pt x="10" y="30"/>
                    </a:cubicBezTo>
                    <a:cubicBezTo>
                      <a:pt x="10" y="30"/>
                      <a:pt x="11" y="30"/>
                      <a:pt x="11" y="30"/>
                    </a:cubicBezTo>
                    <a:cubicBezTo>
                      <a:pt x="11" y="30"/>
                      <a:pt x="11" y="31"/>
                      <a:pt x="11" y="31"/>
                    </a:cubicBezTo>
                    <a:cubicBezTo>
                      <a:pt x="11" y="31"/>
                      <a:pt x="12" y="31"/>
                      <a:pt x="12" y="31"/>
                    </a:cubicBezTo>
                    <a:cubicBezTo>
                      <a:pt x="12" y="31"/>
                      <a:pt x="12" y="31"/>
                      <a:pt x="12" y="32"/>
                    </a:cubicBezTo>
                    <a:cubicBezTo>
                      <a:pt x="12" y="32"/>
                      <a:pt x="13" y="32"/>
                      <a:pt x="13" y="32"/>
                    </a:cubicBezTo>
                    <a:cubicBezTo>
                      <a:pt x="13" y="32"/>
                      <a:pt x="14" y="32"/>
                      <a:pt x="14" y="32"/>
                    </a:cubicBezTo>
                    <a:cubicBezTo>
                      <a:pt x="14" y="32"/>
                      <a:pt x="14" y="32"/>
                      <a:pt x="14" y="33"/>
                    </a:cubicBezTo>
                    <a:cubicBezTo>
                      <a:pt x="14" y="33"/>
                      <a:pt x="14" y="33"/>
                      <a:pt x="14" y="34"/>
                    </a:cubicBezTo>
                    <a:cubicBezTo>
                      <a:pt x="15" y="34"/>
                      <a:pt x="15" y="34"/>
                      <a:pt x="15" y="34"/>
                    </a:cubicBezTo>
                    <a:cubicBezTo>
                      <a:pt x="15" y="34"/>
                      <a:pt x="16" y="34"/>
                      <a:pt x="16" y="34"/>
                    </a:cubicBezTo>
                    <a:cubicBezTo>
                      <a:pt x="17" y="34"/>
                      <a:pt x="17" y="34"/>
                      <a:pt x="17" y="34"/>
                    </a:cubicBezTo>
                    <a:cubicBezTo>
                      <a:pt x="18" y="34"/>
                      <a:pt x="18" y="34"/>
                      <a:pt x="18" y="34"/>
                    </a:cubicBezTo>
                    <a:cubicBezTo>
                      <a:pt x="19" y="34"/>
                      <a:pt x="19" y="34"/>
                      <a:pt x="19" y="34"/>
                    </a:cubicBezTo>
                    <a:cubicBezTo>
                      <a:pt x="19" y="34"/>
                      <a:pt x="19" y="35"/>
                      <a:pt x="20" y="35"/>
                    </a:cubicBezTo>
                    <a:cubicBezTo>
                      <a:pt x="20" y="35"/>
                      <a:pt x="21" y="35"/>
                      <a:pt x="21" y="35"/>
                    </a:cubicBezTo>
                    <a:cubicBezTo>
                      <a:pt x="22" y="35"/>
                      <a:pt x="22" y="36"/>
                      <a:pt x="22" y="36"/>
                    </a:cubicBezTo>
                    <a:cubicBezTo>
                      <a:pt x="23" y="36"/>
                      <a:pt x="23" y="36"/>
                      <a:pt x="23" y="36"/>
                    </a:cubicBezTo>
                    <a:cubicBezTo>
                      <a:pt x="23" y="36"/>
                      <a:pt x="24" y="36"/>
                      <a:pt x="24" y="36"/>
                    </a:cubicBezTo>
                    <a:cubicBezTo>
                      <a:pt x="24" y="36"/>
                      <a:pt x="24" y="36"/>
                      <a:pt x="24" y="36"/>
                    </a:cubicBezTo>
                    <a:cubicBezTo>
                      <a:pt x="24" y="35"/>
                      <a:pt x="23" y="35"/>
                      <a:pt x="23" y="34"/>
                    </a:cubicBezTo>
                    <a:cubicBezTo>
                      <a:pt x="23" y="34"/>
                      <a:pt x="24" y="34"/>
                      <a:pt x="24" y="33"/>
                    </a:cubicBezTo>
                    <a:cubicBezTo>
                      <a:pt x="24" y="33"/>
                      <a:pt x="24" y="32"/>
                      <a:pt x="24" y="32"/>
                    </a:cubicBezTo>
                    <a:cubicBezTo>
                      <a:pt x="23" y="31"/>
                      <a:pt x="23" y="31"/>
                      <a:pt x="23" y="30"/>
                    </a:cubicBezTo>
                    <a:cubicBezTo>
                      <a:pt x="23" y="29"/>
                      <a:pt x="22" y="29"/>
                      <a:pt x="22" y="28"/>
                    </a:cubicBezTo>
                    <a:cubicBezTo>
                      <a:pt x="22" y="28"/>
                      <a:pt x="22" y="28"/>
                      <a:pt x="23" y="27"/>
                    </a:cubicBezTo>
                    <a:cubicBezTo>
                      <a:pt x="23" y="27"/>
                      <a:pt x="23" y="26"/>
                      <a:pt x="23" y="26"/>
                    </a:cubicBezTo>
                    <a:cubicBezTo>
                      <a:pt x="23" y="27"/>
                      <a:pt x="23" y="27"/>
                      <a:pt x="24" y="26"/>
                    </a:cubicBezTo>
                    <a:cubicBezTo>
                      <a:pt x="24" y="26"/>
                      <a:pt x="24" y="26"/>
                      <a:pt x="24" y="26"/>
                    </a:cubicBezTo>
                    <a:cubicBezTo>
                      <a:pt x="25" y="26"/>
                      <a:pt x="25" y="26"/>
                      <a:pt x="26" y="26"/>
                    </a:cubicBezTo>
                    <a:cubicBezTo>
                      <a:pt x="26" y="25"/>
                      <a:pt x="26" y="25"/>
                      <a:pt x="26" y="25"/>
                    </a:cubicBezTo>
                    <a:cubicBezTo>
                      <a:pt x="26" y="25"/>
                      <a:pt x="26" y="24"/>
                      <a:pt x="26" y="24"/>
                    </a:cubicBezTo>
                    <a:cubicBezTo>
                      <a:pt x="26" y="24"/>
                      <a:pt x="26" y="24"/>
                      <a:pt x="27" y="24"/>
                    </a:cubicBezTo>
                    <a:cubicBezTo>
                      <a:pt x="27" y="24"/>
                      <a:pt x="27" y="24"/>
                      <a:pt x="27" y="24"/>
                    </a:cubicBezTo>
                    <a:cubicBezTo>
                      <a:pt x="28" y="24"/>
                      <a:pt x="27" y="23"/>
                      <a:pt x="28" y="23"/>
                    </a:cubicBezTo>
                    <a:cubicBezTo>
                      <a:pt x="28" y="23"/>
                      <a:pt x="28" y="23"/>
                      <a:pt x="29" y="23"/>
                    </a:cubicBezTo>
                    <a:cubicBezTo>
                      <a:pt x="29" y="23"/>
                      <a:pt x="28" y="22"/>
                      <a:pt x="28" y="22"/>
                    </a:cubicBezTo>
                    <a:cubicBezTo>
                      <a:pt x="29" y="22"/>
                      <a:pt x="29" y="21"/>
                      <a:pt x="29" y="21"/>
                    </a:cubicBezTo>
                    <a:cubicBezTo>
                      <a:pt x="29" y="21"/>
                      <a:pt x="29" y="21"/>
                      <a:pt x="30" y="21"/>
                    </a:cubicBezTo>
                    <a:cubicBezTo>
                      <a:pt x="30" y="21"/>
                      <a:pt x="30" y="22"/>
                      <a:pt x="30" y="22"/>
                    </a:cubicBezTo>
                    <a:cubicBezTo>
                      <a:pt x="31" y="22"/>
                      <a:pt x="31" y="22"/>
                      <a:pt x="31" y="22"/>
                    </a:cubicBezTo>
                    <a:cubicBezTo>
                      <a:pt x="31" y="22"/>
                      <a:pt x="31" y="21"/>
                      <a:pt x="32" y="21"/>
                    </a:cubicBezTo>
                    <a:cubicBezTo>
                      <a:pt x="32" y="21"/>
                      <a:pt x="32" y="21"/>
                      <a:pt x="32" y="21"/>
                    </a:cubicBezTo>
                    <a:cubicBezTo>
                      <a:pt x="33" y="21"/>
                      <a:pt x="32" y="22"/>
                      <a:pt x="32" y="22"/>
                    </a:cubicBezTo>
                    <a:cubicBezTo>
                      <a:pt x="32" y="23"/>
                      <a:pt x="32" y="23"/>
                      <a:pt x="31" y="23"/>
                    </a:cubicBezTo>
                    <a:cubicBezTo>
                      <a:pt x="31" y="24"/>
                      <a:pt x="31" y="24"/>
                      <a:pt x="32" y="25"/>
                    </a:cubicBezTo>
                    <a:cubicBezTo>
                      <a:pt x="32" y="25"/>
                      <a:pt x="32" y="25"/>
                      <a:pt x="32" y="25"/>
                    </a:cubicBezTo>
                    <a:cubicBezTo>
                      <a:pt x="33" y="25"/>
                      <a:pt x="33" y="25"/>
                      <a:pt x="33" y="25"/>
                    </a:cubicBezTo>
                    <a:cubicBezTo>
                      <a:pt x="33" y="26"/>
                      <a:pt x="33" y="26"/>
                      <a:pt x="33" y="26"/>
                    </a:cubicBezTo>
                    <a:cubicBezTo>
                      <a:pt x="33" y="27"/>
                      <a:pt x="33" y="27"/>
                      <a:pt x="33" y="27"/>
                    </a:cubicBezTo>
                    <a:cubicBezTo>
                      <a:pt x="33" y="27"/>
                      <a:pt x="33" y="27"/>
                      <a:pt x="33" y="27"/>
                    </a:cubicBezTo>
                    <a:cubicBezTo>
                      <a:pt x="33" y="27"/>
                      <a:pt x="33" y="27"/>
                      <a:pt x="33" y="27"/>
                    </a:cubicBezTo>
                    <a:cubicBezTo>
                      <a:pt x="33" y="27"/>
                      <a:pt x="33" y="27"/>
                      <a:pt x="33" y="27"/>
                    </a:cubicBezTo>
                    <a:cubicBezTo>
                      <a:pt x="33" y="28"/>
                      <a:pt x="33" y="28"/>
                      <a:pt x="33" y="28"/>
                    </a:cubicBezTo>
                    <a:cubicBezTo>
                      <a:pt x="34" y="28"/>
                      <a:pt x="34" y="28"/>
                      <a:pt x="35" y="28"/>
                    </a:cubicBezTo>
                    <a:cubicBezTo>
                      <a:pt x="35" y="29"/>
                      <a:pt x="35" y="29"/>
                      <a:pt x="35" y="29"/>
                    </a:cubicBezTo>
                    <a:cubicBezTo>
                      <a:pt x="35" y="30"/>
                      <a:pt x="35" y="30"/>
                      <a:pt x="35" y="30"/>
                    </a:cubicBezTo>
                    <a:cubicBezTo>
                      <a:pt x="35" y="31"/>
                      <a:pt x="36" y="31"/>
                      <a:pt x="37" y="31"/>
                    </a:cubicBezTo>
                    <a:cubicBezTo>
                      <a:pt x="37" y="31"/>
                      <a:pt x="37" y="31"/>
                      <a:pt x="38" y="30"/>
                    </a:cubicBezTo>
                    <a:cubicBezTo>
                      <a:pt x="38" y="30"/>
                      <a:pt x="39" y="30"/>
                      <a:pt x="39" y="30"/>
                    </a:cubicBezTo>
                    <a:cubicBezTo>
                      <a:pt x="40" y="30"/>
                      <a:pt x="40" y="30"/>
                      <a:pt x="41" y="30"/>
                    </a:cubicBezTo>
                    <a:cubicBezTo>
                      <a:pt x="42" y="30"/>
                      <a:pt x="42" y="30"/>
                      <a:pt x="43" y="31"/>
                    </a:cubicBezTo>
                    <a:cubicBezTo>
                      <a:pt x="44" y="31"/>
                      <a:pt x="44" y="31"/>
                      <a:pt x="44" y="3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6" name="Freeform 135"/>
              <p:cNvSpPr>
                <a:spLocks/>
              </p:cNvSpPr>
              <p:nvPr/>
            </p:nvSpPr>
            <p:spPr bwMode="auto">
              <a:xfrm>
                <a:off x="5640389" y="168116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7" name="Freeform 136"/>
              <p:cNvSpPr>
                <a:spLocks/>
              </p:cNvSpPr>
              <p:nvPr/>
            </p:nvSpPr>
            <p:spPr bwMode="auto">
              <a:xfrm>
                <a:off x="4745039" y="1476376"/>
                <a:ext cx="431800" cy="227013"/>
              </a:xfrm>
              <a:custGeom>
                <a:avLst/>
                <a:gdLst>
                  <a:gd name="T0" fmla="*/ 13 w 40"/>
                  <a:gd name="T1" fmla="*/ 10 h 21"/>
                  <a:gd name="T2" fmla="*/ 15 w 40"/>
                  <a:gd name="T3" fmla="*/ 10 h 21"/>
                  <a:gd name="T4" fmla="*/ 16 w 40"/>
                  <a:gd name="T5" fmla="*/ 12 h 21"/>
                  <a:gd name="T6" fmla="*/ 16 w 40"/>
                  <a:gd name="T7" fmla="*/ 16 h 21"/>
                  <a:gd name="T8" fmla="*/ 14 w 40"/>
                  <a:gd name="T9" fmla="*/ 18 h 21"/>
                  <a:gd name="T10" fmla="*/ 16 w 40"/>
                  <a:gd name="T11" fmla="*/ 18 h 21"/>
                  <a:gd name="T12" fmla="*/ 17 w 40"/>
                  <a:gd name="T13" fmla="*/ 18 h 21"/>
                  <a:gd name="T14" fmla="*/ 18 w 40"/>
                  <a:gd name="T15" fmla="*/ 18 h 21"/>
                  <a:gd name="T16" fmla="*/ 19 w 40"/>
                  <a:gd name="T17" fmla="*/ 16 h 21"/>
                  <a:gd name="T18" fmla="*/ 21 w 40"/>
                  <a:gd name="T19" fmla="*/ 14 h 21"/>
                  <a:gd name="T20" fmla="*/ 22 w 40"/>
                  <a:gd name="T21" fmla="*/ 16 h 21"/>
                  <a:gd name="T22" fmla="*/ 25 w 40"/>
                  <a:gd name="T23" fmla="*/ 16 h 21"/>
                  <a:gd name="T24" fmla="*/ 25 w 40"/>
                  <a:gd name="T25" fmla="*/ 17 h 21"/>
                  <a:gd name="T26" fmla="*/ 25 w 40"/>
                  <a:gd name="T27" fmla="*/ 18 h 21"/>
                  <a:gd name="T28" fmla="*/ 26 w 40"/>
                  <a:gd name="T29" fmla="*/ 20 h 21"/>
                  <a:gd name="T30" fmla="*/ 29 w 40"/>
                  <a:gd name="T31" fmla="*/ 20 h 21"/>
                  <a:gd name="T32" fmla="*/ 31 w 40"/>
                  <a:gd name="T33" fmla="*/ 19 h 21"/>
                  <a:gd name="T34" fmla="*/ 33 w 40"/>
                  <a:gd name="T35" fmla="*/ 19 h 21"/>
                  <a:gd name="T36" fmla="*/ 32 w 40"/>
                  <a:gd name="T37" fmla="*/ 18 h 21"/>
                  <a:gd name="T38" fmla="*/ 29 w 40"/>
                  <a:gd name="T39" fmla="*/ 17 h 21"/>
                  <a:gd name="T40" fmla="*/ 29 w 40"/>
                  <a:gd name="T41" fmla="*/ 16 h 21"/>
                  <a:gd name="T42" fmla="*/ 31 w 40"/>
                  <a:gd name="T43" fmla="*/ 14 h 21"/>
                  <a:gd name="T44" fmla="*/ 34 w 40"/>
                  <a:gd name="T45" fmla="*/ 14 h 21"/>
                  <a:gd name="T46" fmla="*/ 36 w 40"/>
                  <a:gd name="T47" fmla="*/ 13 h 21"/>
                  <a:gd name="T48" fmla="*/ 38 w 40"/>
                  <a:gd name="T49" fmla="*/ 10 h 21"/>
                  <a:gd name="T50" fmla="*/ 39 w 40"/>
                  <a:gd name="T51" fmla="*/ 8 h 21"/>
                  <a:gd name="T52" fmla="*/ 36 w 40"/>
                  <a:gd name="T53" fmla="*/ 7 h 21"/>
                  <a:gd name="T54" fmla="*/ 32 w 40"/>
                  <a:gd name="T55" fmla="*/ 7 h 21"/>
                  <a:gd name="T56" fmla="*/ 29 w 40"/>
                  <a:gd name="T57" fmla="*/ 7 h 21"/>
                  <a:gd name="T58" fmla="*/ 25 w 40"/>
                  <a:gd name="T59" fmla="*/ 7 h 21"/>
                  <a:gd name="T60" fmla="*/ 22 w 40"/>
                  <a:gd name="T61" fmla="*/ 4 h 21"/>
                  <a:gd name="T62" fmla="*/ 20 w 40"/>
                  <a:gd name="T63" fmla="*/ 2 h 21"/>
                  <a:gd name="T64" fmla="*/ 17 w 40"/>
                  <a:gd name="T65" fmla="*/ 0 h 21"/>
                  <a:gd name="T66" fmla="*/ 14 w 40"/>
                  <a:gd name="T67" fmla="*/ 1 h 21"/>
                  <a:gd name="T68" fmla="*/ 12 w 40"/>
                  <a:gd name="T69" fmla="*/ 1 h 21"/>
                  <a:gd name="T70" fmla="*/ 10 w 40"/>
                  <a:gd name="T71" fmla="*/ 2 h 21"/>
                  <a:gd name="T72" fmla="*/ 8 w 40"/>
                  <a:gd name="T73" fmla="*/ 2 h 21"/>
                  <a:gd name="T74" fmla="*/ 6 w 40"/>
                  <a:gd name="T75" fmla="*/ 1 h 21"/>
                  <a:gd name="T76" fmla="*/ 3 w 40"/>
                  <a:gd name="T77" fmla="*/ 1 h 21"/>
                  <a:gd name="T78" fmla="*/ 2 w 40"/>
                  <a:gd name="T79" fmla="*/ 2 h 21"/>
                  <a:gd name="T80" fmla="*/ 1 w 40"/>
                  <a:gd name="T81" fmla="*/ 5 h 21"/>
                  <a:gd name="T82" fmla="*/ 1 w 40"/>
                  <a:gd name="T83" fmla="*/ 7 h 21"/>
                  <a:gd name="T84" fmla="*/ 0 w 40"/>
                  <a:gd name="T85" fmla="*/ 8 h 21"/>
                  <a:gd name="T86" fmla="*/ 0 w 40"/>
                  <a:gd name="T87" fmla="*/ 10 h 21"/>
                  <a:gd name="T88" fmla="*/ 1 w 40"/>
                  <a:gd name="T89" fmla="*/ 10 h 21"/>
                  <a:gd name="T90" fmla="*/ 3 w 40"/>
                  <a:gd name="T91" fmla="*/ 10 h 21"/>
                  <a:gd name="T92" fmla="*/ 5 w 40"/>
                  <a:gd name="T93" fmla="*/ 11 h 21"/>
                  <a:gd name="T94" fmla="*/ 7 w 40"/>
                  <a:gd name="T95" fmla="*/ 10 h 21"/>
                  <a:gd name="T96" fmla="*/ 9 w 40"/>
                  <a:gd name="T97" fmla="*/ 10 h 21"/>
                  <a:gd name="T98" fmla="*/ 10 w 40"/>
                  <a:gd name="T99"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 h="21">
                    <a:moveTo>
                      <a:pt x="12" y="9"/>
                    </a:moveTo>
                    <a:cubicBezTo>
                      <a:pt x="12" y="9"/>
                      <a:pt x="12" y="9"/>
                      <a:pt x="12" y="9"/>
                    </a:cubicBezTo>
                    <a:cubicBezTo>
                      <a:pt x="12" y="9"/>
                      <a:pt x="12" y="10"/>
                      <a:pt x="13" y="10"/>
                    </a:cubicBezTo>
                    <a:cubicBezTo>
                      <a:pt x="13" y="10"/>
                      <a:pt x="13" y="10"/>
                      <a:pt x="13" y="10"/>
                    </a:cubicBezTo>
                    <a:cubicBezTo>
                      <a:pt x="13" y="10"/>
                      <a:pt x="14" y="10"/>
                      <a:pt x="14" y="10"/>
                    </a:cubicBezTo>
                    <a:cubicBezTo>
                      <a:pt x="14" y="10"/>
                      <a:pt x="15" y="10"/>
                      <a:pt x="15" y="10"/>
                    </a:cubicBezTo>
                    <a:cubicBezTo>
                      <a:pt x="15" y="10"/>
                      <a:pt x="15" y="10"/>
                      <a:pt x="15" y="10"/>
                    </a:cubicBezTo>
                    <a:cubicBezTo>
                      <a:pt x="15" y="11"/>
                      <a:pt x="15" y="11"/>
                      <a:pt x="16" y="11"/>
                    </a:cubicBezTo>
                    <a:cubicBezTo>
                      <a:pt x="16" y="12"/>
                      <a:pt x="16" y="12"/>
                      <a:pt x="16" y="12"/>
                    </a:cubicBezTo>
                    <a:cubicBezTo>
                      <a:pt x="16" y="13"/>
                      <a:pt x="16" y="13"/>
                      <a:pt x="16" y="13"/>
                    </a:cubicBezTo>
                    <a:cubicBezTo>
                      <a:pt x="16" y="14"/>
                      <a:pt x="16" y="14"/>
                      <a:pt x="16" y="15"/>
                    </a:cubicBezTo>
                    <a:cubicBezTo>
                      <a:pt x="16" y="15"/>
                      <a:pt x="16" y="15"/>
                      <a:pt x="16" y="16"/>
                    </a:cubicBezTo>
                    <a:cubicBezTo>
                      <a:pt x="15" y="16"/>
                      <a:pt x="15" y="16"/>
                      <a:pt x="15" y="17"/>
                    </a:cubicBezTo>
                    <a:cubicBezTo>
                      <a:pt x="16" y="17"/>
                      <a:pt x="14" y="17"/>
                      <a:pt x="14" y="18"/>
                    </a:cubicBezTo>
                    <a:cubicBezTo>
                      <a:pt x="14" y="18"/>
                      <a:pt x="14" y="18"/>
                      <a:pt x="14" y="18"/>
                    </a:cubicBezTo>
                    <a:cubicBezTo>
                      <a:pt x="14" y="18"/>
                      <a:pt x="14" y="18"/>
                      <a:pt x="14" y="18"/>
                    </a:cubicBezTo>
                    <a:cubicBezTo>
                      <a:pt x="14" y="18"/>
                      <a:pt x="15" y="18"/>
                      <a:pt x="15" y="18"/>
                    </a:cubicBezTo>
                    <a:cubicBezTo>
                      <a:pt x="15" y="18"/>
                      <a:pt x="15" y="18"/>
                      <a:pt x="16" y="18"/>
                    </a:cubicBezTo>
                    <a:cubicBezTo>
                      <a:pt x="16" y="18"/>
                      <a:pt x="16" y="18"/>
                      <a:pt x="16" y="17"/>
                    </a:cubicBezTo>
                    <a:cubicBezTo>
                      <a:pt x="16" y="17"/>
                      <a:pt x="17" y="17"/>
                      <a:pt x="17" y="17"/>
                    </a:cubicBezTo>
                    <a:cubicBezTo>
                      <a:pt x="17" y="18"/>
                      <a:pt x="17" y="18"/>
                      <a:pt x="17" y="18"/>
                    </a:cubicBezTo>
                    <a:cubicBezTo>
                      <a:pt x="17" y="19"/>
                      <a:pt x="17" y="18"/>
                      <a:pt x="18" y="18"/>
                    </a:cubicBezTo>
                    <a:cubicBezTo>
                      <a:pt x="18" y="18"/>
                      <a:pt x="18" y="18"/>
                      <a:pt x="18" y="18"/>
                    </a:cubicBezTo>
                    <a:cubicBezTo>
                      <a:pt x="18" y="18"/>
                      <a:pt x="18" y="18"/>
                      <a:pt x="18" y="18"/>
                    </a:cubicBezTo>
                    <a:cubicBezTo>
                      <a:pt x="18" y="18"/>
                      <a:pt x="18" y="17"/>
                      <a:pt x="18" y="17"/>
                    </a:cubicBezTo>
                    <a:cubicBezTo>
                      <a:pt x="18" y="17"/>
                      <a:pt x="19" y="17"/>
                      <a:pt x="19" y="17"/>
                    </a:cubicBezTo>
                    <a:cubicBezTo>
                      <a:pt x="19" y="16"/>
                      <a:pt x="19" y="16"/>
                      <a:pt x="19" y="16"/>
                    </a:cubicBezTo>
                    <a:cubicBezTo>
                      <a:pt x="20" y="15"/>
                      <a:pt x="20" y="16"/>
                      <a:pt x="20" y="15"/>
                    </a:cubicBezTo>
                    <a:cubicBezTo>
                      <a:pt x="20" y="15"/>
                      <a:pt x="20" y="15"/>
                      <a:pt x="20" y="15"/>
                    </a:cubicBezTo>
                    <a:cubicBezTo>
                      <a:pt x="20" y="14"/>
                      <a:pt x="21" y="14"/>
                      <a:pt x="21" y="14"/>
                    </a:cubicBezTo>
                    <a:cubicBezTo>
                      <a:pt x="21" y="15"/>
                      <a:pt x="21" y="15"/>
                      <a:pt x="21" y="15"/>
                    </a:cubicBezTo>
                    <a:cubicBezTo>
                      <a:pt x="21" y="15"/>
                      <a:pt x="22" y="15"/>
                      <a:pt x="22" y="15"/>
                    </a:cubicBezTo>
                    <a:cubicBezTo>
                      <a:pt x="22" y="15"/>
                      <a:pt x="22" y="15"/>
                      <a:pt x="22" y="16"/>
                    </a:cubicBezTo>
                    <a:cubicBezTo>
                      <a:pt x="23" y="16"/>
                      <a:pt x="23" y="16"/>
                      <a:pt x="23" y="16"/>
                    </a:cubicBezTo>
                    <a:cubicBezTo>
                      <a:pt x="23" y="16"/>
                      <a:pt x="24" y="16"/>
                      <a:pt x="24" y="16"/>
                    </a:cubicBezTo>
                    <a:cubicBezTo>
                      <a:pt x="24" y="16"/>
                      <a:pt x="25" y="16"/>
                      <a:pt x="25" y="16"/>
                    </a:cubicBezTo>
                    <a:cubicBezTo>
                      <a:pt x="26" y="16"/>
                      <a:pt x="26" y="15"/>
                      <a:pt x="26" y="16"/>
                    </a:cubicBezTo>
                    <a:cubicBezTo>
                      <a:pt x="27" y="16"/>
                      <a:pt x="26" y="16"/>
                      <a:pt x="26" y="17"/>
                    </a:cubicBezTo>
                    <a:cubicBezTo>
                      <a:pt x="25" y="17"/>
                      <a:pt x="25" y="17"/>
                      <a:pt x="25" y="17"/>
                    </a:cubicBezTo>
                    <a:cubicBezTo>
                      <a:pt x="25" y="17"/>
                      <a:pt x="25" y="17"/>
                      <a:pt x="24" y="17"/>
                    </a:cubicBezTo>
                    <a:cubicBezTo>
                      <a:pt x="24" y="18"/>
                      <a:pt x="24" y="18"/>
                      <a:pt x="24" y="18"/>
                    </a:cubicBezTo>
                    <a:cubicBezTo>
                      <a:pt x="24" y="18"/>
                      <a:pt x="24" y="18"/>
                      <a:pt x="25" y="18"/>
                    </a:cubicBezTo>
                    <a:cubicBezTo>
                      <a:pt x="25" y="18"/>
                      <a:pt x="25" y="18"/>
                      <a:pt x="26" y="18"/>
                    </a:cubicBezTo>
                    <a:cubicBezTo>
                      <a:pt x="26" y="19"/>
                      <a:pt x="26" y="19"/>
                      <a:pt x="26" y="19"/>
                    </a:cubicBezTo>
                    <a:cubicBezTo>
                      <a:pt x="27" y="19"/>
                      <a:pt x="26" y="19"/>
                      <a:pt x="26" y="20"/>
                    </a:cubicBezTo>
                    <a:cubicBezTo>
                      <a:pt x="27" y="20"/>
                      <a:pt x="27" y="20"/>
                      <a:pt x="27" y="21"/>
                    </a:cubicBezTo>
                    <a:cubicBezTo>
                      <a:pt x="27" y="21"/>
                      <a:pt x="28" y="21"/>
                      <a:pt x="28" y="21"/>
                    </a:cubicBezTo>
                    <a:cubicBezTo>
                      <a:pt x="28" y="20"/>
                      <a:pt x="28" y="20"/>
                      <a:pt x="29" y="20"/>
                    </a:cubicBezTo>
                    <a:cubicBezTo>
                      <a:pt x="29" y="19"/>
                      <a:pt x="29" y="20"/>
                      <a:pt x="30" y="20"/>
                    </a:cubicBezTo>
                    <a:cubicBezTo>
                      <a:pt x="30" y="20"/>
                      <a:pt x="30" y="20"/>
                      <a:pt x="30" y="19"/>
                    </a:cubicBezTo>
                    <a:cubicBezTo>
                      <a:pt x="30" y="19"/>
                      <a:pt x="30" y="19"/>
                      <a:pt x="31" y="19"/>
                    </a:cubicBezTo>
                    <a:cubicBezTo>
                      <a:pt x="31" y="19"/>
                      <a:pt x="31" y="19"/>
                      <a:pt x="31" y="19"/>
                    </a:cubicBezTo>
                    <a:cubicBezTo>
                      <a:pt x="32" y="19"/>
                      <a:pt x="32" y="19"/>
                      <a:pt x="32" y="19"/>
                    </a:cubicBezTo>
                    <a:cubicBezTo>
                      <a:pt x="32" y="19"/>
                      <a:pt x="33" y="19"/>
                      <a:pt x="33" y="19"/>
                    </a:cubicBezTo>
                    <a:cubicBezTo>
                      <a:pt x="33" y="19"/>
                      <a:pt x="33" y="19"/>
                      <a:pt x="33" y="19"/>
                    </a:cubicBezTo>
                    <a:cubicBezTo>
                      <a:pt x="33" y="18"/>
                      <a:pt x="33" y="18"/>
                      <a:pt x="32" y="18"/>
                    </a:cubicBezTo>
                    <a:cubicBezTo>
                      <a:pt x="32" y="18"/>
                      <a:pt x="32" y="18"/>
                      <a:pt x="32" y="18"/>
                    </a:cubicBezTo>
                    <a:cubicBezTo>
                      <a:pt x="31" y="18"/>
                      <a:pt x="31" y="18"/>
                      <a:pt x="31" y="18"/>
                    </a:cubicBezTo>
                    <a:cubicBezTo>
                      <a:pt x="30" y="18"/>
                      <a:pt x="30" y="18"/>
                      <a:pt x="30" y="18"/>
                    </a:cubicBezTo>
                    <a:cubicBezTo>
                      <a:pt x="30" y="18"/>
                      <a:pt x="29" y="17"/>
                      <a:pt x="29" y="17"/>
                    </a:cubicBezTo>
                    <a:cubicBezTo>
                      <a:pt x="29" y="17"/>
                      <a:pt x="29" y="17"/>
                      <a:pt x="29" y="16"/>
                    </a:cubicBezTo>
                    <a:cubicBezTo>
                      <a:pt x="29" y="16"/>
                      <a:pt x="28" y="16"/>
                      <a:pt x="28" y="16"/>
                    </a:cubicBezTo>
                    <a:cubicBezTo>
                      <a:pt x="28" y="16"/>
                      <a:pt x="29" y="16"/>
                      <a:pt x="29" y="16"/>
                    </a:cubicBezTo>
                    <a:cubicBezTo>
                      <a:pt x="29" y="16"/>
                      <a:pt x="29" y="15"/>
                      <a:pt x="30" y="15"/>
                    </a:cubicBezTo>
                    <a:cubicBezTo>
                      <a:pt x="30" y="15"/>
                      <a:pt x="30" y="15"/>
                      <a:pt x="30" y="15"/>
                    </a:cubicBezTo>
                    <a:cubicBezTo>
                      <a:pt x="31" y="14"/>
                      <a:pt x="31" y="15"/>
                      <a:pt x="31" y="14"/>
                    </a:cubicBezTo>
                    <a:cubicBezTo>
                      <a:pt x="32" y="14"/>
                      <a:pt x="32" y="14"/>
                      <a:pt x="33" y="14"/>
                    </a:cubicBezTo>
                    <a:cubicBezTo>
                      <a:pt x="33" y="14"/>
                      <a:pt x="33" y="14"/>
                      <a:pt x="34" y="14"/>
                    </a:cubicBezTo>
                    <a:cubicBezTo>
                      <a:pt x="34" y="14"/>
                      <a:pt x="34" y="14"/>
                      <a:pt x="34" y="14"/>
                    </a:cubicBezTo>
                    <a:cubicBezTo>
                      <a:pt x="35" y="13"/>
                      <a:pt x="35" y="13"/>
                      <a:pt x="35" y="13"/>
                    </a:cubicBezTo>
                    <a:cubicBezTo>
                      <a:pt x="35" y="13"/>
                      <a:pt x="36" y="13"/>
                      <a:pt x="36" y="13"/>
                    </a:cubicBezTo>
                    <a:cubicBezTo>
                      <a:pt x="36" y="13"/>
                      <a:pt x="36" y="13"/>
                      <a:pt x="36" y="13"/>
                    </a:cubicBezTo>
                    <a:cubicBezTo>
                      <a:pt x="36" y="13"/>
                      <a:pt x="37" y="13"/>
                      <a:pt x="37" y="12"/>
                    </a:cubicBezTo>
                    <a:cubicBezTo>
                      <a:pt x="38" y="12"/>
                      <a:pt x="38" y="12"/>
                      <a:pt x="38" y="11"/>
                    </a:cubicBezTo>
                    <a:cubicBezTo>
                      <a:pt x="38" y="11"/>
                      <a:pt x="38" y="11"/>
                      <a:pt x="38" y="10"/>
                    </a:cubicBezTo>
                    <a:cubicBezTo>
                      <a:pt x="38" y="10"/>
                      <a:pt x="38" y="10"/>
                      <a:pt x="38" y="10"/>
                    </a:cubicBezTo>
                    <a:cubicBezTo>
                      <a:pt x="38" y="10"/>
                      <a:pt x="39" y="10"/>
                      <a:pt x="39" y="10"/>
                    </a:cubicBezTo>
                    <a:cubicBezTo>
                      <a:pt x="40" y="9"/>
                      <a:pt x="40" y="9"/>
                      <a:pt x="39" y="8"/>
                    </a:cubicBezTo>
                    <a:cubicBezTo>
                      <a:pt x="39" y="8"/>
                      <a:pt x="39" y="8"/>
                      <a:pt x="38" y="8"/>
                    </a:cubicBezTo>
                    <a:cubicBezTo>
                      <a:pt x="38" y="8"/>
                      <a:pt x="37" y="8"/>
                      <a:pt x="37" y="7"/>
                    </a:cubicBezTo>
                    <a:cubicBezTo>
                      <a:pt x="37" y="7"/>
                      <a:pt x="36" y="7"/>
                      <a:pt x="36" y="7"/>
                    </a:cubicBezTo>
                    <a:cubicBezTo>
                      <a:pt x="35" y="7"/>
                      <a:pt x="35" y="8"/>
                      <a:pt x="34" y="8"/>
                    </a:cubicBezTo>
                    <a:cubicBezTo>
                      <a:pt x="34" y="8"/>
                      <a:pt x="33" y="8"/>
                      <a:pt x="33" y="8"/>
                    </a:cubicBezTo>
                    <a:cubicBezTo>
                      <a:pt x="32" y="8"/>
                      <a:pt x="33" y="7"/>
                      <a:pt x="32" y="7"/>
                    </a:cubicBezTo>
                    <a:cubicBezTo>
                      <a:pt x="32" y="6"/>
                      <a:pt x="32" y="6"/>
                      <a:pt x="31" y="6"/>
                    </a:cubicBezTo>
                    <a:cubicBezTo>
                      <a:pt x="31" y="6"/>
                      <a:pt x="31" y="6"/>
                      <a:pt x="30" y="6"/>
                    </a:cubicBezTo>
                    <a:cubicBezTo>
                      <a:pt x="30" y="6"/>
                      <a:pt x="30" y="6"/>
                      <a:pt x="29" y="7"/>
                    </a:cubicBezTo>
                    <a:cubicBezTo>
                      <a:pt x="29" y="7"/>
                      <a:pt x="29" y="7"/>
                      <a:pt x="28" y="7"/>
                    </a:cubicBezTo>
                    <a:cubicBezTo>
                      <a:pt x="28" y="7"/>
                      <a:pt x="27" y="7"/>
                      <a:pt x="27" y="7"/>
                    </a:cubicBezTo>
                    <a:cubicBezTo>
                      <a:pt x="26" y="7"/>
                      <a:pt x="26" y="7"/>
                      <a:pt x="25" y="7"/>
                    </a:cubicBezTo>
                    <a:cubicBezTo>
                      <a:pt x="25" y="7"/>
                      <a:pt x="25" y="7"/>
                      <a:pt x="24" y="6"/>
                    </a:cubicBezTo>
                    <a:cubicBezTo>
                      <a:pt x="24" y="6"/>
                      <a:pt x="24" y="6"/>
                      <a:pt x="24" y="5"/>
                    </a:cubicBezTo>
                    <a:cubicBezTo>
                      <a:pt x="23" y="5"/>
                      <a:pt x="23" y="4"/>
                      <a:pt x="22" y="4"/>
                    </a:cubicBezTo>
                    <a:cubicBezTo>
                      <a:pt x="22" y="4"/>
                      <a:pt x="22" y="4"/>
                      <a:pt x="21" y="4"/>
                    </a:cubicBezTo>
                    <a:cubicBezTo>
                      <a:pt x="21" y="4"/>
                      <a:pt x="21" y="4"/>
                      <a:pt x="20" y="4"/>
                    </a:cubicBezTo>
                    <a:cubicBezTo>
                      <a:pt x="20" y="3"/>
                      <a:pt x="20" y="3"/>
                      <a:pt x="20" y="2"/>
                    </a:cubicBezTo>
                    <a:cubicBezTo>
                      <a:pt x="19" y="2"/>
                      <a:pt x="20" y="1"/>
                      <a:pt x="19" y="1"/>
                    </a:cubicBezTo>
                    <a:cubicBezTo>
                      <a:pt x="19" y="0"/>
                      <a:pt x="19" y="0"/>
                      <a:pt x="19" y="0"/>
                    </a:cubicBezTo>
                    <a:cubicBezTo>
                      <a:pt x="18" y="0"/>
                      <a:pt x="18" y="0"/>
                      <a:pt x="17" y="0"/>
                    </a:cubicBezTo>
                    <a:cubicBezTo>
                      <a:pt x="16" y="0"/>
                      <a:pt x="16" y="0"/>
                      <a:pt x="16" y="0"/>
                    </a:cubicBezTo>
                    <a:cubicBezTo>
                      <a:pt x="15" y="0"/>
                      <a:pt x="15" y="1"/>
                      <a:pt x="15" y="1"/>
                    </a:cubicBezTo>
                    <a:cubicBezTo>
                      <a:pt x="14" y="1"/>
                      <a:pt x="14" y="1"/>
                      <a:pt x="14" y="1"/>
                    </a:cubicBezTo>
                    <a:cubicBezTo>
                      <a:pt x="13" y="1"/>
                      <a:pt x="13" y="1"/>
                      <a:pt x="13" y="0"/>
                    </a:cubicBezTo>
                    <a:cubicBezTo>
                      <a:pt x="13" y="0"/>
                      <a:pt x="13" y="0"/>
                      <a:pt x="13" y="0"/>
                    </a:cubicBezTo>
                    <a:cubicBezTo>
                      <a:pt x="13" y="1"/>
                      <a:pt x="12" y="1"/>
                      <a:pt x="12" y="1"/>
                    </a:cubicBezTo>
                    <a:cubicBezTo>
                      <a:pt x="12" y="2"/>
                      <a:pt x="12" y="2"/>
                      <a:pt x="12" y="2"/>
                    </a:cubicBezTo>
                    <a:cubicBezTo>
                      <a:pt x="12" y="3"/>
                      <a:pt x="11" y="3"/>
                      <a:pt x="11" y="3"/>
                    </a:cubicBezTo>
                    <a:cubicBezTo>
                      <a:pt x="10" y="3"/>
                      <a:pt x="10" y="2"/>
                      <a:pt x="10" y="2"/>
                    </a:cubicBezTo>
                    <a:cubicBezTo>
                      <a:pt x="10" y="2"/>
                      <a:pt x="9" y="2"/>
                      <a:pt x="9" y="2"/>
                    </a:cubicBezTo>
                    <a:cubicBezTo>
                      <a:pt x="9" y="2"/>
                      <a:pt x="9" y="2"/>
                      <a:pt x="9" y="2"/>
                    </a:cubicBezTo>
                    <a:cubicBezTo>
                      <a:pt x="8" y="2"/>
                      <a:pt x="8" y="2"/>
                      <a:pt x="8" y="2"/>
                    </a:cubicBezTo>
                    <a:cubicBezTo>
                      <a:pt x="7" y="2"/>
                      <a:pt x="7" y="2"/>
                      <a:pt x="7" y="1"/>
                    </a:cubicBezTo>
                    <a:cubicBezTo>
                      <a:pt x="7" y="1"/>
                      <a:pt x="7" y="1"/>
                      <a:pt x="6" y="1"/>
                    </a:cubicBezTo>
                    <a:cubicBezTo>
                      <a:pt x="6" y="1"/>
                      <a:pt x="6" y="1"/>
                      <a:pt x="6" y="1"/>
                    </a:cubicBezTo>
                    <a:cubicBezTo>
                      <a:pt x="5" y="1"/>
                      <a:pt x="5" y="1"/>
                      <a:pt x="4" y="1"/>
                    </a:cubicBezTo>
                    <a:cubicBezTo>
                      <a:pt x="4" y="1"/>
                      <a:pt x="4" y="0"/>
                      <a:pt x="4" y="0"/>
                    </a:cubicBezTo>
                    <a:cubicBezTo>
                      <a:pt x="4" y="0"/>
                      <a:pt x="3" y="0"/>
                      <a:pt x="3" y="1"/>
                    </a:cubicBezTo>
                    <a:cubicBezTo>
                      <a:pt x="3" y="1"/>
                      <a:pt x="3" y="1"/>
                      <a:pt x="2" y="2"/>
                    </a:cubicBezTo>
                    <a:cubicBezTo>
                      <a:pt x="2" y="2"/>
                      <a:pt x="2" y="2"/>
                      <a:pt x="2" y="2"/>
                    </a:cubicBezTo>
                    <a:cubicBezTo>
                      <a:pt x="2" y="2"/>
                      <a:pt x="2" y="2"/>
                      <a:pt x="2" y="2"/>
                    </a:cubicBezTo>
                    <a:cubicBezTo>
                      <a:pt x="3" y="2"/>
                      <a:pt x="3" y="3"/>
                      <a:pt x="3" y="3"/>
                    </a:cubicBezTo>
                    <a:cubicBezTo>
                      <a:pt x="3" y="3"/>
                      <a:pt x="3" y="4"/>
                      <a:pt x="2" y="4"/>
                    </a:cubicBezTo>
                    <a:cubicBezTo>
                      <a:pt x="2" y="4"/>
                      <a:pt x="2" y="4"/>
                      <a:pt x="1" y="5"/>
                    </a:cubicBezTo>
                    <a:cubicBezTo>
                      <a:pt x="1" y="5"/>
                      <a:pt x="1" y="5"/>
                      <a:pt x="0" y="5"/>
                    </a:cubicBezTo>
                    <a:cubicBezTo>
                      <a:pt x="0" y="6"/>
                      <a:pt x="1" y="6"/>
                      <a:pt x="1" y="7"/>
                    </a:cubicBezTo>
                    <a:cubicBezTo>
                      <a:pt x="1" y="7"/>
                      <a:pt x="1" y="7"/>
                      <a:pt x="1" y="7"/>
                    </a:cubicBezTo>
                    <a:cubicBezTo>
                      <a:pt x="0" y="8"/>
                      <a:pt x="0" y="8"/>
                      <a:pt x="0" y="8"/>
                    </a:cubicBezTo>
                    <a:cubicBezTo>
                      <a:pt x="0" y="8"/>
                      <a:pt x="0" y="8"/>
                      <a:pt x="0" y="8"/>
                    </a:cubicBezTo>
                    <a:cubicBezTo>
                      <a:pt x="0" y="8"/>
                      <a:pt x="0" y="8"/>
                      <a:pt x="0" y="8"/>
                    </a:cubicBezTo>
                    <a:cubicBezTo>
                      <a:pt x="0" y="9"/>
                      <a:pt x="0" y="9"/>
                      <a:pt x="0" y="9"/>
                    </a:cubicBezTo>
                    <a:cubicBezTo>
                      <a:pt x="0" y="9"/>
                      <a:pt x="0" y="9"/>
                      <a:pt x="0" y="9"/>
                    </a:cubicBezTo>
                    <a:cubicBezTo>
                      <a:pt x="0" y="10"/>
                      <a:pt x="0" y="10"/>
                      <a:pt x="0" y="10"/>
                    </a:cubicBezTo>
                    <a:cubicBezTo>
                      <a:pt x="0" y="10"/>
                      <a:pt x="0" y="10"/>
                      <a:pt x="1" y="10"/>
                    </a:cubicBezTo>
                    <a:cubicBezTo>
                      <a:pt x="1" y="10"/>
                      <a:pt x="1" y="10"/>
                      <a:pt x="1" y="10"/>
                    </a:cubicBezTo>
                    <a:cubicBezTo>
                      <a:pt x="1" y="10"/>
                      <a:pt x="1" y="10"/>
                      <a:pt x="1" y="10"/>
                    </a:cubicBezTo>
                    <a:cubicBezTo>
                      <a:pt x="1" y="10"/>
                      <a:pt x="2" y="10"/>
                      <a:pt x="2" y="10"/>
                    </a:cubicBezTo>
                    <a:cubicBezTo>
                      <a:pt x="2" y="10"/>
                      <a:pt x="2" y="10"/>
                      <a:pt x="2" y="10"/>
                    </a:cubicBezTo>
                    <a:cubicBezTo>
                      <a:pt x="2" y="10"/>
                      <a:pt x="2" y="10"/>
                      <a:pt x="3" y="10"/>
                    </a:cubicBezTo>
                    <a:cubicBezTo>
                      <a:pt x="3" y="11"/>
                      <a:pt x="3" y="11"/>
                      <a:pt x="3" y="11"/>
                    </a:cubicBezTo>
                    <a:cubicBezTo>
                      <a:pt x="4" y="11"/>
                      <a:pt x="4" y="11"/>
                      <a:pt x="4" y="11"/>
                    </a:cubicBezTo>
                    <a:cubicBezTo>
                      <a:pt x="4" y="11"/>
                      <a:pt x="5" y="11"/>
                      <a:pt x="5" y="11"/>
                    </a:cubicBezTo>
                    <a:cubicBezTo>
                      <a:pt x="6" y="11"/>
                      <a:pt x="6" y="11"/>
                      <a:pt x="6" y="11"/>
                    </a:cubicBezTo>
                    <a:cubicBezTo>
                      <a:pt x="7" y="11"/>
                      <a:pt x="7" y="10"/>
                      <a:pt x="7" y="10"/>
                    </a:cubicBezTo>
                    <a:cubicBezTo>
                      <a:pt x="7" y="10"/>
                      <a:pt x="7" y="10"/>
                      <a:pt x="7" y="10"/>
                    </a:cubicBezTo>
                    <a:cubicBezTo>
                      <a:pt x="7" y="10"/>
                      <a:pt x="7" y="10"/>
                      <a:pt x="7" y="10"/>
                    </a:cubicBezTo>
                    <a:cubicBezTo>
                      <a:pt x="7" y="10"/>
                      <a:pt x="8" y="11"/>
                      <a:pt x="8" y="11"/>
                    </a:cubicBezTo>
                    <a:cubicBezTo>
                      <a:pt x="8" y="11"/>
                      <a:pt x="8" y="11"/>
                      <a:pt x="9" y="10"/>
                    </a:cubicBezTo>
                    <a:cubicBezTo>
                      <a:pt x="9" y="10"/>
                      <a:pt x="9" y="10"/>
                      <a:pt x="9" y="10"/>
                    </a:cubicBezTo>
                    <a:cubicBezTo>
                      <a:pt x="9" y="10"/>
                      <a:pt x="9" y="10"/>
                      <a:pt x="9" y="10"/>
                    </a:cubicBezTo>
                    <a:cubicBezTo>
                      <a:pt x="9" y="10"/>
                      <a:pt x="9" y="10"/>
                      <a:pt x="10" y="10"/>
                    </a:cubicBezTo>
                    <a:cubicBezTo>
                      <a:pt x="10" y="9"/>
                      <a:pt x="10" y="9"/>
                      <a:pt x="10" y="9"/>
                    </a:cubicBezTo>
                    <a:cubicBezTo>
                      <a:pt x="11" y="9"/>
                      <a:pt x="11" y="9"/>
                      <a:pt x="12" y="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8" name="Freeform 137"/>
              <p:cNvSpPr>
                <a:spLocks/>
              </p:cNvSpPr>
              <p:nvPr/>
            </p:nvSpPr>
            <p:spPr bwMode="auto">
              <a:xfrm>
                <a:off x="7713664" y="3011489"/>
                <a:ext cx="11113" cy="20638"/>
              </a:xfrm>
              <a:custGeom>
                <a:avLst/>
                <a:gdLst>
                  <a:gd name="T0" fmla="*/ 0 w 1"/>
                  <a:gd name="T1" fmla="*/ 1 h 2"/>
                  <a:gd name="T2" fmla="*/ 1 w 1"/>
                  <a:gd name="T3" fmla="*/ 2 h 2"/>
                  <a:gd name="T4" fmla="*/ 1 w 1"/>
                  <a:gd name="T5" fmla="*/ 1 h 2"/>
                  <a:gd name="T6" fmla="*/ 1 w 1"/>
                  <a:gd name="T7" fmla="*/ 0 h 2"/>
                  <a:gd name="T8" fmla="*/ 1 w 1"/>
                  <a:gd name="T9" fmla="*/ 0 h 2"/>
                  <a:gd name="T10" fmla="*/ 0 w 1"/>
                  <a:gd name="T11" fmla="*/ 0 h 2"/>
                  <a:gd name="T12" fmla="*/ 0 w 1"/>
                  <a:gd name="T13" fmla="*/ 1 h 2"/>
                  <a:gd name="T14" fmla="*/ 0 w 1"/>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1"/>
                    </a:moveTo>
                    <a:cubicBezTo>
                      <a:pt x="0" y="2"/>
                      <a:pt x="0" y="2"/>
                      <a:pt x="1" y="2"/>
                    </a:cubicBezTo>
                    <a:cubicBezTo>
                      <a:pt x="1" y="2"/>
                      <a:pt x="1" y="1"/>
                      <a:pt x="1" y="1"/>
                    </a:cubicBezTo>
                    <a:cubicBezTo>
                      <a:pt x="1" y="1"/>
                      <a:pt x="1" y="1"/>
                      <a:pt x="1" y="0"/>
                    </a:cubicBezTo>
                    <a:cubicBezTo>
                      <a:pt x="1" y="0"/>
                      <a:pt x="1" y="0"/>
                      <a:pt x="1" y="0"/>
                    </a:cubicBezTo>
                    <a:cubicBezTo>
                      <a:pt x="0" y="0"/>
                      <a:pt x="0" y="0"/>
                      <a:pt x="0" y="0"/>
                    </a:cubicBezTo>
                    <a:cubicBezTo>
                      <a:pt x="0" y="0"/>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9" name="Freeform 138"/>
              <p:cNvSpPr>
                <a:spLocks/>
              </p:cNvSpPr>
              <p:nvPr/>
            </p:nvSpPr>
            <p:spPr bwMode="auto">
              <a:xfrm>
                <a:off x="7562852" y="3130551"/>
                <a:ext cx="31750" cy="9525"/>
              </a:xfrm>
              <a:custGeom>
                <a:avLst/>
                <a:gdLst>
                  <a:gd name="T0" fmla="*/ 2 w 3"/>
                  <a:gd name="T1" fmla="*/ 1 h 1"/>
                  <a:gd name="T2" fmla="*/ 3 w 3"/>
                  <a:gd name="T3" fmla="*/ 0 h 1"/>
                  <a:gd name="T4" fmla="*/ 2 w 3"/>
                  <a:gd name="T5" fmla="*/ 0 h 1"/>
                  <a:gd name="T6" fmla="*/ 1 w 3"/>
                  <a:gd name="T7" fmla="*/ 0 h 1"/>
                  <a:gd name="T8" fmla="*/ 1 w 3"/>
                  <a:gd name="T9" fmla="*/ 0 h 1"/>
                  <a:gd name="T10" fmla="*/ 0 w 3"/>
                  <a:gd name="T11" fmla="*/ 1 h 1"/>
                  <a:gd name="T12" fmla="*/ 1 w 3"/>
                  <a:gd name="T13" fmla="*/ 1 h 1"/>
                  <a:gd name="T14" fmla="*/ 1 w 3"/>
                  <a:gd name="T15" fmla="*/ 1 h 1"/>
                  <a:gd name="T16" fmla="*/ 2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1"/>
                    </a:moveTo>
                    <a:cubicBezTo>
                      <a:pt x="2" y="1"/>
                      <a:pt x="2" y="1"/>
                      <a:pt x="3" y="0"/>
                    </a:cubicBezTo>
                    <a:cubicBezTo>
                      <a:pt x="3" y="0"/>
                      <a:pt x="2" y="0"/>
                      <a:pt x="2" y="0"/>
                    </a:cubicBezTo>
                    <a:cubicBezTo>
                      <a:pt x="2" y="0"/>
                      <a:pt x="1" y="0"/>
                      <a:pt x="1" y="0"/>
                    </a:cubicBezTo>
                    <a:cubicBezTo>
                      <a:pt x="1" y="0"/>
                      <a:pt x="1" y="0"/>
                      <a:pt x="1" y="0"/>
                    </a:cubicBezTo>
                    <a:cubicBezTo>
                      <a:pt x="0" y="0"/>
                      <a:pt x="0" y="0"/>
                      <a:pt x="0" y="1"/>
                    </a:cubicBezTo>
                    <a:cubicBezTo>
                      <a:pt x="0" y="1"/>
                      <a:pt x="0" y="1"/>
                      <a:pt x="1" y="1"/>
                    </a:cubicBezTo>
                    <a:cubicBezTo>
                      <a:pt x="1" y="1"/>
                      <a:pt x="1" y="1"/>
                      <a:pt x="1" y="1"/>
                    </a:cubicBezTo>
                    <a:cubicBezTo>
                      <a:pt x="1" y="1"/>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0" name="Freeform 139"/>
              <p:cNvSpPr>
                <a:spLocks/>
              </p:cNvSpPr>
              <p:nvPr/>
            </p:nvSpPr>
            <p:spPr bwMode="auto">
              <a:xfrm>
                <a:off x="7680327" y="3022601"/>
                <a:ext cx="53975" cy="96838"/>
              </a:xfrm>
              <a:custGeom>
                <a:avLst/>
                <a:gdLst>
                  <a:gd name="T0" fmla="*/ 1 w 5"/>
                  <a:gd name="T1" fmla="*/ 8 h 9"/>
                  <a:gd name="T2" fmla="*/ 2 w 5"/>
                  <a:gd name="T3" fmla="*/ 8 h 9"/>
                  <a:gd name="T4" fmla="*/ 2 w 5"/>
                  <a:gd name="T5" fmla="*/ 9 h 9"/>
                  <a:gd name="T6" fmla="*/ 3 w 5"/>
                  <a:gd name="T7" fmla="*/ 9 h 9"/>
                  <a:gd name="T8" fmla="*/ 3 w 5"/>
                  <a:gd name="T9" fmla="*/ 8 h 9"/>
                  <a:gd name="T10" fmla="*/ 3 w 5"/>
                  <a:gd name="T11" fmla="*/ 8 h 9"/>
                  <a:gd name="T12" fmla="*/ 3 w 5"/>
                  <a:gd name="T13" fmla="*/ 7 h 9"/>
                  <a:gd name="T14" fmla="*/ 3 w 5"/>
                  <a:gd name="T15" fmla="*/ 6 h 9"/>
                  <a:gd name="T16" fmla="*/ 4 w 5"/>
                  <a:gd name="T17" fmla="*/ 6 h 9"/>
                  <a:gd name="T18" fmla="*/ 5 w 5"/>
                  <a:gd name="T19" fmla="*/ 5 h 9"/>
                  <a:gd name="T20" fmla="*/ 5 w 5"/>
                  <a:gd name="T21" fmla="*/ 5 h 9"/>
                  <a:gd name="T22" fmla="*/ 4 w 5"/>
                  <a:gd name="T23" fmla="*/ 4 h 9"/>
                  <a:gd name="T24" fmla="*/ 5 w 5"/>
                  <a:gd name="T25" fmla="*/ 3 h 9"/>
                  <a:gd name="T26" fmla="*/ 5 w 5"/>
                  <a:gd name="T27" fmla="*/ 2 h 9"/>
                  <a:gd name="T28" fmla="*/ 5 w 5"/>
                  <a:gd name="T29" fmla="*/ 2 h 9"/>
                  <a:gd name="T30" fmla="*/ 4 w 5"/>
                  <a:gd name="T31" fmla="*/ 2 h 9"/>
                  <a:gd name="T32" fmla="*/ 3 w 5"/>
                  <a:gd name="T33" fmla="*/ 2 h 9"/>
                  <a:gd name="T34" fmla="*/ 3 w 5"/>
                  <a:gd name="T35" fmla="*/ 1 h 9"/>
                  <a:gd name="T36" fmla="*/ 2 w 5"/>
                  <a:gd name="T37" fmla="*/ 0 h 9"/>
                  <a:gd name="T38" fmla="*/ 2 w 5"/>
                  <a:gd name="T39" fmla="*/ 1 h 9"/>
                  <a:gd name="T40" fmla="*/ 1 w 5"/>
                  <a:gd name="T41" fmla="*/ 1 h 9"/>
                  <a:gd name="T42" fmla="*/ 1 w 5"/>
                  <a:gd name="T43" fmla="*/ 2 h 9"/>
                  <a:gd name="T44" fmla="*/ 1 w 5"/>
                  <a:gd name="T45" fmla="*/ 3 h 9"/>
                  <a:gd name="T46" fmla="*/ 1 w 5"/>
                  <a:gd name="T47" fmla="*/ 4 h 9"/>
                  <a:gd name="T48" fmla="*/ 1 w 5"/>
                  <a:gd name="T49" fmla="*/ 4 h 9"/>
                  <a:gd name="T50" fmla="*/ 1 w 5"/>
                  <a:gd name="T51" fmla="*/ 5 h 9"/>
                  <a:gd name="T52" fmla="*/ 2 w 5"/>
                  <a:gd name="T53" fmla="*/ 6 h 9"/>
                  <a:gd name="T54" fmla="*/ 1 w 5"/>
                  <a:gd name="T55" fmla="*/ 7 h 9"/>
                  <a:gd name="T56" fmla="*/ 1 w 5"/>
                  <a:gd name="T57" fmla="*/ 8 h 9"/>
                  <a:gd name="T58" fmla="*/ 0 w 5"/>
                  <a:gd name="T59" fmla="*/ 8 h 9"/>
                  <a:gd name="T60" fmla="*/ 1 w 5"/>
                  <a:gd name="T6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 h="9">
                    <a:moveTo>
                      <a:pt x="1" y="8"/>
                    </a:moveTo>
                    <a:cubicBezTo>
                      <a:pt x="1" y="8"/>
                      <a:pt x="2" y="8"/>
                      <a:pt x="2" y="8"/>
                    </a:cubicBezTo>
                    <a:cubicBezTo>
                      <a:pt x="2" y="8"/>
                      <a:pt x="2" y="9"/>
                      <a:pt x="2" y="9"/>
                    </a:cubicBezTo>
                    <a:cubicBezTo>
                      <a:pt x="3" y="9"/>
                      <a:pt x="3" y="9"/>
                      <a:pt x="3" y="9"/>
                    </a:cubicBezTo>
                    <a:cubicBezTo>
                      <a:pt x="3" y="9"/>
                      <a:pt x="3" y="9"/>
                      <a:pt x="3" y="8"/>
                    </a:cubicBezTo>
                    <a:cubicBezTo>
                      <a:pt x="3" y="8"/>
                      <a:pt x="3" y="8"/>
                      <a:pt x="3" y="8"/>
                    </a:cubicBezTo>
                    <a:cubicBezTo>
                      <a:pt x="2" y="7"/>
                      <a:pt x="3" y="7"/>
                      <a:pt x="3" y="7"/>
                    </a:cubicBezTo>
                    <a:cubicBezTo>
                      <a:pt x="3" y="6"/>
                      <a:pt x="2" y="6"/>
                      <a:pt x="3" y="6"/>
                    </a:cubicBezTo>
                    <a:cubicBezTo>
                      <a:pt x="3" y="5"/>
                      <a:pt x="3" y="6"/>
                      <a:pt x="4" y="6"/>
                    </a:cubicBezTo>
                    <a:cubicBezTo>
                      <a:pt x="4" y="6"/>
                      <a:pt x="4" y="6"/>
                      <a:pt x="5" y="5"/>
                    </a:cubicBezTo>
                    <a:cubicBezTo>
                      <a:pt x="5" y="5"/>
                      <a:pt x="5" y="5"/>
                      <a:pt x="5" y="5"/>
                    </a:cubicBezTo>
                    <a:cubicBezTo>
                      <a:pt x="4" y="4"/>
                      <a:pt x="4" y="4"/>
                      <a:pt x="4" y="4"/>
                    </a:cubicBezTo>
                    <a:cubicBezTo>
                      <a:pt x="4" y="4"/>
                      <a:pt x="5" y="4"/>
                      <a:pt x="5" y="3"/>
                    </a:cubicBezTo>
                    <a:cubicBezTo>
                      <a:pt x="5" y="3"/>
                      <a:pt x="5" y="3"/>
                      <a:pt x="5" y="2"/>
                    </a:cubicBezTo>
                    <a:cubicBezTo>
                      <a:pt x="5" y="2"/>
                      <a:pt x="5" y="2"/>
                      <a:pt x="5" y="2"/>
                    </a:cubicBezTo>
                    <a:cubicBezTo>
                      <a:pt x="4" y="1"/>
                      <a:pt x="4" y="2"/>
                      <a:pt x="4" y="2"/>
                    </a:cubicBezTo>
                    <a:cubicBezTo>
                      <a:pt x="4" y="2"/>
                      <a:pt x="3" y="2"/>
                      <a:pt x="3" y="2"/>
                    </a:cubicBezTo>
                    <a:cubicBezTo>
                      <a:pt x="3" y="2"/>
                      <a:pt x="3" y="1"/>
                      <a:pt x="3" y="1"/>
                    </a:cubicBezTo>
                    <a:cubicBezTo>
                      <a:pt x="3" y="1"/>
                      <a:pt x="3" y="0"/>
                      <a:pt x="2" y="0"/>
                    </a:cubicBezTo>
                    <a:cubicBezTo>
                      <a:pt x="2" y="0"/>
                      <a:pt x="2" y="0"/>
                      <a:pt x="2" y="1"/>
                    </a:cubicBezTo>
                    <a:cubicBezTo>
                      <a:pt x="2" y="1"/>
                      <a:pt x="1" y="1"/>
                      <a:pt x="1" y="1"/>
                    </a:cubicBezTo>
                    <a:cubicBezTo>
                      <a:pt x="1" y="2"/>
                      <a:pt x="1" y="2"/>
                      <a:pt x="1" y="2"/>
                    </a:cubicBezTo>
                    <a:cubicBezTo>
                      <a:pt x="1" y="3"/>
                      <a:pt x="1" y="3"/>
                      <a:pt x="1" y="3"/>
                    </a:cubicBezTo>
                    <a:cubicBezTo>
                      <a:pt x="1" y="3"/>
                      <a:pt x="1" y="3"/>
                      <a:pt x="1" y="4"/>
                    </a:cubicBezTo>
                    <a:cubicBezTo>
                      <a:pt x="1" y="4"/>
                      <a:pt x="1" y="4"/>
                      <a:pt x="1" y="4"/>
                    </a:cubicBezTo>
                    <a:cubicBezTo>
                      <a:pt x="1" y="5"/>
                      <a:pt x="1" y="5"/>
                      <a:pt x="1" y="5"/>
                    </a:cubicBezTo>
                    <a:cubicBezTo>
                      <a:pt x="1" y="6"/>
                      <a:pt x="2" y="6"/>
                      <a:pt x="2" y="6"/>
                    </a:cubicBezTo>
                    <a:cubicBezTo>
                      <a:pt x="1" y="7"/>
                      <a:pt x="1" y="7"/>
                      <a:pt x="1" y="7"/>
                    </a:cubicBezTo>
                    <a:cubicBezTo>
                      <a:pt x="1" y="7"/>
                      <a:pt x="1" y="7"/>
                      <a:pt x="1" y="8"/>
                    </a:cubicBezTo>
                    <a:cubicBezTo>
                      <a:pt x="0" y="8"/>
                      <a:pt x="0" y="8"/>
                      <a:pt x="0" y="8"/>
                    </a:cubicBezTo>
                    <a:cubicBezTo>
                      <a:pt x="0" y="9"/>
                      <a:pt x="1" y="8"/>
                      <a:pt x="1" y="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1" name="Freeform 140"/>
              <p:cNvSpPr>
                <a:spLocks/>
              </p:cNvSpPr>
              <p:nvPr/>
            </p:nvSpPr>
            <p:spPr bwMode="auto">
              <a:xfrm>
                <a:off x="7767639" y="3086101"/>
                <a:ext cx="31750" cy="22225"/>
              </a:xfrm>
              <a:custGeom>
                <a:avLst/>
                <a:gdLst>
                  <a:gd name="T0" fmla="*/ 1 w 3"/>
                  <a:gd name="T1" fmla="*/ 2 h 2"/>
                  <a:gd name="T2" fmla="*/ 2 w 3"/>
                  <a:gd name="T3" fmla="*/ 2 h 2"/>
                  <a:gd name="T4" fmla="*/ 3 w 3"/>
                  <a:gd name="T5" fmla="*/ 2 h 2"/>
                  <a:gd name="T6" fmla="*/ 3 w 3"/>
                  <a:gd name="T7" fmla="*/ 1 h 2"/>
                  <a:gd name="T8" fmla="*/ 3 w 3"/>
                  <a:gd name="T9" fmla="*/ 0 h 2"/>
                  <a:gd name="T10" fmla="*/ 3 w 3"/>
                  <a:gd name="T11" fmla="*/ 0 h 2"/>
                  <a:gd name="T12" fmla="*/ 2 w 3"/>
                  <a:gd name="T13" fmla="*/ 0 h 2"/>
                  <a:gd name="T14" fmla="*/ 1 w 3"/>
                  <a:gd name="T15" fmla="*/ 0 h 2"/>
                  <a:gd name="T16" fmla="*/ 1 w 3"/>
                  <a:gd name="T17" fmla="*/ 1 h 2"/>
                  <a:gd name="T18" fmla="*/ 0 w 3"/>
                  <a:gd name="T19" fmla="*/ 1 h 2"/>
                  <a:gd name="T20" fmla="*/ 1 w 3"/>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2"/>
                    </a:moveTo>
                    <a:cubicBezTo>
                      <a:pt x="1" y="2"/>
                      <a:pt x="2" y="2"/>
                      <a:pt x="2" y="2"/>
                    </a:cubicBezTo>
                    <a:cubicBezTo>
                      <a:pt x="2" y="2"/>
                      <a:pt x="2" y="2"/>
                      <a:pt x="3" y="2"/>
                    </a:cubicBezTo>
                    <a:cubicBezTo>
                      <a:pt x="3" y="1"/>
                      <a:pt x="3" y="1"/>
                      <a:pt x="3" y="1"/>
                    </a:cubicBezTo>
                    <a:cubicBezTo>
                      <a:pt x="3" y="1"/>
                      <a:pt x="3" y="1"/>
                      <a:pt x="3" y="0"/>
                    </a:cubicBezTo>
                    <a:cubicBezTo>
                      <a:pt x="3" y="0"/>
                      <a:pt x="3" y="0"/>
                      <a:pt x="3" y="0"/>
                    </a:cubicBezTo>
                    <a:cubicBezTo>
                      <a:pt x="2" y="0"/>
                      <a:pt x="2" y="0"/>
                      <a:pt x="2" y="0"/>
                    </a:cubicBezTo>
                    <a:cubicBezTo>
                      <a:pt x="2" y="0"/>
                      <a:pt x="1" y="0"/>
                      <a:pt x="1" y="0"/>
                    </a:cubicBezTo>
                    <a:cubicBezTo>
                      <a:pt x="1" y="0"/>
                      <a:pt x="1" y="0"/>
                      <a:pt x="1" y="1"/>
                    </a:cubicBezTo>
                    <a:cubicBezTo>
                      <a:pt x="1" y="1"/>
                      <a:pt x="0" y="1"/>
                      <a:pt x="0" y="1"/>
                    </a:cubicBezTo>
                    <a:cubicBezTo>
                      <a:pt x="0"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2" name="Freeform 141"/>
              <p:cNvSpPr>
                <a:spLocks/>
              </p:cNvSpPr>
              <p:nvPr/>
            </p:nvSpPr>
            <p:spPr bwMode="auto">
              <a:xfrm>
                <a:off x="7778752" y="3108326"/>
                <a:ext cx="0" cy="22225"/>
              </a:xfrm>
              <a:custGeom>
                <a:avLst/>
                <a:gdLst>
                  <a:gd name="T0" fmla="*/ 1 h 2"/>
                  <a:gd name="T1" fmla="*/ 0 h 2"/>
                  <a:gd name="T2" fmla="*/ 1 h 2"/>
                  <a:gd name="T3" fmla="*/ 1 h 2"/>
                </a:gdLst>
                <a:ahLst/>
                <a:cxnLst>
                  <a:cxn ang="0">
                    <a:pos x="0" y="T0"/>
                  </a:cxn>
                  <a:cxn ang="0">
                    <a:pos x="0" y="T1"/>
                  </a:cxn>
                  <a:cxn ang="0">
                    <a:pos x="0" y="T2"/>
                  </a:cxn>
                  <a:cxn ang="0">
                    <a:pos x="0" y="T3"/>
                  </a:cxn>
                </a:cxnLst>
                <a:rect l="0" t="0" r="r" b="b"/>
                <a:pathLst>
                  <a:path h="2">
                    <a:moveTo>
                      <a:pt x="0" y="1"/>
                    </a:moveTo>
                    <a:cubicBezTo>
                      <a:pt x="0" y="2"/>
                      <a:pt x="0" y="0"/>
                      <a:pt x="0" y="0"/>
                    </a:cubicBezTo>
                    <a:cubicBezTo>
                      <a:pt x="0" y="0"/>
                      <a:pt x="0" y="0"/>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3" name="Freeform 142"/>
              <p:cNvSpPr>
                <a:spLocks/>
              </p:cNvSpPr>
              <p:nvPr/>
            </p:nvSpPr>
            <p:spPr bwMode="auto">
              <a:xfrm>
                <a:off x="7907339" y="3108326"/>
                <a:ext cx="33338" cy="22225"/>
              </a:xfrm>
              <a:custGeom>
                <a:avLst/>
                <a:gdLst>
                  <a:gd name="T0" fmla="*/ 1 w 3"/>
                  <a:gd name="T1" fmla="*/ 1 h 2"/>
                  <a:gd name="T2" fmla="*/ 1 w 3"/>
                  <a:gd name="T3" fmla="*/ 2 h 2"/>
                  <a:gd name="T4" fmla="*/ 2 w 3"/>
                  <a:gd name="T5" fmla="*/ 2 h 2"/>
                  <a:gd name="T6" fmla="*/ 2 w 3"/>
                  <a:gd name="T7" fmla="*/ 2 h 2"/>
                  <a:gd name="T8" fmla="*/ 3 w 3"/>
                  <a:gd name="T9" fmla="*/ 1 h 2"/>
                  <a:gd name="T10" fmla="*/ 2 w 3"/>
                  <a:gd name="T11" fmla="*/ 1 h 2"/>
                  <a:gd name="T12" fmla="*/ 1 w 3"/>
                  <a:gd name="T13" fmla="*/ 0 h 2"/>
                  <a:gd name="T14" fmla="*/ 1 w 3"/>
                  <a:gd name="T15" fmla="*/ 0 h 2"/>
                  <a:gd name="T16" fmla="*/ 0 w 3"/>
                  <a:gd name="T17" fmla="*/ 1 h 2"/>
                  <a:gd name="T18" fmla="*/ 1 w 3"/>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1"/>
                    </a:moveTo>
                    <a:cubicBezTo>
                      <a:pt x="1" y="1"/>
                      <a:pt x="1" y="2"/>
                      <a:pt x="1" y="2"/>
                    </a:cubicBezTo>
                    <a:cubicBezTo>
                      <a:pt x="1" y="2"/>
                      <a:pt x="2" y="2"/>
                      <a:pt x="2" y="2"/>
                    </a:cubicBezTo>
                    <a:cubicBezTo>
                      <a:pt x="2" y="2"/>
                      <a:pt x="2" y="2"/>
                      <a:pt x="2" y="2"/>
                    </a:cubicBezTo>
                    <a:cubicBezTo>
                      <a:pt x="3" y="2"/>
                      <a:pt x="3" y="2"/>
                      <a:pt x="3" y="1"/>
                    </a:cubicBezTo>
                    <a:cubicBezTo>
                      <a:pt x="2" y="1"/>
                      <a:pt x="2" y="1"/>
                      <a:pt x="2" y="1"/>
                    </a:cubicBezTo>
                    <a:cubicBezTo>
                      <a:pt x="2" y="0"/>
                      <a:pt x="2" y="0"/>
                      <a:pt x="1" y="0"/>
                    </a:cubicBezTo>
                    <a:cubicBezTo>
                      <a:pt x="1" y="0"/>
                      <a:pt x="1" y="0"/>
                      <a:pt x="1" y="0"/>
                    </a:cubicBezTo>
                    <a:cubicBezTo>
                      <a:pt x="0" y="0"/>
                      <a:pt x="0" y="1"/>
                      <a:pt x="0" y="1"/>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4" name="Freeform 143"/>
              <p:cNvSpPr>
                <a:spLocks/>
              </p:cNvSpPr>
              <p:nvPr/>
            </p:nvSpPr>
            <p:spPr bwMode="auto">
              <a:xfrm>
                <a:off x="7605714" y="3130551"/>
                <a:ext cx="31750" cy="20638"/>
              </a:xfrm>
              <a:custGeom>
                <a:avLst/>
                <a:gdLst>
                  <a:gd name="T0" fmla="*/ 2 w 3"/>
                  <a:gd name="T1" fmla="*/ 1 h 2"/>
                  <a:gd name="T2" fmla="*/ 1 w 3"/>
                  <a:gd name="T3" fmla="*/ 1 h 2"/>
                  <a:gd name="T4" fmla="*/ 0 w 3"/>
                  <a:gd name="T5" fmla="*/ 1 h 2"/>
                  <a:gd name="T6" fmla="*/ 0 w 3"/>
                  <a:gd name="T7" fmla="*/ 1 h 2"/>
                  <a:gd name="T8" fmla="*/ 0 w 3"/>
                  <a:gd name="T9" fmla="*/ 2 h 2"/>
                  <a:gd name="T10" fmla="*/ 1 w 3"/>
                  <a:gd name="T11" fmla="*/ 2 h 2"/>
                  <a:gd name="T12" fmla="*/ 1 w 3"/>
                  <a:gd name="T13" fmla="*/ 2 h 2"/>
                  <a:gd name="T14" fmla="*/ 2 w 3"/>
                  <a:gd name="T15" fmla="*/ 2 h 2"/>
                  <a:gd name="T16" fmla="*/ 3 w 3"/>
                  <a:gd name="T17" fmla="*/ 2 h 2"/>
                  <a:gd name="T18" fmla="*/ 3 w 3"/>
                  <a:gd name="T19" fmla="*/ 1 h 2"/>
                  <a:gd name="T20" fmla="*/ 2 w 3"/>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2" y="1"/>
                    </a:moveTo>
                    <a:cubicBezTo>
                      <a:pt x="2" y="1"/>
                      <a:pt x="1" y="1"/>
                      <a:pt x="1" y="1"/>
                    </a:cubicBezTo>
                    <a:cubicBezTo>
                      <a:pt x="1" y="1"/>
                      <a:pt x="0" y="0"/>
                      <a:pt x="0" y="1"/>
                    </a:cubicBezTo>
                    <a:cubicBezTo>
                      <a:pt x="0" y="1"/>
                      <a:pt x="0" y="1"/>
                      <a:pt x="0" y="1"/>
                    </a:cubicBezTo>
                    <a:cubicBezTo>
                      <a:pt x="0" y="1"/>
                      <a:pt x="0" y="1"/>
                      <a:pt x="0" y="2"/>
                    </a:cubicBezTo>
                    <a:cubicBezTo>
                      <a:pt x="0" y="2"/>
                      <a:pt x="0" y="2"/>
                      <a:pt x="1" y="2"/>
                    </a:cubicBezTo>
                    <a:cubicBezTo>
                      <a:pt x="1" y="2"/>
                      <a:pt x="1" y="2"/>
                      <a:pt x="1" y="2"/>
                    </a:cubicBezTo>
                    <a:cubicBezTo>
                      <a:pt x="2" y="2"/>
                      <a:pt x="2" y="2"/>
                      <a:pt x="2" y="2"/>
                    </a:cubicBezTo>
                    <a:cubicBezTo>
                      <a:pt x="2" y="2"/>
                      <a:pt x="3" y="2"/>
                      <a:pt x="3" y="2"/>
                    </a:cubicBezTo>
                    <a:cubicBezTo>
                      <a:pt x="3" y="1"/>
                      <a:pt x="3" y="1"/>
                      <a:pt x="3" y="1"/>
                    </a:cubicBezTo>
                    <a:cubicBezTo>
                      <a:pt x="3" y="1"/>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5" name="Freeform 144"/>
              <p:cNvSpPr>
                <a:spLocks/>
              </p:cNvSpPr>
              <p:nvPr/>
            </p:nvSpPr>
            <p:spPr bwMode="auto">
              <a:xfrm>
                <a:off x="7691439" y="3130551"/>
                <a:ext cx="22225" cy="20638"/>
              </a:xfrm>
              <a:custGeom>
                <a:avLst/>
                <a:gdLst>
                  <a:gd name="T0" fmla="*/ 2 w 2"/>
                  <a:gd name="T1" fmla="*/ 0 h 2"/>
                  <a:gd name="T2" fmla="*/ 1 w 2"/>
                  <a:gd name="T3" fmla="*/ 0 h 2"/>
                  <a:gd name="T4" fmla="*/ 0 w 2"/>
                  <a:gd name="T5" fmla="*/ 0 h 2"/>
                  <a:gd name="T6" fmla="*/ 0 w 2"/>
                  <a:gd name="T7" fmla="*/ 1 h 2"/>
                  <a:gd name="T8" fmla="*/ 0 w 2"/>
                  <a:gd name="T9" fmla="*/ 2 h 2"/>
                  <a:gd name="T10" fmla="*/ 1 w 2"/>
                  <a:gd name="T11" fmla="*/ 1 h 2"/>
                  <a:gd name="T12" fmla="*/ 1 w 2"/>
                  <a:gd name="T13" fmla="*/ 1 h 2"/>
                  <a:gd name="T14" fmla="*/ 2 w 2"/>
                  <a:gd name="T15" fmla="*/ 1 h 2"/>
                  <a:gd name="T16" fmla="*/ 2 w 2"/>
                  <a:gd name="T17" fmla="*/ 1 h 2"/>
                  <a:gd name="T18" fmla="*/ 2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0"/>
                    </a:moveTo>
                    <a:cubicBezTo>
                      <a:pt x="1" y="0"/>
                      <a:pt x="1" y="0"/>
                      <a:pt x="1" y="0"/>
                    </a:cubicBezTo>
                    <a:cubicBezTo>
                      <a:pt x="0" y="0"/>
                      <a:pt x="0" y="0"/>
                      <a:pt x="0" y="0"/>
                    </a:cubicBezTo>
                    <a:cubicBezTo>
                      <a:pt x="0" y="1"/>
                      <a:pt x="0" y="1"/>
                      <a:pt x="0" y="1"/>
                    </a:cubicBezTo>
                    <a:cubicBezTo>
                      <a:pt x="0" y="1"/>
                      <a:pt x="0" y="2"/>
                      <a:pt x="0" y="2"/>
                    </a:cubicBezTo>
                    <a:cubicBezTo>
                      <a:pt x="0" y="2"/>
                      <a:pt x="0" y="2"/>
                      <a:pt x="1" y="1"/>
                    </a:cubicBezTo>
                    <a:cubicBezTo>
                      <a:pt x="1" y="1"/>
                      <a:pt x="1" y="1"/>
                      <a:pt x="1" y="1"/>
                    </a:cubicBezTo>
                    <a:cubicBezTo>
                      <a:pt x="2" y="1"/>
                      <a:pt x="2" y="2"/>
                      <a:pt x="2" y="1"/>
                    </a:cubicBezTo>
                    <a:cubicBezTo>
                      <a:pt x="2" y="1"/>
                      <a:pt x="2" y="1"/>
                      <a:pt x="2" y="1"/>
                    </a:cubicBezTo>
                    <a:cubicBezTo>
                      <a:pt x="2" y="1"/>
                      <a:pt x="2" y="1"/>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6" name="Freeform 145"/>
              <p:cNvSpPr>
                <a:spLocks/>
              </p:cNvSpPr>
              <p:nvPr/>
            </p:nvSpPr>
            <p:spPr bwMode="auto">
              <a:xfrm>
                <a:off x="7756527" y="3140076"/>
                <a:ext cx="22225" cy="22225"/>
              </a:xfrm>
              <a:custGeom>
                <a:avLst/>
                <a:gdLst>
                  <a:gd name="T0" fmla="*/ 0 w 2"/>
                  <a:gd name="T1" fmla="*/ 1 h 2"/>
                  <a:gd name="T2" fmla="*/ 2 w 2"/>
                  <a:gd name="T3" fmla="*/ 1 h 2"/>
                  <a:gd name="T4" fmla="*/ 2 w 2"/>
                  <a:gd name="T5" fmla="*/ 1 h 2"/>
                  <a:gd name="T6" fmla="*/ 2 w 2"/>
                  <a:gd name="T7" fmla="*/ 0 h 2"/>
                  <a:gd name="T8" fmla="*/ 2 w 2"/>
                  <a:gd name="T9" fmla="*/ 0 h 2"/>
                  <a:gd name="T10" fmla="*/ 1 w 2"/>
                  <a:gd name="T11" fmla="*/ 0 h 2"/>
                  <a:gd name="T12" fmla="*/ 0 w 2"/>
                  <a:gd name="T13" fmla="*/ 0 h 2"/>
                  <a:gd name="T14" fmla="*/ 0 w 2"/>
                  <a:gd name="T15" fmla="*/ 1 h 2"/>
                  <a:gd name="T16" fmla="*/ 0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1"/>
                    </a:moveTo>
                    <a:cubicBezTo>
                      <a:pt x="1" y="2"/>
                      <a:pt x="2" y="2"/>
                      <a:pt x="2" y="1"/>
                    </a:cubicBezTo>
                    <a:cubicBezTo>
                      <a:pt x="2" y="1"/>
                      <a:pt x="2" y="1"/>
                      <a:pt x="2" y="1"/>
                    </a:cubicBezTo>
                    <a:cubicBezTo>
                      <a:pt x="2" y="1"/>
                      <a:pt x="2" y="0"/>
                      <a:pt x="2" y="0"/>
                    </a:cubicBezTo>
                    <a:cubicBezTo>
                      <a:pt x="2" y="0"/>
                      <a:pt x="2" y="0"/>
                      <a:pt x="2" y="0"/>
                    </a:cubicBezTo>
                    <a:cubicBezTo>
                      <a:pt x="1" y="0"/>
                      <a:pt x="1" y="0"/>
                      <a:pt x="1" y="0"/>
                    </a:cubicBezTo>
                    <a:cubicBezTo>
                      <a:pt x="0" y="0"/>
                      <a:pt x="0" y="0"/>
                      <a:pt x="0" y="0"/>
                    </a:cubicBezTo>
                    <a:cubicBezTo>
                      <a:pt x="0" y="0"/>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7" name="Freeform 146"/>
              <p:cNvSpPr>
                <a:spLocks/>
              </p:cNvSpPr>
              <p:nvPr/>
            </p:nvSpPr>
            <p:spPr bwMode="auto">
              <a:xfrm>
                <a:off x="7140577" y="3162301"/>
                <a:ext cx="22225" cy="31750"/>
              </a:xfrm>
              <a:custGeom>
                <a:avLst/>
                <a:gdLst>
                  <a:gd name="T0" fmla="*/ 0 w 2"/>
                  <a:gd name="T1" fmla="*/ 3 h 3"/>
                  <a:gd name="T2" fmla="*/ 2 w 2"/>
                  <a:gd name="T3" fmla="*/ 2 h 3"/>
                  <a:gd name="T4" fmla="*/ 2 w 2"/>
                  <a:gd name="T5" fmla="*/ 2 h 3"/>
                  <a:gd name="T6" fmla="*/ 2 w 2"/>
                  <a:gd name="T7" fmla="*/ 1 h 3"/>
                  <a:gd name="T8" fmla="*/ 2 w 2"/>
                  <a:gd name="T9" fmla="*/ 1 h 3"/>
                  <a:gd name="T10" fmla="*/ 1 w 2"/>
                  <a:gd name="T11" fmla="*/ 0 h 3"/>
                  <a:gd name="T12" fmla="*/ 1 w 2"/>
                  <a:gd name="T13" fmla="*/ 1 h 3"/>
                  <a:gd name="T14" fmla="*/ 0 w 2"/>
                  <a:gd name="T15" fmla="*/ 2 h 3"/>
                  <a:gd name="T16" fmla="*/ 0 w 2"/>
                  <a:gd name="T17" fmla="*/ 2 h 3"/>
                  <a:gd name="T18" fmla="*/ 0 w 2"/>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0" y="3"/>
                    </a:moveTo>
                    <a:cubicBezTo>
                      <a:pt x="1" y="3"/>
                      <a:pt x="1" y="3"/>
                      <a:pt x="2" y="2"/>
                    </a:cubicBezTo>
                    <a:cubicBezTo>
                      <a:pt x="2" y="2"/>
                      <a:pt x="2" y="2"/>
                      <a:pt x="2" y="2"/>
                    </a:cubicBezTo>
                    <a:cubicBezTo>
                      <a:pt x="2" y="2"/>
                      <a:pt x="2" y="1"/>
                      <a:pt x="2" y="1"/>
                    </a:cubicBezTo>
                    <a:cubicBezTo>
                      <a:pt x="2" y="1"/>
                      <a:pt x="2" y="1"/>
                      <a:pt x="2" y="1"/>
                    </a:cubicBezTo>
                    <a:cubicBezTo>
                      <a:pt x="1" y="1"/>
                      <a:pt x="1" y="0"/>
                      <a:pt x="1" y="0"/>
                    </a:cubicBezTo>
                    <a:cubicBezTo>
                      <a:pt x="1" y="0"/>
                      <a:pt x="1" y="1"/>
                      <a:pt x="1" y="1"/>
                    </a:cubicBezTo>
                    <a:cubicBezTo>
                      <a:pt x="0" y="1"/>
                      <a:pt x="0" y="1"/>
                      <a:pt x="0" y="2"/>
                    </a:cubicBezTo>
                    <a:cubicBezTo>
                      <a:pt x="0" y="2"/>
                      <a:pt x="0" y="2"/>
                      <a:pt x="0" y="2"/>
                    </a:cubicBezTo>
                    <a:cubicBezTo>
                      <a:pt x="0" y="3"/>
                      <a:pt x="0" y="3"/>
                      <a:pt x="0"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8" name="Freeform 147"/>
              <p:cNvSpPr>
                <a:spLocks/>
              </p:cNvSpPr>
              <p:nvPr/>
            </p:nvSpPr>
            <p:spPr bwMode="auto">
              <a:xfrm>
                <a:off x="7077077" y="3130551"/>
                <a:ext cx="53975" cy="63500"/>
              </a:xfrm>
              <a:custGeom>
                <a:avLst/>
                <a:gdLst>
                  <a:gd name="T0" fmla="*/ 0 w 5"/>
                  <a:gd name="T1" fmla="*/ 3 h 6"/>
                  <a:gd name="T2" fmla="*/ 1 w 5"/>
                  <a:gd name="T3" fmla="*/ 3 h 6"/>
                  <a:gd name="T4" fmla="*/ 2 w 5"/>
                  <a:gd name="T5" fmla="*/ 3 h 6"/>
                  <a:gd name="T6" fmla="*/ 2 w 5"/>
                  <a:gd name="T7" fmla="*/ 4 h 6"/>
                  <a:gd name="T8" fmla="*/ 2 w 5"/>
                  <a:gd name="T9" fmla="*/ 4 h 6"/>
                  <a:gd name="T10" fmla="*/ 3 w 5"/>
                  <a:gd name="T11" fmla="*/ 5 h 6"/>
                  <a:gd name="T12" fmla="*/ 4 w 5"/>
                  <a:gd name="T13" fmla="*/ 6 h 6"/>
                  <a:gd name="T14" fmla="*/ 4 w 5"/>
                  <a:gd name="T15" fmla="*/ 5 h 6"/>
                  <a:gd name="T16" fmla="*/ 4 w 5"/>
                  <a:gd name="T17" fmla="*/ 4 h 6"/>
                  <a:gd name="T18" fmla="*/ 5 w 5"/>
                  <a:gd name="T19" fmla="*/ 4 h 6"/>
                  <a:gd name="T20" fmla="*/ 4 w 5"/>
                  <a:gd name="T21" fmla="*/ 3 h 6"/>
                  <a:gd name="T22" fmla="*/ 3 w 5"/>
                  <a:gd name="T23" fmla="*/ 2 h 6"/>
                  <a:gd name="T24" fmla="*/ 3 w 5"/>
                  <a:gd name="T25" fmla="*/ 1 h 6"/>
                  <a:gd name="T26" fmla="*/ 2 w 5"/>
                  <a:gd name="T27" fmla="*/ 0 h 6"/>
                  <a:gd name="T28" fmla="*/ 1 w 5"/>
                  <a:gd name="T29" fmla="*/ 1 h 6"/>
                  <a:gd name="T30" fmla="*/ 0 w 5"/>
                  <a:gd name="T31" fmla="*/ 2 h 6"/>
                  <a:gd name="T32" fmla="*/ 0 w 5"/>
                  <a:gd name="T33" fmla="*/ 2 h 6"/>
                  <a:gd name="T34" fmla="*/ 0 w 5"/>
                  <a:gd name="T35" fmla="*/ 2 h 6"/>
                  <a:gd name="T36" fmla="*/ 0 w 5"/>
                  <a:gd name="T3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6">
                    <a:moveTo>
                      <a:pt x="0" y="3"/>
                    </a:moveTo>
                    <a:cubicBezTo>
                      <a:pt x="0" y="3"/>
                      <a:pt x="1" y="3"/>
                      <a:pt x="1" y="3"/>
                    </a:cubicBezTo>
                    <a:cubicBezTo>
                      <a:pt x="1" y="3"/>
                      <a:pt x="2" y="3"/>
                      <a:pt x="2" y="3"/>
                    </a:cubicBezTo>
                    <a:cubicBezTo>
                      <a:pt x="2" y="3"/>
                      <a:pt x="2" y="3"/>
                      <a:pt x="2" y="4"/>
                    </a:cubicBezTo>
                    <a:cubicBezTo>
                      <a:pt x="2" y="4"/>
                      <a:pt x="2" y="4"/>
                      <a:pt x="2" y="4"/>
                    </a:cubicBezTo>
                    <a:cubicBezTo>
                      <a:pt x="3" y="5"/>
                      <a:pt x="3" y="5"/>
                      <a:pt x="3" y="5"/>
                    </a:cubicBezTo>
                    <a:cubicBezTo>
                      <a:pt x="3" y="5"/>
                      <a:pt x="3" y="6"/>
                      <a:pt x="4" y="6"/>
                    </a:cubicBezTo>
                    <a:cubicBezTo>
                      <a:pt x="4" y="6"/>
                      <a:pt x="4" y="5"/>
                      <a:pt x="4" y="5"/>
                    </a:cubicBezTo>
                    <a:cubicBezTo>
                      <a:pt x="4" y="5"/>
                      <a:pt x="4" y="5"/>
                      <a:pt x="4" y="4"/>
                    </a:cubicBezTo>
                    <a:cubicBezTo>
                      <a:pt x="4" y="4"/>
                      <a:pt x="5" y="4"/>
                      <a:pt x="5" y="4"/>
                    </a:cubicBezTo>
                    <a:cubicBezTo>
                      <a:pt x="4" y="3"/>
                      <a:pt x="4" y="3"/>
                      <a:pt x="4" y="3"/>
                    </a:cubicBezTo>
                    <a:cubicBezTo>
                      <a:pt x="3" y="2"/>
                      <a:pt x="3" y="2"/>
                      <a:pt x="3" y="2"/>
                    </a:cubicBezTo>
                    <a:cubicBezTo>
                      <a:pt x="3" y="2"/>
                      <a:pt x="3" y="2"/>
                      <a:pt x="3" y="1"/>
                    </a:cubicBezTo>
                    <a:cubicBezTo>
                      <a:pt x="3" y="1"/>
                      <a:pt x="3" y="1"/>
                      <a:pt x="2" y="0"/>
                    </a:cubicBezTo>
                    <a:cubicBezTo>
                      <a:pt x="2" y="0"/>
                      <a:pt x="2" y="1"/>
                      <a:pt x="1" y="1"/>
                    </a:cubicBezTo>
                    <a:cubicBezTo>
                      <a:pt x="1" y="1"/>
                      <a:pt x="0" y="1"/>
                      <a:pt x="0" y="2"/>
                    </a:cubicBezTo>
                    <a:cubicBezTo>
                      <a:pt x="0" y="2"/>
                      <a:pt x="0" y="2"/>
                      <a:pt x="0" y="2"/>
                    </a:cubicBezTo>
                    <a:cubicBezTo>
                      <a:pt x="0" y="2"/>
                      <a:pt x="0" y="2"/>
                      <a:pt x="0" y="2"/>
                    </a:cubicBezTo>
                    <a:cubicBezTo>
                      <a:pt x="0" y="2"/>
                      <a:pt x="0" y="2"/>
                      <a:pt x="0"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9" name="Freeform 148"/>
              <p:cNvSpPr>
                <a:spLocks/>
              </p:cNvSpPr>
              <p:nvPr/>
            </p:nvSpPr>
            <p:spPr bwMode="auto">
              <a:xfrm>
                <a:off x="7077077" y="3270251"/>
                <a:ext cx="247650" cy="87313"/>
              </a:xfrm>
              <a:custGeom>
                <a:avLst/>
                <a:gdLst>
                  <a:gd name="T0" fmla="*/ 16 w 23"/>
                  <a:gd name="T1" fmla="*/ 7 h 8"/>
                  <a:gd name="T2" fmla="*/ 17 w 23"/>
                  <a:gd name="T3" fmla="*/ 7 h 8"/>
                  <a:gd name="T4" fmla="*/ 18 w 23"/>
                  <a:gd name="T5" fmla="*/ 8 h 8"/>
                  <a:gd name="T6" fmla="*/ 19 w 23"/>
                  <a:gd name="T7" fmla="*/ 8 h 8"/>
                  <a:gd name="T8" fmla="*/ 20 w 23"/>
                  <a:gd name="T9" fmla="*/ 8 h 8"/>
                  <a:gd name="T10" fmla="*/ 21 w 23"/>
                  <a:gd name="T11" fmla="*/ 8 h 8"/>
                  <a:gd name="T12" fmla="*/ 23 w 23"/>
                  <a:gd name="T13" fmla="*/ 8 h 8"/>
                  <a:gd name="T14" fmla="*/ 23 w 23"/>
                  <a:gd name="T15" fmla="*/ 7 h 8"/>
                  <a:gd name="T16" fmla="*/ 23 w 23"/>
                  <a:gd name="T17" fmla="*/ 6 h 8"/>
                  <a:gd name="T18" fmla="*/ 23 w 23"/>
                  <a:gd name="T19" fmla="*/ 5 h 8"/>
                  <a:gd name="T20" fmla="*/ 22 w 23"/>
                  <a:gd name="T21" fmla="*/ 5 h 8"/>
                  <a:gd name="T22" fmla="*/ 21 w 23"/>
                  <a:gd name="T23" fmla="*/ 5 h 8"/>
                  <a:gd name="T24" fmla="*/ 20 w 23"/>
                  <a:gd name="T25" fmla="*/ 5 h 8"/>
                  <a:gd name="T26" fmla="*/ 19 w 23"/>
                  <a:gd name="T27" fmla="*/ 4 h 8"/>
                  <a:gd name="T28" fmla="*/ 19 w 23"/>
                  <a:gd name="T29" fmla="*/ 4 h 8"/>
                  <a:gd name="T30" fmla="*/ 19 w 23"/>
                  <a:gd name="T31" fmla="*/ 3 h 8"/>
                  <a:gd name="T32" fmla="*/ 18 w 23"/>
                  <a:gd name="T33" fmla="*/ 3 h 8"/>
                  <a:gd name="T34" fmla="*/ 17 w 23"/>
                  <a:gd name="T35" fmla="*/ 3 h 8"/>
                  <a:gd name="T36" fmla="*/ 16 w 23"/>
                  <a:gd name="T37" fmla="*/ 2 h 8"/>
                  <a:gd name="T38" fmla="*/ 15 w 23"/>
                  <a:gd name="T39" fmla="*/ 2 h 8"/>
                  <a:gd name="T40" fmla="*/ 15 w 23"/>
                  <a:gd name="T41" fmla="*/ 2 h 8"/>
                  <a:gd name="T42" fmla="*/ 14 w 23"/>
                  <a:gd name="T43" fmla="*/ 2 h 8"/>
                  <a:gd name="T44" fmla="*/ 14 w 23"/>
                  <a:gd name="T45" fmla="*/ 3 h 8"/>
                  <a:gd name="T46" fmla="*/ 13 w 23"/>
                  <a:gd name="T47" fmla="*/ 3 h 8"/>
                  <a:gd name="T48" fmla="*/ 11 w 23"/>
                  <a:gd name="T49" fmla="*/ 2 h 8"/>
                  <a:gd name="T50" fmla="*/ 10 w 23"/>
                  <a:gd name="T51" fmla="*/ 2 h 8"/>
                  <a:gd name="T52" fmla="*/ 8 w 23"/>
                  <a:gd name="T53" fmla="*/ 2 h 8"/>
                  <a:gd name="T54" fmla="*/ 8 w 23"/>
                  <a:gd name="T55" fmla="*/ 1 h 8"/>
                  <a:gd name="T56" fmla="*/ 6 w 23"/>
                  <a:gd name="T57" fmla="*/ 1 h 8"/>
                  <a:gd name="T58" fmla="*/ 5 w 23"/>
                  <a:gd name="T59" fmla="*/ 1 h 8"/>
                  <a:gd name="T60" fmla="*/ 4 w 23"/>
                  <a:gd name="T61" fmla="*/ 0 h 8"/>
                  <a:gd name="T62" fmla="*/ 2 w 23"/>
                  <a:gd name="T63" fmla="*/ 0 h 8"/>
                  <a:gd name="T64" fmla="*/ 1 w 23"/>
                  <a:gd name="T65" fmla="*/ 2 h 8"/>
                  <a:gd name="T66" fmla="*/ 1 w 23"/>
                  <a:gd name="T67" fmla="*/ 2 h 8"/>
                  <a:gd name="T68" fmla="*/ 0 w 23"/>
                  <a:gd name="T69" fmla="*/ 2 h 8"/>
                  <a:gd name="T70" fmla="*/ 0 w 23"/>
                  <a:gd name="T71" fmla="*/ 3 h 8"/>
                  <a:gd name="T72" fmla="*/ 0 w 23"/>
                  <a:gd name="T73" fmla="*/ 4 h 8"/>
                  <a:gd name="T74" fmla="*/ 1 w 23"/>
                  <a:gd name="T75" fmla="*/ 4 h 8"/>
                  <a:gd name="T76" fmla="*/ 2 w 23"/>
                  <a:gd name="T77" fmla="*/ 4 h 8"/>
                  <a:gd name="T78" fmla="*/ 3 w 23"/>
                  <a:gd name="T79" fmla="*/ 4 h 8"/>
                  <a:gd name="T80" fmla="*/ 3 w 23"/>
                  <a:gd name="T81" fmla="*/ 5 h 8"/>
                  <a:gd name="T82" fmla="*/ 5 w 23"/>
                  <a:gd name="T83" fmla="*/ 5 h 8"/>
                  <a:gd name="T84" fmla="*/ 6 w 23"/>
                  <a:gd name="T85" fmla="*/ 5 h 8"/>
                  <a:gd name="T86" fmla="*/ 7 w 23"/>
                  <a:gd name="T87" fmla="*/ 6 h 8"/>
                  <a:gd name="T88" fmla="*/ 8 w 23"/>
                  <a:gd name="T89" fmla="*/ 6 h 8"/>
                  <a:gd name="T90" fmla="*/ 10 w 23"/>
                  <a:gd name="T91" fmla="*/ 6 h 8"/>
                  <a:gd name="T92" fmla="*/ 11 w 23"/>
                  <a:gd name="T93" fmla="*/ 6 h 8"/>
                  <a:gd name="T94" fmla="*/ 12 w 23"/>
                  <a:gd name="T95" fmla="*/ 6 h 8"/>
                  <a:gd name="T96" fmla="*/ 13 w 23"/>
                  <a:gd name="T97" fmla="*/ 7 h 8"/>
                  <a:gd name="T98" fmla="*/ 15 w 23"/>
                  <a:gd name="T99" fmla="*/ 7 h 8"/>
                  <a:gd name="T100" fmla="*/ 16 w 23"/>
                  <a:gd name="T10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 h="8">
                    <a:moveTo>
                      <a:pt x="16" y="7"/>
                    </a:moveTo>
                    <a:cubicBezTo>
                      <a:pt x="16" y="7"/>
                      <a:pt x="16" y="7"/>
                      <a:pt x="17" y="7"/>
                    </a:cubicBezTo>
                    <a:cubicBezTo>
                      <a:pt x="17" y="7"/>
                      <a:pt x="17" y="8"/>
                      <a:pt x="18" y="8"/>
                    </a:cubicBezTo>
                    <a:cubicBezTo>
                      <a:pt x="18" y="8"/>
                      <a:pt x="18" y="8"/>
                      <a:pt x="19" y="8"/>
                    </a:cubicBezTo>
                    <a:cubicBezTo>
                      <a:pt x="19" y="8"/>
                      <a:pt x="20" y="8"/>
                      <a:pt x="20" y="8"/>
                    </a:cubicBezTo>
                    <a:cubicBezTo>
                      <a:pt x="20" y="8"/>
                      <a:pt x="21" y="8"/>
                      <a:pt x="21" y="8"/>
                    </a:cubicBezTo>
                    <a:cubicBezTo>
                      <a:pt x="22" y="8"/>
                      <a:pt x="22" y="8"/>
                      <a:pt x="23" y="8"/>
                    </a:cubicBezTo>
                    <a:cubicBezTo>
                      <a:pt x="23" y="8"/>
                      <a:pt x="23" y="7"/>
                      <a:pt x="23" y="7"/>
                    </a:cubicBezTo>
                    <a:cubicBezTo>
                      <a:pt x="23" y="7"/>
                      <a:pt x="23" y="6"/>
                      <a:pt x="23" y="6"/>
                    </a:cubicBezTo>
                    <a:cubicBezTo>
                      <a:pt x="23" y="6"/>
                      <a:pt x="23" y="5"/>
                      <a:pt x="23" y="5"/>
                    </a:cubicBezTo>
                    <a:cubicBezTo>
                      <a:pt x="22" y="5"/>
                      <a:pt x="22" y="5"/>
                      <a:pt x="22" y="5"/>
                    </a:cubicBezTo>
                    <a:cubicBezTo>
                      <a:pt x="22" y="5"/>
                      <a:pt x="21" y="5"/>
                      <a:pt x="21" y="5"/>
                    </a:cubicBezTo>
                    <a:cubicBezTo>
                      <a:pt x="21" y="5"/>
                      <a:pt x="20" y="5"/>
                      <a:pt x="20" y="5"/>
                    </a:cubicBezTo>
                    <a:cubicBezTo>
                      <a:pt x="20" y="5"/>
                      <a:pt x="19" y="5"/>
                      <a:pt x="19" y="4"/>
                    </a:cubicBezTo>
                    <a:cubicBezTo>
                      <a:pt x="19" y="4"/>
                      <a:pt x="19" y="4"/>
                      <a:pt x="19" y="4"/>
                    </a:cubicBezTo>
                    <a:cubicBezTo>
                      <a:pt x="19" y="3"/>
                      <a:pt x="19" y="3"/>
                      <a:pt x="19" y="3"/>
                    </a:cubicBezTo>
                    <a:cubicBezTo>
                      <a:pt x="18" y="3"/>
                      <a:pt x="18" y="3"/>
                      <a:pt x="18" y="3"/>
                    </a:cubicBezTo>
                    <a:cubicBezTo>
                      <a:pt x="17" y="3"/>
                      <a:pt x="17" y="3"/>
                      <a:pt x="17" y="3"/>
                    </a:cubicBezTo>
                    <a:cubicBezTo>
                      <a:pt x="17" y="3"/>
                      <a:pt x="17" y="2"/>
                      <a:pt x="16" y="2"/>
                    </a:cubicBezTo>
                    <a:cubicBezTo>
                      <a:pt x="16" y="2"/>
                      <a:pt x="15" y="3"/>
                      <a:pt x="15" y="2"/>
                    </a:cubicBezTo>
                    <a:cubicBezTo>
                      <a:pt x="15" y="2"/>
                      <a:pt x="15" y="2"/>
                      <a:pt x="15" y="2"/>
                    </a:cubicBezTo>
                    <a:cubicBezTo>
                      <a:pt x="15" y="2"/>
                      <a:pt x="15" y="2"/>
                      <a:pt x="14" y="2"/>
                    </a:cubicBezTo>
                    <a:cubicBezTo>
                      <a:pt x="14" y="2"/>
                      <a:pt x="14" y="2"/>
                      <a:pt x="14" y="3"/>
                    </a:cubicBezTo>
                    <a:cubicBezTo>
                      <a:pt x="13" y="3"/>
                      <a:pt x="13" y="3"/>
                      <a:pt x="13" y="3"/>
                    </a:cubicBezTo>
                    <a:cubicBezTo>
                      <a:pt x="12" y="3"/>
                      <a:pt x="12" y="3"/>
                      <a:pt x="11" y="2"/>
                    </a:cubicBezTo>
                    <a:cubicBezTo>
                      <a:pt x="10" y="2"/>
                      <a:pt x="10" y="2"/>
                      <a:pt x="10" y="2"/>
                    </a:cubicBezTo>
                    <a:cubicBezTo>
                      <a:pt x="9" y="2"/>
                      <a:pt x="9" y="2"/>
                      <a:pt x="8" y="2"/>
                    </a:cubicBezTo>
                    <a:cubicBezTo>
                      <a:pt x="8" y="2"/>
                      <a:pt x="8" y="1"/>
                      <a:pt x="8" y="1"/>
                    </a:cubicBezTo>
                    <a:cubicBezTo>
                      <a:pt x="7" y="1"/>
                      <a:pt x="7" y="1"/>
                      <a:pt x="6" y="1"/>
                    </a:cubicBezTo>
                    <a:cubicBezTo>
                      <a:pt x="6" y="1"/>
                      <a:pt x="5" y="1"/>
                      <a:pt x="5" y="1"/>
                    </a:cubicBezTo>
                    <a:cubicBezTo>
                      <a:pt x="4" y="1"/>
                      <a:pt x="4" y="0"/>
                      <a:pt x="4" y="0"/>
                    </a:cubicBezTo>
                    <a:cubicBezTo>
                      <a:pt x="3" y="0"/>
                      <a:pt x="2" y="0"/>
                      <a:pt x="2" y="0"/>
                    </a:cubicBezTo>
                    <a:cubicBezTo>
                      <a:pt x="1" y="1"/>
                      <a:pt x="1" y="1"/>
                      <a:pt x="1" y="2"/>
                    </a:cubicBezTo>
                    <a:cubicBezTo>
                      <a:pt x="1" y="2"/>
                      <a:pt x="1" y="2"/>
                      <a:pt x="1" y="2"/>
                    </a:cubicBezTo>
                    <a:cubicBezTo>
                      <a:pt x="1" y="3"/>
                      <a:pt x="0" y="2"/>
                      <a:pt x="0" y="2"/>
                    </a:cubicBezTo>
                    <a:cubicBezTo>
                      <a:pt x="0" y="3"/>
                      <a:pt x="0" y="3"/>
                      <a:pt x="0" y="3"/>
                    </a:cubicBezTo>
                    <a:cubicBezTo>
                      <a:pt x="0" y="4"/>
                      <a:pt x="0" y="4"/>
                      <a:pt x="0" y="4"/>
                    </a:cubicBezTo>
                    <a:cubicBezTo>
                      <a:pt x="1" y="4"/>
                      <a:pt x="1" y="4"/>
                      <a:pt x="1" y="4"/>
                    </a:cubicBezTo>
                    <a:cubicBezTo>
                      <a:pt x="2" y="4"/>
                      <a:pt x="2" y="4"/>
                      <a:pt x="2" y="4"/>
                    </a:cubicBezTo>
                    <a:cubicBezTo>
                      <a:pt x="2" y="4"/>
                      <a:pt x="3" y="4"/>
                      <a:pt x="3" y="4"/>
                    </a:cubicBezTo>
                    <a:cubicBezTo>
                      <a:pt x="3" y="5"/>
                      <a:pt x="3" y="5"/>
                      <a:pt x="3" y="5"/>
                    </a:cubicBezTo>
                    <a:cubicBezTo>
                      <a:pt x="3" y="5"/>
                      <a:pt x="4" y="5"/>
                      <a:pt x="5" y="5"/>
                    </a:cubicBezTo>
                    <a:cubicBezTo>
                      <a:pt x="5" y="5"/>
                      <a:pt x="5" y="5"/>
                      <a:pt x="6" y="5"/>
                    </a:cubicBezTo>
                    <a:cubicBezTo>
                      <a:pt x="6" y="5"/>
                      <a:pt x="6" y="6"/>
                      <a:pt x="7" y="6"/>
                    </a:cubicBezTo>
                    <a:cubicBezTo>
                      <a:pt x="7" y="6"/>
                      <a:pt x="8" y="6"/>
                      <a:pt x="8" y="6"/>
                    </a:cubicBezTo>
                    <a:cubicBezTo>
                      <a:pt x="9" y="6"/>
                      <a:pt x="9" y="6"/>
                      <a:pt x="10" y="6"/>
                    </a:cubicBezTo>
                    <a:cubicBezTo>
                      <a:pt x="10" y="6"/>
                      <a:pt x="11" y="6"/>
                      <a:pt x="11" y="6"/>
                    </a:cubicBezTo>
                    <a:cubicBezTo>
                      <a:pt x="12" y="6"/>
                      <a:pt x="12" y="6"/>
                      <a:pt x="12" y="6"/>
                    </a:cubicBezTo>
                    <a:cubicBezTo>
                      <a:pt x="12" y="7"/>
                      <a:pt x="13" y="6"/>
                      <a:pt x="13" y="7"/>
                    </a:cubicBezTo>
                    <a:cubicBezTo>
                      <a:pt x="14" y="7"/>
                      <a:pt x="14" y="7"/>
                      <a:pt x="15" y="7"/>
                    </a:cubicBezTo>
                    <a:cubicBezTo>
                      <a:pt x="15" y="8"/>
                      <a:pt x="15" y="8"/>
                      <a:pt x="16"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0" name="Freeform 149"/>
              <p:cNvSpPr>
                <a:spLocks/>
              </p:cNvSpPr>
              <p:nvPr/>
            </p:nvSpPr>
            <p:spPr bwMode="auto">
              <a:xfrm>
                <a:off x="7281864" y="3292476"/>
                <a:ext cx="42863" cy="20638"/>
              </a:xfrm>
              <a:custGeom>
                <a:avLst/>
                <a:gdLst>
                  <a:gd name="T0" fmla="*/ 3 w 4"/>
                  <a:gd name="T1" fmla="*/ 1 h 2"/>
                  <a:gd name="T2" fmla="*/ 2 w 4"/>
                  <a:gd name="T3" fmla="*/ 0 h 2"/>
                  <a:gd name="T4" fmla="*/ 1 w 4"/>
                  <a:gd name="T5" fmla="*/ 1 h 2"/>
                  <a:gd name="T6" fmla="*/ 1 w 4"/>
                  <a:gd name="T7" fmla="*/ 1 h 2"/>
                  <a:gd name="T8" fmla="*/ 1 w 4"/>
                  <a:gd name="T9" fmla="*/ 2 h 2"/>
                  <a:gd name="T10" fmla="*/ 2 w 4"/>
                  <a:gd name="T11" fmla="*/ 2 h 2"/>
                  <a:gd name="T12" fmla="*/ 3 w 4"/>
                  <a:gd name="T13" fmla="*/ 2 h 2"/>
                  <a:gd name="T14" fmla="*/ 4 w 4"/>
                  <a:gd name="T15" fmla="*/ 1 h 2"/>
                  <a:gd name="T16" fmla="*/ 4 w 4"/>
                  <a:gd name="T17" fmla="*/ 1 h 2"/>
                  <a:gd name="T18" fmla="*/ 3 w 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3" y="1"/>
                    </a:moveTo>
                    <a:cubicBezTo>
                      <a:pt x="3" y="0"/>
                      <a:pt x="2" y="0"/>
                      <a:pt x="2" y="0"/>
                    </a:cubicBezTo>
                    <a:cubicBezTo>
                      <a:pt x="1" y="1"/>
                      <a:pt x="1" y="0"/>
                      <a:pt x="1" y="1"/>
                    </a:cubicBezTo>
                    <a:cubicBezTo>
                      <a:pt x="0" y="1"/>
                      <a:pt x="0" y="1"/>
                      <a:pt x="1" y="1"/>
                    </a:cubicBezTo>
                    <a:cubicBezTo>
                      <a:pt x="1" y="2"/>
                      <a:pt x="1" y="2"/>
                      <a:pt x="1" y="2"/>
                    </a:cubicBezTo>
                    <a:cubicBezTo>
                      <a:pt x="1" y="2"/>
                      <a:pt x="2" y="2"/>
                      <a:pt x="2" y="2"/>
                    </a:cubicBezTo>
                    <a:cubicBezTo>
                      <a:pt x="2" y="2"/>
                      <a:pt x="3" y="2"/>
                      <a:pt x="3" y="2"/>
                    </a:cubicBezTo>
                    <a:cubicBezTo>
                      <a:pt x="3" y="2"/>
                      <a:pt x="3" y="2"/>
                      <a:pt x="4" y="1"/>
                    </a:cubicBezTo>
                    <a:cubicBezTo>
                      <a:pt x="4" y="1"/>
                      <a:pt x="4" y="1"/>
                      <a:pt x="4" y="1"/>
                    </a:cubicBezTo>
                    <a:cubicBezTo>
                      <a:pt x="4" y="1"/>
                      <a:pt x="3" y="1"/>
                      <a:pt x="3"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1" name="Freeform 150"/>
              <p:cNvSpPr>
                <a:spLocks/>
              </p:cNvSpPr>
              <p:nvPr/>
            </p:nvSpPr>
            <p:spPr bwMode="auto">
              <a:xfrm>
                <a:off x="7324727" y="3346451"/>
                <a:ext cx="31750" cy="20638"/>
              </a:xfrm>
              <a:custGeom>
                <a:avLst/>
                <a:gdLst>
                  <a:gd name="T0" fmla="*/ 3 w 3"/>
                  <a:gd name="T1" fmla="*/ 0 h 2"/>
                  <a:gd name="T2" fmla="*/ 2 w 3"/>
                  <a:gd name="T3" fmla="*/ 0 h 2"/>
                  <a:gd name="T4" fmla="*/ 1 w 3"/>
                  <a:gd name="T5" fmla="*/ 0 h 2"/>
                  <a:gd name="T6" fmla="*/ 1 w 3"/>
                  <a:gd name="T7" fmla="*/ 0 h 2"/>
                  <a:gd name="T8" fmla="*/ 0 w 3"/>
                  <a:gd name="T9" fmla="*/ 0 h 2"/>
                  <a:gd name="T10" fmla="*/ 1 w 3"/>
                  <a:gd name="T11" fmla="*/ 1 h 2"/>
                  <a:gd name="T12" fmla="*/ 1 w 3"/>
                  <a:gd name="T13" fmla="*/ 2 h 2"/>
                  <a:gd name="T14" fmla="*/ 2 w 3"/>
                  <a:gd name="T15" fmla="*/ 1 h 2"/>
                  <a:gd name="T16" fmla="*/ 3 w 3"/>
                  <a:gd name="T17" fmla="*/ 1 h 2"/>
                  <a:gd name="T18" fmla="*/ 3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3" y="0"/>
                    </a:moveTo>
                    <a:cubicBezTo>
                      <a:pt x="3" y="0"/>
                      <a:pt x="3" y="0"/>
                      <a:pt x="2" y="0"/>
                    </a:cubicBezTo>
                    <a:cubicBezTo>
                      <a:pt x="2" y="0"/>
                      <a:pt x="2" y="0"/>
                      <a:pt x="1" y="0"/>
                    </a:cubicBezTo>
                    <a:cubicBezTo>
                      <a:pt x="1" y="0"/>
                      <a:pt x="1" y="0"/>
                      <a:pt x="1" y="0"/>
                    </a:cubicBezTo>
                    <a:cubicBezTo>
                      <a:pt x="1" y="0"/>
                      <a:pt x="0" y="0"/>
                      <a:pt x="0" y="0"/>
                    </a:cubicBezTo>
                    <a:cubicBezTo>
                      <a:pt x="0" y="1"/>
                      <a:pt x="1" y="1"/>
                      <a:pt x="1" y="1"/>
                    </a:cubicBezTo>
                    <a:cubicBezTo>
                      <a:pt x="1" y="1"/>
                      <a:pt x="1" y="1"/>
                      <a:pt x="1" y="2"/>
                    </a:cubicBezTo>
                    <a:cubicBezTo>
                      <a:pt x="2" y="2"/>
                      <a:pt x="2" y="1"/>
                      <a:pt x="2" y="1"/>
                    </a:cubicBezTo>
                    <a:cubicBezTo>
                      <a:pt x="3" y="1"/>
                      <a:pt x="3" y="1"/>
                      <a:pt x="3" y="1"/>
                    </a:cubicBezTo>
                    <a:cubicBezTo>
                      <a:pt x="3" y="1"/>
                      <a:pt x="3" y="0"/>
                      <a:pt x="3"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2" name="Freeform 151"/>
              <p:cNvSpPr>
                <a:spLocks/>
              </p:cNvSpPr>
              <p:nvPr/>
            </p:nvSpPr>
            <p:spPr bwMode="auto">
              <a:xfrm>
                <a:off x="7356477" y="3346451"/>
                <a:ext cx="33338" cy="31750"/>
              </a:xfrm>
              <a:custGeom>
                <a:avLst/>
                <a:gdLst>
                  <a:gd name="T0" fmla="*/ 1 w 3"/>
                  <a:gd name="T1" fmla="*/ 2 h 3"/>
                  <a:gd name="T2" fmla="*/ 2 w 3"/>
                  <a:gd name="T3" fmla="*/ 2 h 3"/>
                  <a:gd name="T4" fmla="*/ 2 w 3"/>
                  <a:gd name="T5" fmla="*/ 2 h 3"/>
                  <a:gd name="T6" fmla="*/ 2 w 3"/>
                  <a:gd name="T7" fmla="*/ 1 h 3"/>
                  <a:gd name="T8" fmla="*/ 2 w 3"/>
                  <a:gd name="T9" fmla="*/ 0 h 3"/>
                  <a:gd name="T10" fmla="*/ 1 w 3"/>
                  <a:gd name="T11" fmla="*/ 0 h 3"/>
                  <a:gd name="T12" fmla="*/ 1 w 3"/>
                  <a:gd name="T13" fmla="*/ 0 h 3"/>
                  <a:gd name="T14" fmla="*/ 1 w 3"/>
                  <a:gd name="T15" fmla="*/ 1 h 3"/>
                  <a:gd name="T16" fmla="*/ 0 w 3"/>
                  <a:gd name="T17" fmla="*/ 2 h 3"/>
                  <a:gd name="T18" fmla="*/ 0 w 3"/>
                  <a:gd name="T19" fmla="*/ 2 h 3"/>
                  <a:gd name="T20" fmla="*/ 1 w 3"/>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2"/>
                    </a:moveTo>
                    <a:cubicBezTo>
                      <a:pt x="1" y="2"/>
                      <a:pt x="1" y="3"/>
                      <a:pt x="2" y="2"/>
                    </a:cubicBezTo>
                    <a:cubicBezTo>
                      <a:pt x="2" y="2"/>
                      <a:pt x="2" y="2"/>
                      <a:pt x="2" y="2"/>
                    </a:cubicBezTo>
                    <a:cubicBezTo>
                      <a:pt x="2" y="1"/>
                      <a:pt x="2" y="1"/>
                      <a:pt x="2" y="1"/>
                    </a:cubicBezTo>
                    <a:cubicBezTo>
                      <a:pt x="2" y="0"/>
                      <a:pt x="3" y="0"/>
                      <a:pt x="2" y="0"/>
                    </a:cubicBezTo>
                    <a:cubicBezTo>
                      <a:pt x="2" y="0"/>
                      <a:pt x="2" y="0"/>
                      <a:pt x="1" y="0"/>
                    </a:cubicBezTo>
                    <a:cubicBezTo>
                      <a:pt x="1" y="0"/>
                      <a:pt x="1" y="0"/>
                      <a:pt x="1" y="0"/>
                    </a:cubicBezTo>
                    <a:cubicBezTo>
                      <a:pt x="1" y="1"/>
                      <a:pt x="1" y="1"/>
                      <a:pt x="1" y="1"/>
                    </a:cubicBezTo>
                    <a:cubicBezTo>
                      <a:pt x="0" y="1"/>
                      <a:pt x="0" y="1"/>
                      <a:pt x="0" y="2"/>
                    </a:cubicBezTo>
                    <a:cubicBezTo>
                      <a:pt x="0" y="2"/>
                      <a:pt x="0" y="2"/>
                      <a:pt x="0" y="2"/>
                    </a:cubicBezTo>
                    <a:cubicBezTo>
                      <a:pt x="0" y="2"/>
                      <a:pt x="0"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3" name="Freeform 152"/>
              <p:cNvSpPr>
                <a:spLocks/>
              </p:cNvSpPr>
              <p:nvPr/>
            </p:nvSpPr>
            <p:spPr bwMode="auto">
              <a:xfrm>
                <a:off x="7378702" y="3335339"/>
                <a:ext cx="76200" cy="42863"/>
              </a:xfrm>
              <a:custGeom>
                <a:avLst/>
                <a:gdLst>
                  <a:gd name="T0" fmla="*/ 1 w 7"/>
                  <a:gd name="T1" fmla="*/ 4 h 4"/>
                  <a:gd name="T2" fmla="*/ 2 w 7"/>
                  <a:gd name="T3" fmla="*/ 4 h 4"/>
                  <a:gd name="T4" fmla="*/ 3 w 7"/>
                  <a:gd name="T5" fmla="*/ 3 h 4"/>
                  <a:gd name="T6" fmla="*/ 5 w 7"/>
                  <a:gd name="T7" fmla="*/ 3 h 4"/>
                  <a:gd name="T8" fmla="*/ 6 w 7"/>
                  <a:gd name="T9" fmla="*/ 3 h 4"/>
                  <a:gd name="T10" fmla="*/ 7 w 7"/>
                  <a:gd name="T11" fmla="*/ 2 h 4"/>
                  <a:gd name="T12" fmla="*/ 6 w 7"/>
                  <a:gd name="T13" fmla="*/ 1 h 4"/>
                  <a:gd name="T14" fmla="*/ 6 w 7"/>
                  <a:gd name="T15" fmla="*/ 1 h 4"/>
                  <a:gd name="T16" fmla="*/ 5 w 7"/>
                  <a:gd name="T17" fmla="*/ 1 h 4"/>
                  <a:gd name="T18" fmla="*/ 4 w 7"/>
                  <a:gd name="T19" fmla="*/ 0 h 4"/>
                  <a:gd name="T20" fmla="*/ 3 w 7"/>
                  <a:gd name="T21" fmla="*/ 1 h 4"/>
                  <a:gd name="T22" fmla="*/ 2 w 7"/>
                  <a:gd name="T23" fmla="*/ 2 h 4"/>
                  <a:gd name="T24" fmla="*/ 1 w 7"/>
                  <a:gd name="T25" fmla="*/ 2 h 4"/>
                  <a:gd name="T26" fmla="*/ 0 w 7"/>
                  <a:gd name="T27" fmla="*/ 3 h 4"/>
                  <a:gd name="T28" fmla="*/ 1 w 7"/>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4">
                    <a:moveTo>
                      <a:pt x="1" y="4"/>
                    </a:moveTo>
                    <a:cubicBezTo>
                      <a:pt x="1" y="4"/>
                      <a:pt x="1" y="4"/>
                      <a:pt x="2" y="4"/>
                    </a:cubicBezTo>
                    <a:cubicBezTo>
                      <a:pt x="3" y="3"/>
                      <a:pt x="3" y="3"/>
                      <a:pt x="3" y="3"/>
                    </a:cubicBezTo>
                    <a:cubicBezTo>
                      <a:pt x="4" y="3"/>
                      <a:pt x="4" y="3"/>
                      <a:pt x="5" y="3"/>
                    </a:cubicBezTo>
                    <a:cubicBezTo>
                      <a:pt x="5" y="3"/>
                      <a:pt x="6" y="3"/>
                      <a:pt x="6" y="3"/>
                    </a:cubicBezTo>
                    <a:cubicBezTo>
                      <a:pt x="6" y="3"/>
                      <a:pt x="7" y="2"/>
                      <a:pt x="7" y="2"/>
                    </a:cubicBezTo>
                    <a:cubicBezTo>
                      <a:pt x="7" y="2"/>
                      <a:pt x="7" y="1"/>
                      <a:pt x="6" y="1"/>
                    </a:cubicBezTo>
                    <a:cubicBezTo>
                      <a:pt x="6" y="1"/>
                      <a:pt x="6" y="1"/>
                      <a:pt x="6" y="1"/>
                    </a:cubicBezTo>
                    <a:cubicBezTo>
                      <a:pt x="5" y="1"/>
                      <a:pt x="5" y="1"/>
                      <a:pt x="5" y="1"/>
                    </a:cubicBezTo>
                    <a:cubicBezTo>
                      <a:pt x="4" y="1"/>
                      <a:pt x="4" y="0"/>
                      <a:pt x="4" y="0"/>
                    </a:cubicBezTo>
                    <a:cubicBezTo>
                      <a:pt x="4" y="0"/>
                      <a:pt x="3" y="1"/>
                      <a:pt x="3" y="1"/>
                    </a:cubicBezTo>
                    <a:cubicBezTo>
                      <a:pt x="3" y="1"/>
                      <a:pt x="3" y="1"/>
                      <a:pt x="2" y="2"/>
                    </a:cubicBezTo>
                    <a:cubicBezTo>
                      <a:pt x="2" y="2"/>
                      <a:pt x="2" y="2"/>
                      <a:pt x="1" y="2"/>
                    </a:cubicBezTo>
                    <a:cubicBezTo>
                      <a:pt x="1" y="2"/>
                      <a:pt x="0" y="2"/>
                      <a:pt x="0" y="3"/>
                    </a:cubicBezTo>
                    <a:cubicBezTo>
                      <a:pt x="0" y="3"/>
                      <a:pt x="0" y="3"/>
                      <a:pt x="1"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4" name="Freeform 153"/>
              <p:cNvSpPr>
                <a:spLocks/>
              </p:cNvSpPr>
              <p:nvPr/>
            </p:nvSpPr>
            <p:spPr bwMode="auto">
              <a:xfrm>
                <a:off x="7464427" y="3346451"/>
                <a:ext cx="87313" cy="31750"/>
              </a:xfrm>
              <a:custGeom>
                <a:avLst/>
                <a:gdLst>
                  <a:gd name="T0" fmla="*/ 4 w 8"/>
                  <a:gd name="T1" fmla="*/ 2 h 3"/>
                  <a:gd name="T2" fmla="*/ 6 w 8"/>
                  <a:gd name="T3" fmla="*/ 2 h 3"/>
                  <a:gd name="T4" fmla="*/ 7 w 8"/>
                  <a:gd name="T5" fmla="*/ 1 h 3"/>
                  <a:gd name="T6" fmla="*/ 8 w 8"/>
                  <a:gd name="T7" fmla="*/ 1 h 3"/>
                  <a:gd name="T8" fmla="*/ 8 w 8"/>
                  <a:gd name="T9" fmla="*/ 1 h 3"/>
                  <a:gd name="T10" fmla="*/ 8 w 8"/>
                  <a:gd name="T11" fmla="*/ 0 h 3"/>
                  <a:gd name="T12" fmla="*/ 7 w 8"/>
                  <a:gd name="T13" fmla="*/ 0 h 3"/>
                  <a:gd name="T14" fmla="*/ 6 w 8"/>
                  <a:gd name="T15" fmla="*/ 0 h 3"/>
                  <a:gd name="T16" fmla="*/ 4 w 8"/>
                  <a:gd name="T17" fmla="*/ 1 h 3"/>
                  <a:gd name="T18" fmla="*/ 4 w 8"/>
                  <a:gd name="T19" fmla="*/ 0 h 3"/>
                  <a:gd name="T20" fmla="*/ 2 w 8"/>
                  <a:gd name="T21" fmla="*/ 0 h 3"/>
                  <a:gd name="T22" fmla="*/ 1 w 8"/>
                  <a:gd name="T23" fmla="*/ 0 h 3"/>
                  <a:gd name="T24" fmla="*/ 0 w 8"/>
                  <a:gd name="T25" fmla="*/ 1 h 3"/>
                  <a:gd name="T26" fmla="*/ 0 w 8"/>
                  <a:gd name="T27" fmla="*/ 2 h 3"/>
                  <a:gd name="T28" fmla="*/ 0 w 8"/>
                  <a:gd name="T29" fmla="*/ 2 h 3"/>
                  <a:gd name="T30" fmla="*/ 1 w 8"/>
                  <a:gd name="T31" fmla="*/ 3 h 3"/>
                  <a:gd name="T32" fmla="*/ 2 w 8"/>
                  <a:gd name="T33" fmla="*/ 3 h 3"/>
                  <a:gd name="T34" fmla="*/ 3 w 8"/>
                  <a:gd name="T35" fmla="*/ 3 h 3"/>
                  <a:gd name="T36" fmla="*/ 4 w 8"/>
                  <a:gd name="T3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3">
                    <a:moveTo>
                      <a:pt x="4" y="2"/>
                    </a:moveTo>
                    <a:cubicBezTo>
                      <a:pt x="5" y="2"/>
                      <a:pt x="5" y="2"/>
                      <a:pt x="6" y="2"/>
                    </a:cubicBezTo>
                    <a:cubicBezTo>
                      <a:pt x="6" y="1"/>
                      <a:pt x="6" y="2"/>
                      <a:pt x="7" y="1"/>
                    </a:cubicBezTo>
                    <a:cubicBezTo>
                      <a:pt x="7" y="1"/>
                      <a:pt x="8" y="2"/>
                      <a:pt x="8" y="1"/>
                    </a:cubicBezTo>
                    <a:cubicBezTo>
                      <a:pt x="8" y="1"/>
                      <a:pt x="8" y="1"/>
                      <a:pt x="8" y="1"/>
                    </a:cubicBezTo>
                    <a:cubicBezTo>
                      <a:pt x="8" y="0"/>
                      <a:pt x="8" y="0"/>
                      <a:pt x="8" y="0"/>
                    </a:cubicBezTo>
                    <a:cubicBezTo>
                      <a:pt x="8" y="0"/>
                      <a:pt x="8" y="0"/>
                      <a:pt x="7" y="0"/>
                    </a:cubicBezTo>
                    <a:cubicBezTo>
                      <a:pt x="7" y="0"/>
                      <a:pt x="6" y="0"/>
                      <a:pt x="6" y="0"/>
                    </a:cubicBezTo>
                    <a:cubicBezTo>
                      <a:pt x="5" y="1"/>
                      <a:pt x="5" y="1"/>
                      <a:pt x="4" y="1"/>
                    </a:cubicBezTo>
                    <a:cubicBezTo>
                      <a:pt x="4" y="1"/>
                      <a:pt x="4" y="0"/>
                      <a:pt x="4" y="0"/>
                    </a:cubicBezTo>
                    <a:cubicBezTo>
                      <a:pt x="3" y="0"/>
                      <a:pt x="3" y="0"/>
                      <a:pt x="2" y="0"/>
                    </a:cubicBezTo>
                    <a:cubicBezTo>
                      <a:pt x="2" y="0"/>
                      <a:pt x="2" y="0"/>
                      <a:pt x="1" y="0"/>
                    </a:cubicBezTo>
                    <a:cubicBezTo>
                      <a:pt x="1" y="1"/>
                      <a:pt x="1" y="1"/>
                      <a:pt x="0" y="1"/>
                    </a:cubicBezTo>
                    <a:cubicBezTo>
                      <a:pt x="0" y="1"/>
                      <a:pt x="0" y="1"/>
                      <a:pt x="0" y="2"/>
                    </a:cubicBezTo>
                    <a:cubicBezTo>
                      <a:pt x="0" y="2"/>
                      <a:pt x="0" y="2"/>
                      <a:pt x="0" y="2"/>
                    </a:cubicBezTo>
                    <a:cubicBezTo>
                      <a:pt x="0" y="3"/>
                      <a:pt x="1" y="2"/>
                      <a:pt x="1" y="3"/>
                    </a:cubicBezTo>
                    <a:cubicBezTo>
                      <a:pt x="1" y="3"/>
                      <a:pt x="2" y="3"/>
                      <a:pt x="2" y="3"/>
                    </a:cubicBezTo>
                    <a:cubicBezTo>
                      <a:pt x="2" y="3"/>
                      <a:pt x="3" y="3"/>
                      <a:pt x="3" y="3"/>
                    </a:cubicBezTo>
                    <a:cubicBezTo>
                      <a:pt x="4" y="3"/>
                      <a:pt x="4" y="3"/>
                      <a:pt x="4"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5" name="Freeform 154"/>
              <p:cNvSpPr>
                <a:spLocks/>
              </p:cNvSpPr>
              <p:nvPr/>
            </p:nvSpPr>
            <p:spPr bwMode="auto">
              <a:xfrm>
                <a:off x="7443789" y="3378201"/>
                <a:ext cx="42863" cy="33338"/>
              </a:xfrm>
              <a:custGeom>
                <a:avLst/>
                <a:gdLst>
                  <a:gd name="T0" fmla="*/ 1 w 4"/>
                  <a:gd name="T1" fmla="*/ 1 h 3"/>
                  <a:gd name="T2" fmla="*/ 2 w 4"/>
                  <a:gd name="T3" fmla="*/ 2 h 3"/>
                  <a:gd name="T4" fmla="*/ 3 w 4"/>
                  <a:gd name="T5" fmla="*/ 2 h 3"/>
                  <a:gd name="T6" fmla="*/ 3 w 4"/>
                  <a:gd name="T7" fmla="*/ 3 h 3"/>
                  <a:gd name="T8" fmla="*/ 4 w 4"/>
                  <a:gd name="T9" fmla="*/ 3 h 3"/>
                  <a:gd name="T10" fmla="*/ 4 w 4"/>
                  <a:gd name="T11" fmla="*/ 2 h 3"/>
                  <a:gd name="T12" fmla="*/ 4 w 4"/>
                  <a:gd name="T13" fmla="*/ 1 h 3"/>
                  <a:gd name="T14" fmla="*/ 3 w 4"/>
                  <a:gd name="T15" fmla="*/ 1 h 3"/>
                  <a:gd name="T16" fmla="*/ 3 w 4"/>
                  <a:gd name="T17" fmla="*/ 0 h 3"/>
                  <a:gd name="T18" fmla="*/ 2 w 4"/>
                  <a:gd name="T19" fmla="*/ 0 h 3"/>
                  <a:gd name="T20" fmla="*/ 1 w 4"/>
                  <a:gd name="T21" fmla="*/ 0 h 3"/>
                  <a:gd name="T22" fmla="*/ 0 w 4"/>
                  <a:gd name="T23" fmla="*/ 1 h 3"/>
                  <a:gd name="T24" fmla="*/ 1 w 4"/>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3">
                    <a:moveTo>
                      <a:pt x="1" y="1"/>
                    </a:moveTo>
                    <a:cubicBezTo>
                      <a:pt x="1" y="2"/>
                      <a:pt x="1" y="1"/>
                      <a:pt x="2" y="2"/>
                    </a:cubicBezTo>
                    <a:cubicBezTo>
                      <a:pt x="2" y="2"/>
                      <a:pt x="2" y="2"/>
                      <a:pt x="3" y="2"/>
                    </a:cubicBezTo>
                    <a:cubicBezTo>
                      <a:pt x="3" y="2"/>
                      <a:pt x="3" y="3"/>
                      <a:pt x="3" y="3"/>
                    </a:cubicBezTo>
                    <a:cubicBezTo>
                      <a:pt x="3" y="3"/>
                      <a:pt x="4" y="3"/>
                      <a:pt x="4" y="3"/>
                    </a:cubicBezTo>
                    <a:cubicBezTo>
                      <a:pt x="4" y="2"/>
                      <a:pt x="4" y="2"/>
                      <a:pt x="4" y="2"/>
                    </a:cubicBezTo>
                    <a:cubicBezTo>
                      <a:pt x="4" y="2"/>
                      <a:pt x="4" y="1"/>
                      <a:pt x="4" y="1"/>
                    </a:cubicBezTo>
                    <a:cubicBezTo>
                      <a:pt x="4" y="1"/>
                      <a:pt x="3" y="1"/>
                      <a:pt x="3" y="1"/>
                    </a:cubicBezTo>
                    <a:cubicBezTo>
                      <a:pt x="3" y="1"/>
                      <a:pt x="3" y="0"/>
                      <a:pt x="3" y="0"/>
                    </a:cubicBezTo>
                    <a:cubicBezTo>
                      <a:pt x="2" y="0"/>
                      <a:pt x="2" y="0"/>
                      <a:pt x="2" y="0"/>
                    </a:cubicBezTo>
                    <a:cubicBezTo>
                      <a:pt x="1" y="0"/>
                      <a:pt x="1" y="0"/>
                      <a:pt x="1" y="0"/>
                    </a:cubicBezTo>
                    <a:cubicBezTo>
                      <a:pt x="0" y="0"/>
                      <a:pt x="0" y="0"/>
                      <a:pt x="0" y="1"/>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6" name="Freeform 155"/>
              <p:cNvSpPr>
                <a:spLocks/>
              </p:cNvSpPr>
              <p:nvPr/>
            </p:nvSpPr>
            <p:spPr bwMode="auto">
              <a:xfrm>
                <a:off x="7540627" y="3421064"/>
                <a:ext cx="22225" cy="22225"/>
              </a:xfrm>
              <a:custGeom>
                <a:avLst/>
                <a:gdLst>
                  <a:gd name="T0" fmla="*/ 1 w 2"/>
                  <a:gd name="T1" fmla="*/ 1 h 2"/>
                  <a:gd name="T2" fmla="*/ 2 w 2"/>
                  <a:gd name="T3" fmla="*/ 1 h 2"/>
                  <a:gd name="T4" fmla="*/ 2 w 2"/>
                  <a:gd name="T5" fmla="*/ 0 h 2"/>
                  <a:gd name="T6" fmla="*/ 1 w 2"/>
                  <a:gd name="T7" fmla="*/ 0 h 2"/>
                  <a:gd name="T8" fmla="*/ 1 w 2"/>
                  <a:gd name="T9" fmla="*/ 0 h 2"/>
                  <a:gd name="T10" fmla="*/ 0 w 2"/>
                  <a:gd name="T11" fmla="*/ 1 h 2"/>
                  <a:gd name="T12" fmla="*/ 1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1"/>
                    </a:moveTo>
                    <a:cubicBezTo>
                      <a:pt x="2" y="1"/>
                      <a:pt x="2" y="1"/>
                      <a:pt x="2" y="1"/>
                    </a:cubicBezTo>
                    <a:cubicBezTo>
                      <a:pt x="2" y="0"/>
                      <a:pt x="2" y="0"/>
                      <a:pt x="2" y="0"/>
                    </a:cubicBezTo>
                    <a:cubicBezTo>
                      <a:pt x="2" y="0"/>
                      <a:pt x="2" y="0"/>
                      <a:pt x="1" y="0"/>
                    </a:cubicBezTo>
                    <a:cubicBezTo>
                      <a:pt x="1" y="0"/>
                      <a:pt x="1" y="0"/>
                      <a:pt x="1" y="0"/>
                    </a:cubicBezTo>
                    <a:cubicBezTo>
                      <a:pt x="0" y="0"/>
                      <a:pt x="0" y="1"/>
                      <a:pt x="0" y="1"/>
                    </a:cubicBezTo>
                    <a:cubicBezTo>
                      <a:pt x="0" y="2"/>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7" name="Freeform 156"/>
              <p:cNvSpPr>
                <a:spLocks/>
              </p:cNvSpPr>
              <p:nvPr/>
            </p:nvSpPr>
            <p:spPr bwMode="auto">
              <a:xfrm>
                <a:off x="7562852" y="3346451"/>
                <a:ext cx="117475" cy="74613"/>
              </a:xfrm>
              <a:custGeom>
                <a:avLst/>
                <a:gdLst>
                  <a:gd name="T0" fmla="*/ 1 w 11"/>
                  <a:gd name="T1" fmla="*/ 7 h 7"/>
                  <a:gd name="T2" fmla="*/ 2 w 11"/>
                  <a:gd name="T3" fmla="*/ 6 h 7"/>
                  <a:gd name="T4" fmla="*/ 3 w 11"/>
                  <a:gd name="T5" fmla="*/ 5 h 7"/>
                  <a:gd name="T6" fmla="*/ 4 w 11"/>
                  <a:gd name="T7" fmla="*/ 5 h 7"/>
                  <a:gd name="T8" fmla="*/ 5 w 11"/>
                  <a:gd name="T9" fmla="*/ 4 h 7"/>
                  <a:gd name="T10" fmla="*/ 6 w 11"/>
                  <a:gd name="T11" fmla="*/ 4 h 7"/>
                  <a:gd name="T12" fmla="*/ 7 w 11"/>
                  <a:gd name="T13" fmla="*/ 3 h 7"/>
                  <a:gd name="T14" fmla="*/ 8 w 11"/>
                  <a:gd name="T15" fmla="*/ 3 h 7"/>
                  <a:gd name="T16" fmla="*/ 9 w 11"/>
                  <a:gd name="T17" fmla="*/ 2 h 7"/>
                  <a:gd name="T18" fmla="*/ 10 w 11"/>
                  <a:gd name="T19" fmla="*/ 1 h 7"/>
                  <a:gd name="T20" fmla="*/ 10 w 11"/>
                  <a:gd name="T21" fmla="*/ 0 h 7"/>
                  <a:gd name="T22" fmla="*/ 8 w 11"/>
                  <a:gd name="T23" fmla="*/ 0 h 7"/>
                  <a:gd name="T24" fmla="*/ 7 w 11"/>
                  <a:gd name="T25" fmla="*/ 1 h 7"/>
                  <a:gd name="T26" fmla="*/ 5 w 11"/>
                  <a:gd name="T27" fmla="*/ 1 h 7"/>
                  <a:gd name="T28" fmla="*/ 4 w 11"/>
                  <a:gd name="T29" fmla="*/ 2 h 7"/>
                  <a:gd name="T30" fmla="*/ 3 w 11"/>
                  <a:gd name="T31" fmla="*/ 3 h 7"/>
                  <a:gd name="T32" fmla="*/ 2 w 11"/>
                  <a:gd name="T33" fmla="*/ 3 h 7"/>
                  <a:gd name="T34" fmla="*/ 1 w 11"/>
                  <a:gd name="T35" fmla="*/ 4 h 7"/>
                  <a:gd name="T36" fmla="*/ 0 w 11"/>
                  <a:gd name="T37" fmla="*/ 5 h 7"/>
                  <a:gd name="T38" fmla="*/ 0 w 11"/>
                  <a:gd name="T39" fmla="*/ 6 h 7"/>
                  <a:gd name="T40" fmla="*/ 0 w 11"/>
                  <a:gd name="T41" fmla="*/ 7 h 7"/>
                  <a:gd name="T42" fmla="*/ 1 w 11"/>
                  <a:gd name="T4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7">
                    <a:moveTo>
                      <a:pt x="1" y="7"/>
                    </a:moveTo>
                    <a:cubicBezTo>
                      <a:pt x="1" y="7"/>
                      <a:pt x="2" y="7"/>
                      <a:pt x="2" y="6"/>
                    </a:cubicBezTo>
                    <a:cubicBezTo>
                      <a:pt x="2" y="6"/>
                      <a:pt x="2" y="6"/>
                      <a:pt x="3" y="5"/>
                    </a:cubicBezTo>
                    <a:cubicBezTo>
                      <a:pt x="3" y="5"/>
                      <a:pt x="4" y="5"/>
                      <a:pt x="4" y="5"/>
                    </a:cubicBezTo>
                    <a:cubicBezTo>
                      <a:pt x="4" y="5"/>
                      <a:pt x="4" y="4"/>
                      <a:pt x="5" y="4"/>
                    </a:cubicBezTo>
                    <a:cubicBezTo>
                      <a:pt x="5" y="4"/>
                      <a:pt x="5" y="4"/>
                      <a:pt x="6" y="4"/>
                    </a:cubicBezTo>
                    <a:cubicBezTo>
                      <a:pt x="6" y="3"/>
                      <a:pt x="6" y="3"/>
                      <a:pt x="7" y="3"/>
                    </a:cubicBezTo>
                    <a:cubicBezTo>
                      <a:pt x="7" y="3"/>
                      <a:pt x="7" y="3"/>
                      <a:pt x="8" y="3"/>
                    </a:cubicBezTo>
                    <a:cubicBezTo>
                      <a:pt x="8" y="2"/>
                      <a:pt x="9" y="2"/>
                      <a:pt x="9" y="2"/>
                    </a:cubicBezTo>
                    <a:cubicBezTo>
                      <a:pt x="10" y="2"/>
                      <a:pt x="10" y="2"/>
                      <a:pt x="10" y="1"/>
                    </a:cubicBezTo>
                    <a:cubicBezTo>
                      <a:pt x="11" y="1"/>
                      <a:pt x="10" y="1"/>
                      <a:pt x="10" y="0"/>
                    </a:cubicBezTo>
                    <a:cubicBezTo>
                      <a:pt x="9" y="0"/>
                      <a:pt x="9" y="0"/>
                      <a:pt x="8" y="0"/>
                    </a:cubicBezTo>
                    <a:cubicBezTo>
                      <a:pt x="7" y="0"/>
                      <a:pt x="7" y="0"/>
                      <a:pt x="7" y="1"/>
                    </a:cubicBezTo>
                    <a:cubicBezTo>
                      <a:pt x="6" y="1"/>
                      <a:pt x="5" y="1"/>
                      <a:pt x="5" y="1"/>
                    </a:cubicBezTo>
                    <a:cubicBezTo>
                      <a:pt x="4" y="1"/>
                      <a:pt x="4" y="1"/>
                      <a:pt x="4" y="2"/>
                    </a:cubicBezTo>
                    <a:cubicBezTo>
                      <a:pt x="4" y="2"/>
                      <a:pt x="4" y="2"/>
                      <a:pt x="3" y="3"/>
                    </a:cubicBezTo>
                    <a:cubicBezTo>
                      <a:pt x="3" y="3"/>
                      <a:pt x="3" y="3"/>
                      <a:pt x="2" y="3"/>
                    </a:cubicBezTo>
                    <a:cubicBezTo>
                      <a:pt x="2" y="3"/>
                      <a:pt x="2" y="4"/>
                      <a:pt x="1" y="4"/>
                    </a:cubicBezTo>
                    <a:cubicBezTo>
                      <a:pt x="1" y="4"/>
                      <a:pt x="0" y="4"/>
                      <a:pt x="0" y="5"/>
                    </a:cubicBezTo>
                    <a:cubicBezTo>
                      <a:pt x="0" y="5"/>
                      <a:pt x="0" y="5"/>
                      <a:pt x="0" y="6"/>
                    </a:cubicBezTo>
                    <a:cubicBezTo>
                      <a:pt x="0" y="6"/>
                      <a:pt x="0" y="6"/>
                      <a:pt x="0" y="7"/>
                    </a:cubicBezTo>
                    <a:cubicBezTo>
                      <a:pt x="0" y="7"/>
                      <a:pt x="1" y="7"/>
                      <a:pt x="1"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8" name="Freeform 157"/>
              <p:cNvSpPr>
                <a:spLocks/>
              </p:cNvSpPr>
              <p:nvPr/>
            </p:nvSpPr>
            <p:spPr bwMode="auto">
              <a:xfrm>
                <a:off x="7562852" y="3346451"/>
                <a:ext cx="20638" cy="11113"/>
              </a:xfrm>
              <a:custGeom>
                <a:avLst/>
                <a:gdLst>
                  <a:gd name="T0" fmla="*/ 1 w 2"/>
                  <a:gd name="T1" fmla="*/ 0 h 1"/>
                  <a:gd name="T2" fmla="*/ 0 w 2"/>
                  <a:gd name="T3" fmla="*/ 0 h 1"/>
                  <a:gd name="T4" fmla="*/ 0 w 2"/>
                  <a:gd name="T5" fmla="*/ 1 h 1"/>
                  <a:gd name="T6" fmla="*/ 1 w 2"/>
                  <a:gd name="T7" fmla="*/ 1 h 1"/>
                  <a:gd name="T8" fmla="*/ 2 w 2"/>
                  <a:gd name="T9" fmla="*/ 1 h 1"/>
                  <a:gd name="T10" fmla="*/ 2 w 2"/>
                  <a:gd name="T11" fmla="*/ 0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0" y="0"/>
                      <a:pt x="0" y="0"/>
                      <a:pt x="0" y="0"/>
                    </a:cubicBezTo>
                    <a:cubicBezTo>
                      <a:pt x="0" y="1"/>
                      <a:pt x="0" y="1"/>
                      <a:pt x="0" y="1"/>
                    </a:cubicBezTo>
                    <a:cubicBezTo>
                      <a:pt x="0" y="1"/>
                      <a:pt x="0" y="1"/>
                      <a:pt x="1" y="1"/>
                    </a:cubicBezTo>
                    <a:cubicBezTo>
                      <a:pt x="1" y="1"/>
                      <a:pt x="1" y="1"/>
                      <a:pt x="2" y="1"/>
                    </a:cubicBezTo>
                    <a:cubicBezTo>
                      <a:pt x="2" y="1"/>
                      <a:pt x="2" y="0"/>
                      <a:pt x="2"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9" name="Freeform 158"/>
              <p:cNvSpPr>
                <a:spLocks/>
              </p:cNvSpPr>
              <p:nvPr/>
            </p:nvSpPr>
            <p:spPr bwMode="auto">
              <a:xfrm>
                <a:off x="7626352" y="3324226"/>
                <a:ext cx="44450" cy="22225"/>
              </a:xfrm>
              <a:custGeom>
                <a:avLst/>
                <a:gdLst>
                  <a:gd name="T0" fmla="*/ 1 w 4"/>
                  <a:gd name="T1" fmla="*/ 1 h 2"/>
                  <a:gd name="T2" fmla="*/ 1 w 4"/>
                  <a:gd name="T3" fmla="*/ 1 h 2"/>
                  <a:gd name="T4" fmla="*/ 2 w 4"/>
                  <a:gd name="T5" fmla="*/ 1 h 2"/>
                  <a:gd name="T6" fmla="*/ 3 w 4"/>
                  <a:gd name="T7" fmla="*/ 1 h 2"/>
                  <a:gd name="T8" fmla="*/ 3 w 4"/>
                  <a:gd name="T9" fmla="*/ 1 h 2"/>
                  <a:gd name="T10" fmla="*/ 3 w 4"/>
                  <a:gd name="T11" fmla="*/ 0 h 2"/>
                  <a:gd name="T12" fmla="*/ 3 w 4"/>
                  <a:gd name="T13" fmla="*/ 0 h 2"/>
                  <a:gd name="T14" fmla="*/ 1 w 4"/>
                  <a:gd name="T15" fmla="*/ 1 h 2"/>
                  <a:gd name="T16" fmla="*/ 1 w 4"/>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1" y="1"/>
                    </a:moveTo>
                    <a:cubicBezTo>
                      <a:pt x="1" y="1"/>
                      <a:pt x="1" y="1"/>
                      <a:pt x="1" y="1"/>
                    </a:cubicBezTo>
                    <a:cubicBezTo>
                      <a:pt x="1" y="2"/>
                      <a:pt x="2" y="2"/>
                      <a:pt x="2" y="1"/>
                    </a:cubicBezTo>
                    <a:cubicBezTo>
                      <a:pt x="2" y="1"/>
                      <a:pt x="2" y="1"/>
                      <a:pt x="3" y="1"/>
                    </a:cubicBezTo>
                    <a:cubicBezTo>
                      <a:pt x="3" y="1"/>
                      <a:pt x="3" y="1"/>
                      <a:pt x="3" y="1"/>
                    </a:cubicBezTo>
                    <a:cubicBezTo>
                      <a:pt x="4" y="0"/>
                      <a:pt x="4" y="0"/>
                      <a:pt x="3" y="0"/>
                    </a:cubicBezTo>
                    <a:cubicBezTo>
                      <a:pt x="3" y="0"/>
                      <a:pt x="3" y="0"/>
                      <a:pt x="3" y="0"/>
                    </a:cubicBezTo>
                    <a:cubicBezTo>
                      <a:pt x="2" y="0"/>
                      <a:pt x="1" y="0"/>
                      <a:pt x="1" y="1"/>
                    </a:cubicBezTo>
                    <a:cubicBezTo>
                      <a:pt x="1" y="1"/>
                      <a:pt x="0"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0" name="Freeform 159"/>
              <p:cNvSpPr>
                <a:spLocks/>
              </p:cNvSpPr>
              <p:nvPr/>
            </p:nvSpPr>
            <p:spPr bwMode="auto">
              <a:xfrm>
                <a:off x="7540627" y="3227389"/>
                <a:ext cx="42863" cy="42863"/>
              </a:xfrm>
              <a:custGeom>
                <a:avLst/>
                <a:gdLst>
                  <a:gd name="T0" fmla="*/ 2 w 4"/>
                  <a:gd name="T1" fmla="*/ 1 h 4"/>
                  <a:gd name="T2" fmla="*/ 2 w 4"/>
                  <a:gd name="T3" fmla="*/ 1 h 4"/>
                  <a:gd name="T4" fmla="*/ 1 w 4"/>
                  <a:gd name="T5" fmla="*/ 1 h 4"/>
                  <a:gd name="T6" fmla="*/ 0 w 4"/>
                  <a:gd name="T7" fmla="*/ 2 h 4"/>
                  <a:gd name="T8" fmla="*/ 1 w 4"/>
                  <a:gd name="T9" fmla="*/ 3 h 4"/>
                  <a:gd name="T10" fmla="*/ 1 w 4"/>
                  <a:gd name="T11" fmla="*/ 4 h 4"/>
                  <a:gd name="T12" fmla="*/ 2 w 4"/>
                  <a:gd name="T13" fmla="*/ 4 h 4"/>
                  <a:gd name="T14" fmla="*/ 3 w 4"/>
                  <a:gd name="T15" fmla="*/ 4 h 4"/>
                  <a:gd name="T16" fmla="*/ 3 w 4"/>
                  <a:gd name="T17" fmla="*/ 3 h 4"/>
                  <a:gd name="T18" fmla="*/ 3 w 4"/>
                  <a:gd name="T19" fmla="*/ 2 h 4"/>
                  <a:gd name="T20" fmla="*/ 3 w 4"/>
                  <a:gd name="T21" fmla="*/ 2 h 4"/>
                  <a:gd name="T22" fmla="*/ 3 w 4"/>
                  <a:gd name="T23" fmla="*/ 1 h 4"/>
                  <a:gd name="T24" fmla="*/ 4 w 4"/>
                  <a:gd name="T25" fmla="*/ 1 h 4"/>
                  <a:gd name="T26" fmla="*/ 4 w 4"/>
                  <a:gd name="T27" fmla="*/ 0 h 4"/>
                  <a:gd name="T28" fmla="*/ 3 w 4"/>
                  <a:gd name="T29" fmla="*/ 0 h 4"/>
                  <a:gd name="T30" fmla="*/ 2 w 4"/>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4">
                    <a:moveTo>
                      <a:pt x="2" y="1"/>
                    </a:moveTo>
                    <a:cubicBezTo>
                      <a:pt x="2" y="1"/>
                      <a:pt x="2" y="1"/>
                      <a:pt x="2" y="1"/>
                    </a:cubicBezTo>
                    <a:cubicBezTo>
                      <a:pt x="1" y="1"/>
                      <a:pt x="1" y="1"/>
                      <a:pt x="1" y="1"/>
                    </a:cubicBezTo>
                    <a:cubicBezTo>
                      <a:pt x="0" y="2"/>
                      <a:pt x="0" y="2"/>
                      <a:pt x="0" y="2"/>
                    </a:cubicBezTo>
                    <a:cubicBezTo>
                      <a:pt x="0" y="3"/>
                      <a:pt x="1" y="3"/>
                      <a:pt x="1" y="3"/>
                    </a:cubicBezTo>
                    <a:cubicBezTo>
                      <a:pt x="1" y="4"/>
                      <a:pt x="1" y="4"/>
                      <a:pt x="1" y="4"/>
                    </a:cubicBezTo>
                    <a:cubicBezTo>
                      <a:pt x="1" y="4"/>
                      <a:pt x="2" y="4"/>
                      <a:pt x="2" y="4"/>
                    </a:cubicBezTo>
                    <a:cubicBezTo>
                      <a:pt x="2" y="4"/>
                      <a:pt x="2" y="4"/>
                      <a:pt x="3" y="4"/>
                    </a:cubicBezTo>
                    <a:cubicBezTo>
                      <a:pt x="3" y="4"/>
                      <a:pt x="3" y="3"/>
                      <a:pt x="3" y="3"/>
                    </a:cubicBezTo>
                    <a:cubicBezTo>
                      <a:pt x="3" y="3"/>
                      <a:pt x="3" y="3"/>
                      <a:pt x="3" y="2"/>
                    </a:cubicBezTo>
                    <a:cubicBezTo>
                      <a:pt x="3" y="2"/>
                      <a:pt x="3" y="2"/>
                      <a:pt x="3" y="2"/>
                    </a:cubicBezTo>
                    <a:cubicBezTo>
                      <a:pt x="3" y="2"/>
                      <a:pt x="3" y="1"/>
                      <a:pt x="3" y="1"/>
                    </a:cubicBezTo>
                    <a:cubicBezTo>
                      <a:pt x="3" y="1"/>
                      <a:pt x="4" y="1"/>
                      <a:pt x="4" y="1"/>
                    </a:cubicBezTo>
                    <a:cubicBezTo>
                      <a:pt x="4" y="1"/>
                      <a:pt x="4" y="0"/>
                      <a:pt x="4" y="0"/>
                    </a:cubicBezTo>
                    <a:cubicBezTo>
                      <a:pt x="3" y="0"/>
                      <a:pt x="3" y="0"/>
                      <a:pt x="3" y="0"/>
                    </a:cubicBezTo>
                    <a:cubicBezTo>
                      <a:pt x="3" y="0"/>
                      <a:pt x="3"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1" name="Freeform 160"/>
              <p:cNvSpPr>
                <a:spLocks/>
              </p:cNvSpPr>
              <p:nvPr/>
            </p:nvSpPr>
            <p:spPr bwMode="auto">
              <a:xfrm>
                <a:off x="7648577" y="3162301"/>
                <a:ext cx="11113" cy="11113"/>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0"/>
                      <a:pt x="0" y="0"/>
                      <a:pt x="0" y="0"/>
                    </a:cubicBezTo>
                    <a:cubicBezTo>
                      <a:pt x="0" y="0"/>
                      <a:pt x="0" y="1"/>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2" name="Freeform 161"/>
              <p:cNvSpPr>
                <a:spLocks/>
              </p:cNvSpPr>
              <p:nvPr/>
            </p:nvSpPr>
            <p:spPr bwMode="auto">
              <a:xfrm>
                <a:off x="7648577" y="3184526"/>
                <a:ext cx="31750" cy="31750"/>
              </a:xfrm>
              <a:custGeom>
                <a:avLst/>
                <a:gdLst>
                  <a:gd name="T0" fmla="*/ 1 w 3"/>
                  <a:gd name="T1" fmla="*/ 1 h 3"/>
                  <a:gd name="T2" fmla="*/ 1 w 3"/>
                  <a:gd name="T3" fmla="*/ 1 h 3"/>
                  <a:gd name="T4" fmla="*/ 1 w 3"/>
                  <a:gd name="T5" fmla="*/ 2 h 3"/>
                  <a:gd name="T6" fmla="*/ 2 w 3"/>
                  <a:gd name="T7" fmla="*/ 2 h 3"/>
                  <a:gd name="T8" fmla="*/ 3 w 3"/>
                  <a:gd name="T9" fmla="*/ 2 h 3"/>
                  <a:gd name="T10" fmla="*/ 3 w 3"/>
                  <a:gd name="T11" fmla="*/ 2 h 3"/>
                  <a:gd name="T12" fmla="*/ 3 w 3"/>
                  <a:gd name="T13" fmla="*/ 1 h 3"/>
                  <a:gd name="T14" fmla="*/ 3 w 3"/>
                  <a:gd name="T15" fmla="*/ 0 h 3"/>
                  <a:gd name="T16" fmla="*/ 2 w 3"/>
                  <a:gd name="T17" fmla="*/ 0 h 3"/>
                  <a:gd name="T18" fmla="*/ 1 w 3"/>
                  <a:gd name="T19" fmla="*/ 0 h 3"/>
                  <a:gd name="T20" fmla="*/ 1 w 3"/>
                  <a:gd name="T2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1"/>
                    </a:moveTo>
                    <a:cubicBezTo>
                      <a:pt x="1" y="1"/>
                      <a:pt x="1" y="1"/>
                      <a:pt x="1" y="1"/>
                    </a:cubicBezTo>
                    <a:cubicBezTo>
                      <a:pt x="1" y="1"/>
                      <a:pt x="1" y="1"/>
                      <a:pt x="1" y="2"/>
                    </a:cubicBezTo>
                    <a:cubicBezTo>
                      <a:pt x="1" y="2"/>
                      <a:pt x="1" y="2"/>
                      <a:pt x="2" y="2"/>
                    </a:cubicBezTo>
                    <a:cubicBezTo>
                      <a:pt x="2" y="2"/>
                      <a:pt x="2" y="3"/>
                      <a:pt x="3" y="2"/>
                    </a:cubicBezTo>
                    <a:cubicBezTo>
                      <a:pt x="3" y="2"/>
                      <a:pt x="3" y="2"/>
                      <a:pt x="3" y="2"/>
                    </a:cubicBezTo>
                    <a:cubicBezTo>
                      <a:pt x="3" y="2"/>
                      <a:pt x="3" y="2"/>
                      <a:pt x="3" y="1"/>
                    </a:cubicBezTo>
                    <a:cubicBezTo>
                      <a:pt x="3" y="1"/>
                      <a:pt x="3" y="1"/>
                      <a:pt x="3" y="0"/>
                    </a:cubicBezTo>
                    <a:cubicBezTo>
                      <a:pt x="3" y="0"/>
                      <a:pt x="3" y="0"/>
                      <a:pt x="2" y="0"/>
                    </a:cubicBezTo>
                    <a:cubicBezTo>
                      <a:pt x="2" y="0"/>
                      <a:pt x="1" y="0"/>
                      <a:pt x="1" y="0"/>
                    </a:cubicBezTo>
                    <a:cubicBezTo>
                      <a:pt x="1" y="0"/>
                      <a:pt x="0" y="0"/>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3" name="Freeform 162"/>
              <p:cNvSpPr>
                <a:spLocks/>
              </p:cNvSpPr>
              <p:nvPr/>
            </p:nvSpPr>
            <p:spPr bwMode="auto">
              <a:xfrm>
                <a:off x="7713664" y="3173414"/>
                <a:ext cx="74613" cy="42863"/>
              </a:xfrm>
              <a:custGeom>
                <a:avLst/>
                <a:gdLst>
                  <a:gd name="T0" fmla="*/ 7 w 7"/>
                  <a:gd name="T1" fmla="*/ 4 h 4"/>
                  <a:gd name="T2" fmla="*/ 7 w 7"/>
                  <a:gd name="T3" fmla="*/ 3 h 4"/>
                  <a:gd name="T4" fmla="*/ 6 w 7"/>
                  <a:gd name="T5" fmla="*/ 1 h 4"/>
                  <a:gd name="T6" fmla="*/ 5 w 7"/>
                  <a:gd name="T7" fmla="*/ 1 h 4"/>
                  <a:gd name="T8" fmla="*/ 4 w 7"/>
                  <a:gd name="T9" fmla="*/ 0 h 4"/>
                  <a:gd name="T10" fmla="*/ 3 w 7"/>
                  <a:gd name="T11" fmla="*/ 1 h 4"/>
                  <a:gd name="T12" fmla="*/ 2 w 7"/>
                  <a:gd name="T13" fmla="*/ 0 h 4"/>
                  <a:gd name="T14" fmla="*/ 0 w 7"/>
                  <a:gd name="T15" fmla="*/ 0 h 4"/>
                  <a:gd name="T16" fmla="*/ 0 w 7"/>
                  <a:gd name="T17" fmla="*/ 1 h 4"/>
                  <a:gd name="T18" fmla="*/ 0 w 7"/>
                  <a:gd name="T19" fmla="*/ 2 h 4"/>
                  <a:gd name="T20" fmla="*/ 0 w 7"/>
                  <a:gd name="T21" fmla="*/ 3 h 4"/>
                  <a:gd name="T22" fmla="*/ 1 w 7"/>
                  <a:gd name="T23" fmla="*/ 3 h 4"/>
                  <a:gd name="T24" fmla="*/ 3 w 7"/>
                  <a:gd name="T25" fmla="*/ 3 h 4"/>
                  <a:gd name="T26" fmla="*/ 4 w 7"/>
                  <a:gd name="T27" fmla="*/ 3 h 4"/>
                  <a:gd name="T28" fmla="*/ 5 w 7"/>
                  <a:gd name="T29" fmla="*/ 3 h 4"/>
                  <a:gd name="T30" fmla="*/ 6 w 7"/>
                  <a:gd name="T31" fmla="*/ 4 h 4"/>
                  <a:gd name="T32" fmla="*/ 7 w 7"/>
                  <a:gd name="T3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4">
                    <a:moveTo>
                      <a:pt x="7" y="4"/>
                    </a:moveTo>
                    <a:cubicBezTo>
                      <a:pt x="7" y="3"/>
                      <a:pt x="7" y="3"/>
                      <a:pt x="7" y="3"/>
                    </a:cubicBezTo>
                    <a:cubicBezTo>
                      <a:pt x="7" y="2"/>
                      <a:pt x="7" y="2"/>
                      <a:pt x="6" y="1"/>
                    </a:cubicBezTo>
                    <a:cubicBezTo>
                      <a:pt x="6" y="1"/>
                      <a:pt x="5" y="1"/>
                      <a:pt x="5" y="1"/>
                    </a:cubicBezTo>
                    <a:cubicBezTo>
                      <a:pt x="5" y="1"/>
                      <a:pt x="4" y="1"/>
                      <a:pt x="4" y="0"/>
                    </a:cubicBezTo>
                    <a:cubicBezTo>
                      <a:pt x="3" y="0"/>
                      <a:pt x="3" y="1"/>
                      <a:pt x="3" y="1"/>
                    </a:cubicBezTo>
                    <a:cubicBezTo>
                      <a:pt x="2" y="1"/>
                      <a:pt x="2" y="1"/>
                      <a:pt x="2" y="0"/>
                    </a:cubicBezTo>
                    <a:cubicBezTo>
                      <a:pt x="1" y="0"/>
                      <a:pt x="1" y="0"/>
                      <a:pt x="0" y="0"/>
                    </a:cubicBezTo>
                    <a:cubicBezTo>
                      <a:pt x="0" y="1"/>
                      <a:pt x="0" y="1"/>
                      <a:pt x="0" y="1"/>
                    </a:cubicBezTo>
                    <a:cubicBezTo>
                      <a:pt x="0" y="1"/>
                      <a:pt x="0" y="2"/>
                      <a:pt x="0" y="2"/>
                    </a:cubicBezTo>
                    <a:cubicBezTo>
                      <a:pt x="0" y="2"/>
                      <a:pt x="0" y="2"/>
                      <a:pt x="0" y="3"/>
                    </a:cubicBezTo>
                    <a:cubicBezTo>
                      <a:pt x="0" y="3"/>
                      <a:pt x="0" y="3"/>
                      <a:pt x="1" y="3"/>
                    </a:cubicBezTo>
                    <a:cubicBezTo>
                      <a:pt x="1" y="2"/>
                      <a:pt x="2" y="3"/>
                      <a:pt x="3" y="3"/>
                    </a:cubicBezTo>
                    <a:cubicBezTo>
                      <a:pt x="3" y="3"/>
                      <a:pt x="4" y="2"/>
                      <a:pt x="4" y="3"/>
                    </a:cubicBezTo>
                    <a:cubicBezTo>
                      <a:pt x="4" y="3"/>
                      <a:pt x="4" y="3"/>
                      <a:pt x="5" y="3"/>
                    </a:cubicBezTo>
                    <a:cubicBezTo>
                      <a:pt x="5" y="3"/>
                      <a:pt x="5" y="4"/>
                      <a:pt x="6" y="4"/>
                    </a:cubicBezTo>
                    <a:cubicBezTo>
                      <a:pt x="6" y="4"/>
                      <a:pt x="6" y="4"/>
                      <a:pt x="7"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4" name="Freeform 163"/>
              <p:cNvSpPr>
                <a:spLocks/>
              </p:cNvSpPr>
              <p:nvPr/>
            </p:nvSpPr>
            <p:spPr bwMode="auto">
              <a:xfrm>
                <a:off x="7767639" y="3313114"/>
                <a:ext cx="42863" cy="33338"/>
              </a:xfrm>
              <a:custGeom>
                <a:avLst/>
                <a:gdLst>
                  <a:gd name="T0" fmla="*/ 3 w 4"/>
                  <a:gd name="T1" fmla="*/ 0 h 3"/>
                  <a:gd name="T2" fmla="*/ 2 w 4"/>
                  <a:gd name="T3" fmla="*/ 0 h 3"/>
                  <a:gd name="T4" fmla="*/ 1 w 4"/>
                  <a:gd name="T5" fmla="*/ 1 h 3"/>
                  <a:gd name="T6" fmla="*/ 1 w 4"/>
                  <a:gd name="T7" fmla="*/ 2 h 3"/>
                  <a:gd name="T8" fmla="*/ 0 w 4"/>
                  <a:gd name="T9" fmla="*/ 3 h 3"/>
                  <a:gd name="T10" fmla="*/ 1 w 4"/>
                  <a:gd name="T11" fmla="*/ 3 h 3"/>
                  <a:gd name="T12" fmla="*/ 2 w 4"/>
                  <a:gd name="T13" fmla="*/ 3 h 3"/>
                  <a:gd name="T14" fmla="*/ 2 w 4"/>
                  <a:gd name="T15" fmla="*/ 2 h 3"/>
                  <a:gd name="T16" fmla="*/ 3 w 4"/>
                  <a:gd name="T17" fmla="*/ 1 h 3"/>
                  <a:gd name="T18" fmla="*/ 4 w 4"/>
                  <a:gd name="T19" fmla="*/ 0 h 3"/>
                  <a:gd name="T20" fmla="*/ 3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3" y="0"/>
                    </a:moveTo>
                    <a:cubicBezTo>
                      <a:pt x="3" y="0"/>
                      <a:pt x="2" y="0"/>
                      <a:pt x="2" y="0"/>
                    </a:cubicBezTo>
                    <a:cubicBezTo>
                      <a:pt x="2" y="1"/>
                      <a:pt x="2" y="1"/>
                      <a:pt x="1" y="1"/>
                    </a:cubicBezTo>
                    <a:cubicBezTo>
                      <a:pt x="1" y="2"/>
                      <a:pt x="1" y="2"/>
                      <a:pt x="1" y="2"/>
                    </a:cubicBezTo>
                    <a:cubicBezTo>
                      <a:pt x="1" y="2"/>
                      <a:pt x="0" y="2"/>
                      <a:pt x="0" y="3"/>
                    </a:cubicBezTo>
                    <a:cubicBezTo>
                      <a:pt x="0" y="3"/>
                      <a:pt x="1" y="3"/>
                      <a:pt x="1" y="3"/>
                    </a:cubicBezTo>
                    <a:cubicBezTo>
                      <a:pt x="1" y="3"/>
                      <a:pt x="1" y="3"/>
                      <a:pt x="2" y="3"/>
                    </a:cubicBezTo>
                    <a:cubicBezTo>
                      <a:pt x="2" y="3"/>
                      <a:pt x="2" y="2"/>
                      <a:pt x="2" y="2"/>
                    </a:cubicBezTo>
                    <a:cubicBezTo>
                      <a:pt x="3" y="2"/>
                      <a:pt x="3" y="2"/>
                      <a:pt x="3" y="1"/>
                    </a:cubicBezTo>
                    <a:cubicBezTo>
                      <a:pt x="4" y="1"/>
                      <a:pt x="4" y="1"/>
                      <a:pt x="4" y="0"/>
                    </a:cubicBezTo>
                    <a:cubicBezTo>
                      <a:pt x="4" y="0"/>
                      <a:pt x="3" y="0"/>
                      <a:pt x="3"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5" name="Freeform 164"/>
              <p:cNvSpPr>
                <a:spLocks/>
              </p:cNvSpPr>
              <p:nvPr/>
            </p:nvSpPr>
            <p:spPr bwMode="auto">
              <a:xfrm>
                <a:off x="7832727" y="3259139"/>
                <a:ext cx="9525" cy="11113"/>
              </a:xfrm>
              <a:custGeom>
                <a:avLst/>
                <a:gdLst>
                  <a:gd name="T0" fmla="*/ 1 w 1"/>
                  <a:gd name="T1" fmla="*/ 0 h 1"/>
                  <a:gd name="T2" fmla="*/ 0 w 1"/>
                  <a:gd name="T3" fmla="*/ 1 h 1"/>
                  <a:gd name="T4" fmla="*/ 1 w 1"/>
                  <a:gd name="T5" fmla="*/ 1 h 1"/>
                  <a:gd name="T6" fmla="*/ 1 w 1"/>
                  <a:gd name="T7" fmla="*/ 0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0" y="0"/>
                      <a:pt x="0" y="1"/>
                      <a:pt x="0" y="1"/>
                    </a:cubicBezTo>
                    <a:cubicBezTo>
                      <a:pt x="0" y="1"/>
                      <a:pt x="1" y="1"/>
                      <a:pt x="1" y="1"/>
                    </a:cubicBezTo>
                    <a:cubicBezTo>
                      <a:pt x="1" y="1"/>
                      <a:pt x="1" y="1"/>
                      <a:pt x="1" y="0"/>
                    </a:cubicBezTo>
                    <a:cubicBezTo>
                      <a:pt x="1" y="0"/>
                      <a:pt x="1" y="0"/>
                      <a:pt x="1"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6" name="Freeform 165"/>
              <p:cNvSpPr>
                <a:spLocks/>
              </p:cNvSpPr>
              <p:nvPr/>
            </p:nvSpPr>
            <p:spPr bwMode="auto">
              <a:xfrm>
                <a:off x="7864477" y="3259139"/>
                <a:ext cx="31750" cy="53975"/>
              </a:xfrm>
              <a:custGeom>
                <a:avLst/>
                <a:gdLst>
                  <a:gd name="T0" fmla="*/ 2 w 3"/>
                  <a:gd name="T1" fmla="*/ 0 h 5"/>
                  <a:gd name="T2" fmla="*/ 2 w 3"/>
                  <a:gd name="T3" fmla="*/ 1 h 5"/>
                  <a:gd name="T4" fmla="*/ 1 w 3"/>
                  <a:gd name="T5" fmla="*/ 2 h 5"/>
                  <a:gd name="T6" fmla="*/ 0 w 3"/>
                  <a:gd name="T7" fmla="*/ 3 h 5"/>
                  <a:gd name="T8" fmla="*/ 0 w 3"/>
                  <a:gd name="T9" fmla="*/ 4 h 5"/>
                  <a:gd name="T10" fmla="*/ 1 w 3"/>
                  <a:gd name="T11" fmla="*/ 4 h 5"/>
                  <a:gd name="T12" fmla="*/ 2 w 3"/>
                  <a:gd name="T13" fmla="*/ 4 h 5"/>
                  <a:gd name="T14" fmla="*/ 2 w 3"/>
                  <a:gd name="T15" fmla="*/ 2 h 5"/>
                  <a:gd name="T16" fmla="*/ 3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cubicBezTo>
                      <a:pt x="2" y="0"/>
                      <a:pt x="2" y="1"/>
                      <a:pt x="2" y="1"/>
                    </a:cubicBezTo>
                    <a:cubicBezTo>
                      <a:pt x="1" y="1"/>
                      <a:pt x="1" y="1"/>
                      <a:pt x="1" y="2"/>
                    </a:cubicBezTo>
                    <a:cubicBezTo>
                      <a:pt x="0" y="2"/>
                      <a:pt x="0" y="2"/>
                      <a:pt x="0" y="3"/>
                    </a:cubicBezTo>
                    <a:cubicBezTo>
                      <a:pt x="0" y="3"/>
                      <a:pt x="0" y="4"/>
                      <a:pt x="0" y="4"/>
                    </a:cubicBezTo>
                    <a:cubicBezTo>
                      <a:pt x="0" y="5"/>
                      <a:pt x="1" y="4"/>
                      <a:pt x="1" y="4"/>
                    </a:cubicBezTo>
                    <a:cubicBezTo>
                      <a:pt x="1" y="4"/>
                      <a:pt x="1" y="4"/>
                      <a:pt x="2" y="4"/>
                    </a:cubicBezTo>
                    <a:cubicBezTo>
                      <a:pt x="2" y="3"/>
                      <a:pt x="2" y="3"/>
                      <a:pt x="2" y="2"/>
                    </a:cubicBezTo>
                    <a:cubicBezTo>
                      <a:pt x="2" y="2"/>
                      <a:pt x="3" y="1"/>
                      <a:pt x="3" y="0"/>
                    </a:cubicBezTo>
                    <a:cubicBezTo>
                      <a:pt x="2" y="0"/>
                      <a:pt x="2"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7" name="Freeform 166"/>
              <p:cNvSpPr>
                <a:spLocks/>
              </p:cNvSpPr>
              <p:nvPr/>
            </p:nvSpPr>
            <p:spPr bwMode="auto">
              <a:xfrm>
                <a:off x="7961314" y="3313114"/>
                <a:ext cx="42863" cy="44450"/>
              </a:xfrm>
              <a:custGeom>
                <a:avLst/>
                <a:gdLst>
                  <a:gd name="T0" fmla="*/ 3 w 4"/>
                  <a:gd name="T1" fmla="*/ 1 h 4"/>
                  <a:gd name="T2" fmla="*/ 2 w 4"/>
                  <a:gd name="T3" fmla="*/ 1 h 4"/>
                  <a:gd name="T4" fmla="*/ 1 w 4"/>
                  <a:gd name="T5" fmla="*/ 1 h 4"/>
                  <a:gd name="T6" fmla="*/ 1 w 4"/>
                  <a:gd name="T7" fmla="*/ 2 h 4"/>
                  <a:gd name="T8" fmla="*/ 0 w 4"/>
                  <a:gd name="T9" fmla="*/ 3 h 4"/>
                  <a:gd name="T10" fmla="*/ 0 w 4"/>
                  <a:gd name="T11" fmla="*/ 4 h 4"/>
                  <a:gd name="T12" fmla="*/ 1 w 4"/>
                  <a:gd name="T13" fmla="*/ 4 h 4"/>
                  <a:gd name="T14" fmla="*/ 2 w 4"/>
                  <a:gd name="T15" fmla="*/ 3 h 4"/>
                  <a:gd name="T16" fmla="*/ 3 w 4"/>
                  <a:gd name="T17" fmla="*/ 3 h 4"/>
                  <a:gd name="T18" fmla="*/ 3 w 4"/>
                  <a:gd name="T19" fmla="*/ 2 h 4"/>
                  <a:gd name="T20" fmla="*/ 3 w 4"/>
                  <a:gd name="T21" fmla="*/ 1 h 4"/>
                  <a:gd name="T22" fmla="*/ 3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3" y="1"/>
                    </a:moveTo>
                    <a:cubicBezTo>
                      <a:pt x="3" y="0"/>
                      <a:pt x="2" y="1"/>
                      <a:pt x="2" y="1"/>
                    </a:cubicBezTo>
                    <a:cubicBezTo>
                      <a:pt x="2" y="1"/>
                      <a:pt x="2" y="1"/>
                      <a:pt x="1" y="1"/>
                    </a:cubicBezTo>
                    <a:cubicBezTo>
                      <a:pt x="1" y="2"/>
                      <a:pt x="1" y="2"/>
                      <a:pt x="1" y="2"/>
                    </a:cubicBezTo>
                    <a:cubicBezTo>
                      <a:pt x="0" y="3"/>
                      <a:pt x="0" y="3"/>
                      <a:pt x="0" y="3"/>
                    </a:cubicBezTo>
                    <a:cubicBezTo>
                      <a:pt x="0" y="3"/>
                      <a:pt x="0" y="4"/>
                      <a:pt x="0" y="4"/>
                    </a:cubicBezTo>
                    <a:cubicBezTo>
                      <a:pt x="0" y="4"/>
                      <a:pt x="1" y="4"/>
                      <a:pt x="1" y="4"/>
                    </a:cubicBezTo>
                    <a:cubicBezTo>
                      <a:pt x="1" y="4"/>
                      <a:pt x="1" y="3"/>
                      <a:pt x="2" y="3"/>
                    </a:cubicBezTo>
                    <a:cubicBezTo>
                      <a:pt x="2" y="3"/>
                      <a:pt x="3" y="3"/>
                      <a:pt x="3" y="3"/>
                    </a:cubicBezTo>
                    <a:cubicBezTo>
                      <a:pt x="3" y="3"/>
                      <a:pt x="3" y="3"/>
                      <a:pt x="3" y="2"/>
                    </a:cubicBezTo>
                    <a:cubicBezTo>
                      <a:pt x="3" y="2"/>
                      <a:pt x="4" y="2"/>
                      <a:pt x="3" y="1"/>
                    </a:cubicBezTo>
                    <a:cubicBezTo>
                      <a:pt x="3" y="1"/>
                      <a:pt x="3" y="1"/>
                      <a:pt x="3"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8" name="Freeform 167"/>
              <p:cNvSpPr>
                <a:spLocks/>
              </p:cNvSpPr>
              <p:nvPr/>
            </p:nvSpPr>
            <p:spPr bwMode="auto">
              <a:xfrm>
                <a:off x="7788277" y="3097214"/>
                <a:ext cx="269875" cy="269875"/>
              </a:xfrm>
              <a:custGeom>
                <a:avLst/>
                <a:gdLst>
                  <a:gd name="T0" fmla="*/ 5 w 25"/>
                  <a:gd name="T1" fmla="*/ 7 h 25"/>
                  <a:gd name="T2" fmla="*/ 3 w 25"/>
                  <a:gd name="T3" fmla="*/ 7 h 25"/>
                  <a:gd name="T4" fmla="*/ 4 w 25"/>
                  <a:gd name="T5" fmla="*/ 8 h 25"/>
                  <a:gd name="T6" fmla="*/ 4 w 25"/>
                  <a:gd name="T7" fmla="*/ 10 h 25"/>
                  <a:gd name="T8" fmla="*/ 6 w 25"/>
                  <a:gd name="T9" fmla="*/ 11 h 25"/>
                  <a:gd name="T10" fmla="*/ 7 w 25"/>
                  <a:gd name="T11" fmla="*/ 10 h 25"/>
                  <a:gd name="T12" fmla="*/ 9 w 25"/>
                  <a:gd name="T13" fmla="*/ 11 h 25"/>
                  <a:gd name="T14" fmla="*/ 10 w 25"/>
                  <a:gd name="T15" fmla="*/ 12 h 25"/>
                  <a:gd name="T16" fmla="*/ 13 w 25"/>
                  <a:gd name="T17" fmla="*/ 13 h 25"/>
                  <a:gd name="T18" fmla="*/ 16 w 25"/>
                  <a:gd name="T19" fmla="*/ 14 h 25"/>
                  <a:gd name="T20" fmla="*/ 18 w 25"/>
                  <a:gd name="T21" fmla="*/ 16 h 25"/>
                  <a:gd name="T22" fmla="*/ 19 w 25"/>
                  <a:gd name="T23" fmla="*/ 18 h 25"/>
                  <a:gd name="T24" fmla="*/ 20 w 25"/>
                  <a:gd name="T25" fmla="*/ 21 h 25"/>
                  <a:gd name="T26" fmla="*/ 20 w 25"/>
                  <a:gd name="T27" fmla="*/ 23 h 25"/>
                  <a:gd name="T28" fmla="*/ 22 w 25"/>
                  <a:gd name="T29" fmla="*/ 23 h 25"/>
                  <a:gd name="T30" fmla="*/ 24 w 25"/>
                  <a:gd name="T31" fmla="*/ 25 h 25"/>
                  <a:gd name="T32" fmla="*/ 24 w 25"/>
                  <a:gd name="T33" fmla="*/ 21 h 25"/>
                  <a:gd name="T34" fmla="*/ 25 w 25"/>
                  <a:gd name="T35" fmla="*/ 11 h 25"/>
                  <a:gd name="T36" fmla="*/ 25 w 25"/>
                  <a:gd name="T37" fmla="*/ 7 h 25"/>
                  <a:gd name="T38" fmla="*/ 23 w 25"/>
                  <a:gd name="T39" fmla="*/ 6 h 25"/>
                  <a:gd name="T40" fmla="*/ 20 w 25"/>
                  <a:gd name="T41" fmla="*/ 5 h 25"/>
                  <a:gd name="T42" fmla="*/ 19 w 25"/>
                  <a:gd name="T43" fmla="*/ 5 h 25"/>
                  <a:gd name="T44" fmla="*/ 17 w 25"/>
                  <a:gd name="T45" fmla="*/ 4 h 25"/>
                  <a:gd name="T46" fmla="*/ 16 w 25"/>
                  <a:gd name="T47" fmla="*/ 6 h 25"/>
                  <a:gd name="T48" fmla="*/ 14 w 25"/>
                  <a:gd name="T49" fmla="*/ 6 h 25"/>
                  <a:gd name="T50" fmla="*/ 12 w 25"/>
                  <a:gd name="T51" fmla="*/ 7 h 25"/>
                  <a:gd name="T52" fmla="*/ 12 w 25"/>
                  <a:gd name="T53" fmla="*/ 9 h 25"/>
                  <a:gd name="T54" fmla="*/ 10 w 25"/>
                  <a:gd name="T55" fmla="*/ 8 h 25"/>
                  <a:gd name="T56" fmla="*/ 9 w 25"/>
                  <a:gd name="T57" fmla="*/ 6 h 25"/>
                  <a:gd name="T58" fmla="*/ 8 w 25"/>
                  <a:gd name="T59" fmla="*/ 3 h 25"/>
                  <a:gd name="T60" fmla="*/ 7 w 25"/>
                  <a:gd name="T61" fmla="*/ 1 h 25"/>
                  <a:gd name="T62" fmla="*/ 5 w 25"/>
                  <a:gd name="T63" fmla="*/ 1 h 25"/>
                  <a:gd name="T64" fmla="*/ 3 w 25"/>
                  <a:gd name="T65" fmla="*/ 1 h 25"/>
                  <a:gd name="T66" fmla="*/ 1 w 25"/>
                  <a:gd name="T67" fmla="*/ 2 h 25"/>
                  <a:gd name="T68" fmla="*/ 0 w 25"/>
                  <a:gd name="T69" fmla="*/ 3 h 25"/>
                  <a:gd name="T70" fmla="*/ 1 w 25"/>
                  <a:gd name="T71" fmla="*/ 4 h 25"/>
                  <a:gd name="T72" fmla="*/ 2 w 25"/>
                  <a:gd name="T73" fmla="*/ 5 h 25"/>
                  <a:gd name="T74" fmla="*/ 4 w 25"/>
                  <a:gd name="T75" fmla="*/ 6 h 25"/>
                  <a:gd name="T76" fmla="*/ 7 w 25"/>
                  <a:gd name="T77" fmla="*/ 6 h 25"/>
                  <a:gd name="T78" fmla="*/ 5 w 25"/>
                  <a:gd name="T79"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 h="25">
                    <a:moveTo>
                      <a:pt x="5" y="6"/>
                    </a:moveTo>
                    <a:cubicBezTo>
                      <a:pt x="5" y="7"/>
                      <a:pt x="5" y="7"/>
                      <a:pt x="5" y="7"/>
                    </a:cubicBezTo>
                    <a:cubicBezTo>
                      <a:pt x="4" y="7"/>
                      <a:pt x="4" y="7"/>
                      <a:pt x="4" y="7"/>
                    </a:cubicBezTo>
                    <a:cubicBezTo>
                      <a:pt x="3" y="7"/>
                      <a:pt x="3" y="7"/>
                      <a:pt x="3" y="7"/>
                    </a:cubicBezTo>
                    <a:cubicBezTo>
                      <a:pt x="2" y="7"/>
                      <a:pt x="3" y="8"/>
                      <a:pt x="3" y="8"/>
                    </a:cubicBezTo>
                    <a:cubicBezTo>
                      <a:pt x="3" y="8"/>
                      <a:pt x="4" y="8"/>
                      <a:pt x="4" y="8"/>
                    </a:cubicBezTo>
                    <a:cubicBezTo>
                      <a:pt x="4" y="9"/>
                      <a:pt x="4" y="9"/>
                      <a:pt x="4" y="9"/>
                    </a:cubicBezTo>
                    <a:cubicBezTo>
                      <a:pt x="5" y="10"/>
                      <a:pt x="4" y="10"/>
                      <a:pt x="4" y="10"/>
                    </a:cubicBezTo>
                    <a:cubicBezTo>
                      <a:pt x="4" y="11"/>
                      <a:pt x="4" y="11"/>
                      <a:pt x="5" y="11"/>
                    </a:cubicBezTo>
                    <a:cubicBezTo>
                      <a:pt x="5" y="12"/>
                      <a:pt x="6" y="11"/>
                      <a:pt x="6" y="11"/>
                    </a:cubicBezTo>
                    <a:cubicBezTo>
                      <a:pt x="6" y="11"/>
                      <a:pt x="6" y="11"/>
                      <a:pt x="7" y="10"/>
                    </a:cubicBezTo>
                    <a:cubicBezTo>
                      <a:pt x="7" y="10"/>
                      <a:pt x="7" y="10"/>
                      <a:pt x="7" y="10"/>
                    </a:cubicBezTo>
                    <a:cubicBezTo>
                      <a:pt x="8" y="10"/>
                      <a:pt x="7" y="11"/>
                      <a:pt x="8" y="11"/>
                    </a:cubicBezTo>
                    <a:cubicBezTo>
                      <a:pt x="8" y="11"/>
                      <a:pt x="8" y="11"/>
                      <a:pt x="9" y="11"/>
                    </a:cubicBezTo>
                    <a:cubicBezTo>
                      <a:pt x="9" y="11"/>
                      <a:pt x="9" y="11"/>
                      <a:pt x="9" y="11"/>
                    </a:cubicBezTo>
                    <a:cubicBezTo>
                      <a:pt x="10" y="12"/>
                      <a:pt x="9" y="12"/>
                      <a:pt x="10" y="12"/>
                    </a:cubicBezTo>
                    <a:cubicBezTo>
                      <a:pt x="10" y="12"/>
                      <a:pt x="10" y="12"/>
                      <a:pt x="11" y="12"/>
                    </a:cubicBezTo>
                    <a:cubicBezTo>
                      <a:pt x="12" y="13"/>
                      <a:pt x="12" y="13"/>
                      <a:pt x="13" y="13"/>
                    </a:cubicBezTo>
                    <a:cubicBezTo>
                      <a:pt x="14" y="13"/>
                      <a:pt x="14" y="13"/>
                      <a:pt x="14" y="13"/>
                    </a:cubicBezTo>
                    <a:cubicBezTo>
                      <a:pt x="15" y="14"/>
                      <a:pt x="16" y="13"/>
                      <a:pt x="16" y="14"/>
                    </a:cubicBezTo>
                    <a:cubicBezTo>
                      <a:pt x="16" y="14"/>
                      <a:pt x="16" y="14"/>
                      <a:pt x="17" y="15"/>
                    </a:cubicBezTo>
                    <a:cubicBezTo>
                      <a:pt x="17" y="15"/>
                      <a:pt x="18" y="15"/>
                      <a:pt x="18" y="16"/>
                    </a:cubicBezTo>
                    <a:cubicBezTo>
                      <a:pt x="18" y="16"/>
                      <a:pt x="18" y="16"/>
                      <a:pt x="18" y="17"/>
                    </a:cubicBezTo>
                    <a:cubicBezTo>
                      <a:pt x="18" y="17"/>
                      <a:pt x="19" y="18"/>
                      <a:pt x="19" y="18"/>
                    </a:cubicBezTo>
                    <a:cubicBezTo>
                      <a:pt x="19" y="18"/>
                      <a:pt x="19" y="19"/>
                      <a:pt x="19" y="19"/>
                    </a:cubicBezTo>
                    <a:cubicBezTo>
                      <a:pt x="20" y="20"/>
                      <a:pt x="20" y="20"/>
                      <a:pt x="20" y="21"/>
                    </a:cubicBezTo>
                    <a:cubicBezTo>
                      <a:pt x="20" y="21"/>
                      <a:pt x="20" y="21"/>
                      <a:pt x="20" y="22"/>
                    </a:cubicBezTo>
                    <a:cubicBezTo>
                      <a:pt x="20" y="22"/>
                      <a:pt x="19" y="23"/>
                      <a:pt x="20" y="23"/>
                    </a:cubicBezTo>
                    <a:cubicBezTo>
                      <a:pt x="20" y="23"/>
                      <a:pt x="20" y="23"/>
                      <a:pt x="21" y="23"/>
                    </a:cubicBezTo>
                    <a:cubicBezTo>
                      <a:pt x="21" y="23"/>
                      <a:pt x="22" y="23"/>
                      <a:pt x="22" y="23"/>
                    </a:cubicBezTo>
                    <a:cubicBezTo>
                      <a:pt x="23" y="23"/>
                      <a:pt x="23" y="23"/>
                      <a:pt x="23" y="24"/>
                    </a:cubicBezTo>
                    <a:cubicBezTo>
                      <a:pt x="23" y="24"/>
                      <a:pt x="24" y="25"/>
                      <a:pt x="24" y="25"/>
                    </a:cubicBezTo>
                    <a:cubicBezTo>
                      <a:pt x="24" y="25"/>
                      <a:pt x="24" y="25"/>
                      <a:pt x="24" y="25"/>
                    </a:cubicBezTo>
                    <a:cubicBezTo>
                      <a:pt x="24" y="21"/>
                      <a:pt x="24" y="21"/>
                      <a:pt x="24" y="21"/>
                    </a:cubicBezTo>
                    <a:cubicBezTo>
                      <a:pt x="25" y="16"/>
                      <a:pt x="25" y="16"/>
                      <a:pt x="25" y="16"/>
                    </a:cubicBezTo>
                    <a:cubicBezTo>
                      <a:pt x="25" y="11"/>
                      <a:pt x="25" y="11"/>
                      <a:pt x="25" y="11"/>
                    </a:cubicBezTo>
                    <a:cubicBezTo>
                      <a:pt x="25" y="7"/>
                      <a:pt x="25" y="7"/>
                      <a:pt x="25" y="7"/>
                    </a:cubicBezTo>
                    <a:cubicBezTo>
                      <a:pt x="25" y="7"/>
                      <a:pt x="25" y="7"/>
                      <a:pt x="25" y="7"/>
                    </a:cubicBezTo>
                    <a:cubicBezTo>
                      <a:pt x="25" y="7"/>
                      <a:pt x="25" y="6"/>
                      <a:pt x="24" y="6"/>
                    </a:cubicBezTo>
                    <a:cubicBezTo>
                      <a:pt x="24" y="6"/>
                      <a:pt x="23" y="6"/>
                      <a:pt x="23" y="6"/>
                    </a:cubicBezTo>
                    <a:cubicBezTo>
                      <a:pt x="23" y="6"/>
                      <a:pt x="22" y="6"/>
                      <a:pt x="22" y="6"/>
                    </a:cubicBezTo>
                    <a:cubicBezTo>
                      <a:pt x="21" y="6"/>
                      <a:pt x="21" y="6"/>
                      <a:pt x="20" y="5"/>
                    </a:cubicBezTo>
                    <a:cubicBezTo>
                      <a:pt x="20" y="5"/>
                      <a:pt x="20" y="5"/>
                      <a:pt x="20" y="5"/>
                    </a:cubicBezTo>
                    <a:cubicBezTo>
                      <a:pt x="20" y="5"/>
                      <a:pt x="19" y="5"/>
                      <a:pt x="19" y="5"/>
                    </a:cubicBezTo>
                    <a:cubicBezTo>
                      <a:pt x="19" y="4"/>
                      <a:pt x="19" y="4"/>
                      <a:pt x="18" y="4"/>
                    </a:cubicBezTo>
                    <a:cubicBezTo>
                      <a:pt x="18" y="4"/>
                      <a:pt x="18" y="4"/>
                      <a:pt x="17" y="4"/>
                    </a:cubicBezTo>
                    <a:cubicBezTo>
                      <a:pt x="17" y="4"/>
                      <a:pt x="16" y="4"/>
                      <a:pt x="16" y="4"/>
                    </a:cubicBezTo>
                    <a:cubicBezTo>
                      <a:pt x="16" y="5"/>
                      <a:pt x="16" y="5"/>
                      <a:pt x="16" y="6"/>
                    </a:cubicBezTo>
                    <a:cubicBezTo>
                      <a:pt x="16" y="6"/>
                      <a:pt x="15" y="6"/>
                      <a:pt x="15" y="6"/>
                    </a:cubicBezTo>
                    <a:cubicBezTo>
                      <a:pt x="15" y="6"/>
                      <a:pt x="14" y="6"/>
                      <a:pt x="14" y="6"/>
                    </a:cubicBezTo>
                    <a:cubicBezTo>
                      <a:pt x="13" y="6"/>
                      <a:pt x="13" y="7"/>
                      <a:pt x="13" y="7"/>
                    </a:cubicBezTo>
                    <a:cubicBezTo>
                      <a:pt x="13" y="7"/>
                      <a:pt x="13" y="7"/>
                      <a:pt x="12" y="7"/>
                    </a:cubicBezTo>
                    <a:cubicBezTo>
                      <a:pt x="12" y="8"/>
                      <a:pt x="13" y="8"/>
                      <a:pt x="12" y="8"/>
                    </a:cubicBezTo>
                    <a:cubicBezTo>
                      <a:pt x="12" y="8"/>
                      <a:pt x="12" y="9"/>
                      <a:pt x="12" y="9"/>
                    </a:cubicBezTo>
                    <a:cubicBezTo>
                      <a:pt x="11" y="9"/>
                      <a:pt x="11" y="9"/>
                      <a:pt x="10" y="9"/>
                    </a:cubicBezTo>
                    <a:cubicBezTo>
                      <a:pt x="10" y="8"/>
                      <a:pt x="10" y="8"/>
                      <a:pt x="10" y="8"/>
                    </a:cubicBezTo>
                    <a:cubicBezTo>
                      <a:pt x="9" y="7"/>
                      <a:pt x="9" y="7"/>
                      <a:pt x="9" y="7"/>
                    </a:cubicBezTo>
                    <a:cubicBezTo>
                      <a:pt x="9" y="6"/>
                      <a:pt x="9" y="6"/>
                      <a:pt x="9" y="6"/>
                    </a:cubicBezTo>
                    <a:cubicBezTo>
                      <a:pt x="9" y="5"/>
                      <a:pt x="9" y="5"/>
                      <a:pt x="9" y="4"/>
                    </a:cubicBezTo>
                    <a:cubicBezTo>
                      <a:pt x="8" y="3"/>
                      <a:pt x="8" y="3"/>
                      <a:pt x="8" y="3"/>
                    </a:cubicBezTo>
                    <a:cubicBezTo>
                      <a:pt x="8" y="2"/>
                      <a:pt x="8" y="2"/>
                      <a:pt x="8" y="2"/>
                    </a:cubicBezTo>
                    <a:cubicBezTo>
                      <a:pt x="7" y="1"/>
                      <a:pt x="7" y="1"/>
                      <a:pt x="7" y="1"/>
                    </a:cubicBezTo>
                    <a:cubicBezTo>
                      <a:pt x="6" y="1"/>
                      <a:pt x="6" y="1"/>
                      <a:pt x="6" y="1"/>
                    </a:cubicBezTo>
                    <a:cubicBezTo>
                      <a:pt x="5" y="1"/>
                      <a:pt x="5" y="1"/>
                      <a:pt x="5" y="1"/>
                    </a:cubicBezTo>
                    <a:cubicBezTo>
                      <a:pt x="4" y="0"/>
                      <a:pt x="4" y="0"/>
                      <a:pt x="4" y="0"/>
                    </a:cubicBezTo>
                    <a:cubicBezTo>
                      <a:pt x="3" y="0"/>
                      <a:pt x="3" y="0"/>
                      <a:pt x="3" y="1"/>
                    </a:cubicBezTo>
                    <a:cubicBezTo>
                      <a:pt x="3" y="1"/>
                      <a:pt x="2" y="1"/>
                      <a:pt x="2" y="1"/>
                    </a:cubicBezTo>
                    <a:cubicBezTo>
                      <a:pt x="1" y="1"/>
                      <a:pt x="1" y="1"/>
                      <a:pt x="1" y="2"/>
                    </a:cubicBezTo>
                    <a:cubicBezTo>
                      <a:pt x="0" y="2"/>
                      <a:pt x="1" y="2"/>
                      <a:pt x="0" y="2"/>
                    </a:cubicBezTo>
                    <a:cubicBezTo>
                      <a:pt x="0" y="3"/>
                      <a:pt x="0" y="3"/>
                      <a:pt x="0" y="3"/>
                    </a:cubicBezTo>
                    <a:cubicBezTo>
                      <a:pt x="0" y="3"/>
                      <a:pt x="0" y="4"/>
                      <a:pt x="0" y="4"/>
                    </a:cubicBezTo>
                    <a:cubicBezTo>
                      <a:pt x="0" y="4"/>
                      <a:pt x="1" y="4"/>
                      <a:pt x="1" y="4"/>
                    </a:cubicBezTo>
                    <a:cubicBezTo>
                      <a:pt x="2" y="4"/>
                      <a:pt x="2" y="4"/>
                      <a:pt x="2" y="4"/>
                    </a:cubicBezTo>
                    <a:cubicBezTo>
                      <a:pt x="2" y="4"/>
                      <a:pt x="2" y="5"/>
                      <a:pt x="2" y="5"/>
                    </a:cubicBezTo>
                    <a:cubicBezTo>
                      <a:pt x="2" y="5"/>
                      <a:pt x="3" y="5"/>
                      <a:pt x="3" y="6"/>
                    </a:cubicBezTo>
                    <a:cubicBezTo>
                      <a:pt x="3" y="6"/>
                      <a:pt x="3" y="6"/>
                      <a:pt x="4" y="6"/>
                    </a:cubicBezTo>
                    <a:cubicBezTo>
                      <a:pt x="5" y="6"/>
                      <a:pt x="5" y="6"/>
                      <a:pt x="6" y="6"/>
                    </a:cubicBezTo>
                    <a:cubicBezTo>
                      <a:pt x="6" y="6"/>
                      <a:pt x="6" y="6"/>
                      <a:pt x="7" y="6"/>
                    </a:cubicBezTo>
                    <a:cubicBezTo>
                      <a:pt x="7" y="6"/>
                      <a:pt x="7" y="6"/>
                      <a:pt x="7" y="7"/>
                    </a:cubicBezTo>
                    <a:cubicBezTo>
                      <a:pt x="7" y="7"/>
                      <a:pt x="6" y="6"/>
                      <a:pt x="5"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9" name="Freeform 168"/>
              <p:cNvSpPr>
                <a:spLocks/>
              </p:cNvSpPr>
              <p:nvPr/>
            </p:nvSpPr>
            <p:spPr bwMode="auto">
              <a:xfrm>
                <a:off x="9029702" y="3605214"/>
                <a:ext cx="22225" cy="33338"/>
              </a:xfrm>
              <a:custGeom>
                <a:avLst/>
                <a:gdLst>
                  <a:gd name="T0" fmla="*/ 2 w 2"/>
                  <a:gd name="T1" fmla="*/ 2 h 3"/>
                  <a:gd name="T2" fmla="*/ 2 w 2"/>
                  <a:gd name="T3" fmla="*/ 0 h 3"/>
                  <a:gd name="T4" fmla="*/ 1 w 2"/>
                  <a:gd name="T5" fmla="*/ 0 h 3"/>
                  <a:gd name="T6" fmla="*/ 0 w 2"/>
                  <a:gd name="T7" fmla="*/ 0 h 3"/>
                  <a:gd name="T8" fmla="*/ 0 w 2"/>
                  <a:gd name="T9" fmla="*/ 1 h 3"/>
                  <a:gd name="T10" fmla="*/ 0 w 2"/>
                  <a:gd name="T11" fmla="*/ 2 h 3"/>
                  <a:gd name="T12" fmla="*/ 2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2"/>
                    </a:moveTo>
                    <a:cubicBezTo>
                      <a:pt x="2" y="1"/>
                      <a:pt x="2" y="1"/>
                      <a:pt x="2" y="0"/>
                    </a:cubicBezTo>
                    <a:cubicBezTo>
                      <a:pt x="2" y="0"/>
                      <a:pt x="2" y="0"/>
                      <a:pt x="1" y="0"/>
                    </a:cubicBezTo>
                    <a:cubicBezTo>
                      <a:pt x="1" y="0"/>
                      <a:pt x="1" y="0"/>
                      <a:pt x="0" y="0"/>
                    </a:cubicBezTo>
                    <a:cubicBezTo>
                      <a:pt x="0" y="1"/>
                      <a:pt x="0" y="1"/>
                      <a:pt x="0" y="1"/>
                    </a:cubicBezTo>
                    <a:cubicBezTo>
                      <a:pt x="0" y="2"/>
                      <a:pt x="0" y="2"/>
                      <a:pt x="0" y="2"/>
                    </a:cubicBezTo>
                    <a:cubicBezTo>
                      <a:pt x="1" y="3"/>
                      <a:pt x="1" y="2"/>
                      <a:pt x="2"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0" name="Freeform 169"/>
              <p:cNvSpPr>
                <a:spLocks/>
              </p:cNvSpPr>
              <p:nvPr/>
            </p:nvSpPr>
            <p:spPr bwMode="auto">
              <a:xfrm>
                <a:off x="8986839" y="3627439"/>
                <a:ext cx="42863" cy="42863"/>
              </a:xfrm>
              <a:custGeom>
                <a:avLst/>
                <a:gdLst>
                  <a:gd name="T0" fmla="*/ 0 w 4"/>
                  <a:gd name="T1" fmla="*/ 4 h 4"/>
                  <a:gd name="T2" fmla="*/ 2 w 4"/>
                  <a:gd name="T3" fmla="*/ 4 h 4"/>
                  <a:gd name="T4" fmla="*/ 3 w 4"/>
                  <a:gd name="T5" fmla="*/ 3 h 4"/>
                  <a:gd name="T6" fmla="*/ 4 w 4"/>
                  <a:gd name="T7" fmla="*/ 3 h 4"/>
                  <a:gd name="T8" fmla="*/ 4 w 4"/>
                  <a:gd name="T9" fmla="*/ 1 h 4"/>
                  <a:gd name="T10" fmla="*/ 3 w 4"/>
                  <a:gd name="T11" fmla="*/ 1 h 4"/>
                  <a:gd name="T12" fmla="*/ 2 w 4"/>
                  <a:gd name="T13" fmla="*/ 1 h 4"/>
                  <a:gd name="T14" fmla="*/ 1 w 4"/>
                  <a:gd name="T15" fmla="*/ 1 h 4"/>
                  <a:gd name="T16" fmla="*/ 0 w 4"/>
                  <a:gd name="T17" fmla="*/ 2 h 4"/>
                  <a:gd name="T18" fmla="*/ 0 w 4"/>
                  <a:gd name="T19" fmla="*/ 3 h 4"/>
                  <a:gd name="T20" fmla="*/ 0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4"/>
                    </a:moveTo>
                    <a:cubicBezTo>
                      <a:pt x="1" y="4"/>
                      <a:pt x="1" y="4"/>
                      <a:pt x="2" y="4"/>
                    </a:cubicBezTo>
                    <a:cubicBezTo>
                      <a:pt x="2" y="4"/>
                      <a:pt x="3" y="4"/>
                      <a:pt x="3" y="3"/>
                    </a:cubicBezTo>
                    <a:cubicBezTo>
                      <a:pt x="3" y="3"/>
                      <a:pt x="4" y="3"/>
                      <a:pt x="4" y="3"/>
                    </a:cubicBezTo>
                    <a:cubicBezTo>
                      <a:pt x="4" y="2"/>
                      <a:pt x="4" y="2"/>
                      <a:pt x="4" y="1"/>
                    </a:cubicBezTo>
                    <a:cubicBezTo>
                      <a:pt x="4" y="1"/>
                      <a:pt x="4" y="1"/>
                      <a:pt x="3" y="1"/>
                    </a:cubicBezTo>
                    <a:cubicBezTo>
                      <a:pt x="3" y="0"/>
                      <a:pt x="3" y="0"/>
                      <a:pt x="2" y="1"/>
                    </a:cubicBezTo>
                    <a:cubicBezTo>
                      <a:pt x="2" y="1"/>
                      <a:pt x="2" y="1"/>
                      <a:pt x="1" y="1"/>
                    </a:cubicBezTo>
                    <a:cubicBezTo>
                      <a:pt x="1" y="2"/>
                      <a:pt x="0" y="2"/>
                      <a:pt x="0" y="2"/>
                    </a:cubicBezTo>
                    <a:cubicBezTo>
                      <a:pt x="0" y="3"/>
                      <a:pt x="0" y="3"/>
                      <a:pt x="0" y="3"/>
                    </a:cubicBezTo>
                    <a:cubicBezTo>
                      <a:pt x="0" y="3"/>
                      <a:pt x="0" y="4"/>
                      <a:pt x="0"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1" name="Freeform 170"/>
              <p:cNvSpPr>
                <a:spLocks/>
              </p:cNvSpPr>
              <p:nvPr/>
            </p:nvSpPr>
            <p:spPr bwMode="auto">
              <a:xfrm>
                <a:off x="8997952" y="3681414"/>
                <a:ext cx="22225" cy="11113"/>
              </a:xfrm>
              <a:custGeom>
                <a:avLst/>
                <a:gdLst>
                  <a:gd name="T0" fmla="*/ 1 w 2"/>
                  <a:gd name="T1" fmla="*/ 0 h 1"/>
                  <a:gd name="T2" fmla="*/ 0 w 2"/>
                  <a:gd name="T3" fmla="*/ 1 h 1"/>
                  <a:gd name="T4" fmla="*/ 1 w 2"/>
                  <a:gd name="T5" fmla="*/ 1 h 1"/>
                  <a:gd name="T6" fmla="*/ 2 w 2"/>
                  <a:gd name="T7" fmla="*/ 1 h 1"/>
                  <a:gd name="T8" fmla="*/ 2 w 2"/>
                  <a:gd name="T9" fmla="*/ 0 h 1"/>
                  <a:gd name="T10" fmla="*/ 1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1" y="0"/>
                    </a:moveTo>
                    <a:cubicBezTo>
                      <a:pt x="1" y="0"/>
                      <a:pt x="0" y="0"/>
                      <a:pt x="0" y="1"/>
                    </a:cubicBezTo>
                    <a:cubicBezTo>
                      <a:pt x="0" y="1"/>
                      <a:pt x="1" y="1"/>
                      <a:pt x="1" y="1"/>
                    </a:cubicBezTo>
                    <a:cubicBezTo>
                      <a:pt x="1" y="1"/>
                      <a:pt x="1" y="1"/>
                      <a:pt x="2" y="1"/>
                    </a:cubicBezTo>
                    <a:cubicBezTo>
                      <a:pt x="2" y="0"/>
                      <a:pt x="2" y="0"/>
                      <a:pt x="2" y="0"/>
                    </a:cubicBezTo>
                    <a:cubicBezTo>
                      <a:pt x="2"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2" name="Freeform 171"/>
              <p:cNvSpPr>
                <a:spLocks/>
              </p:cNvSpPr>
              <p:nvPr/>
            </p:nvSpPr>
            <p:spPr bwMode="auto">
              <a:xfrm>
                <a:off x="4387852" y="708026"/>
                <a:ext cx="280988" cy="96838"/>
              </a:xfrm>
              <a:custGeom>
                <a:avLst/>
                <a:gdLst>
                  <a:gd name="T0" fmla="*/ 2 w 26"/>
                  <a:gd name="T1" fmla="*/ 3 h 9"/>
                  <a:gd name="T2" fmla="*/ 3 w 26"/>
                  <a:gd name="T3" fmla="*/ 4 h 9"/>
                  <a:gd name="T4" fmla="*/ 5 w 26"/>
                  <a:gd name="T5" fmla="*/ 5 h 9"/>
                  <a:gd name="T6" fmla="*/ 6 w 26"/>
                  <a:gd name="T7" fmla="*/ 5 h 9"/>
                  <a:gd name="T8" fmla="*/ 7 w 26"/>
                  <a:gd name="T9" fmla="*/ 4 h 9"/>
                  <a:gd name="T10" fmla="*/ 9 w 26"/>
                  <a:gd name="T11" fmla="*/ 5 h 9"/>
                  <a:gd name="T12" fmla="*/ 8 w 26"/>
                  <a:gd name="T13" fmla="*/ 5 h 9"/>
                  <a:gd name="T14" fmla="*/ 6 w 26"/>
                  <a:gd name="T15" fmla="*/ 6 h 9"/>
                  <a:gd name="T16" fmla="*/ 8 w 26"/>
                  <a:gd name="T17" fmla="*/ 6 h 9"/>
                  <a:gd name="T18" fmla="*/ 8 w 26"/>
                  <a:gd name="T19" fmla="*/ 8 h 9"/>
                  <a:gd name="T20" fmla="*/ 9 w 26"/>
                  <a:gd name="T21" fmla="*/ 8 h 9"/>
                  <a:gd name="T22" fmla="*/ 12 w 26"/>
                  <a:gd name="T23" fmla="*/ 9 h 9"/>
                  <a:gd name="T24" fmla="*/ 13 w 26"/>
                  <a:gd name="T25" fmla="*/ 7 h 9"/>
                  <a:gd name="T26" fmla="*/ 14 w 26"/>
                  <a:gd name="T27" fmla="*/ 5 h 9"/>
                  <a:gd name="T28" fmla="*/ 14 w 26"/>
                  <a:gd name="T29" fmla="*/ 5 h 9"/>
                  <a:gd name="T30" fmla="*/ 15 w 26"/>
                  <a:gd name="T31" fmla="*/ 5 h 9"/>
                  <a:gd name="T32" fmla="*/ 17 w 26"/>
                  <a:gd name="T33" fmla="*/ 6 h 9"/>
                  <a:gd name="T34" fmla="*/ 18 w 26"/>
                  <a:gd name="T35" fmla="*/ 8 h 9"/>
                  <a:gd name="T36" fmla="*/ 20 w 26"/>
                  <a:gd name="T37" fmla="*/ 6 h 9"/>
                  <a:gd name="T38" fmla="*/ 20 w 26"/>
                  <a:gd name="T39" fmla="*/ 5 h 9"/>
                  <a:gd name="T40" fmla="*/ 18 w 26"/>
                  <a:gd name="T41" fmla="*/ 4 h 9"/>
                  <a:gd name="T42" fmla="*/ 15 w 26"/>
                  <a:gd name="T43" fmla="*/ 3 h 9"/>
                  <a:gd name="T44" fmla="*/ 16 w 26"/>
                  <a:gd name="T45" fmla="*/ 2 h 9"/>
                  <a:gd name="T46" fmla="*/ 17 w 26"/>
                  <a:gd name="T47" fmla="*/ 3 h 9"/>
                  <a:gd name="T48" fmla="*/ 20 w 26"/>
                  <a:gd name="T49" fmla="*/ 3 h 9"/>
                  <a:gd name="T50" fmla="*/ 23 w 26"/>
                  <a:gd name="T51" fmla="*/ 3 h 9"/>
                  <a:gd name="T52" fmla="*/ 25 w 26"/>
                  <a:gd name="T53" fmla="*/ 3 h 9"/>
                  <a:gd name="T54" fmla="*/ 26 w 26"/>
                  <a:gd name="T55" fmla="*/ 2 h 9"/>
                  <a:gd name="T56" fmla="*/ 24 w 26"/>
                  <a:gd name="T57" fmla="*/ 1 h 9"/>
                  <a:gd name="T58" fmla="*/ 22 w 26"/>
                  <a:gd name="T59" fmla="*/ 1 h 9"/>
                  <a:gd name="T60" fmla="*/ 19 w 26"/>
                  <a:gd name="T61" fmla="*/ 1 h 9"/>
                  <a:gd name="T62" fmla="*/ 14 w 26"/>
                  <a:gd name="T63" fmla="*/ 1 h 9"/>
                  <a:gd name="T64" fmla="*/ 13 w 26"/>
                  <a:gd name="T65" fmla="*/ 2 h 9"/>
                  <a:gd name="T66" fmla="*/ 13 w 26"/>
                  <a:gd name="T67" fmla="*/ 3 h 9"/>
                  <a:gd name="T68" fmla="*/ 11 w 26"/>
                  <a:gd name="T69" fmla="*/ 2 h 9"/>
                  <a:gd name="T70" fmla="*/ 9 w 26"/>
                  <a:gd name="T71" fmla="*/ 2 h 9"/>
                  <a:gd name="T72" fmla="*/ 9 w 26"/>
                  <a:gd name="T73" fmla="*/ 4 h 9"/>
                  <a:gd name="T74" fmla="*/ 8 w 26"/>
                  <a:gd name="T75" fmla="*/ 3 h 9"/>
                  <a:gd name="T76" fmla="*/ 7 w 26"/>
                  <a:gd name="T77" fmla="*/ 2 h 9"/>
                  <a:gd name="T78" fmla="*/ 5 w 26"/>
                  <a:gd name="T79" fmla="*/ 3 h 9"/>
                  <a:gd name="T80" fmla="*/ 4 w 26"/>
                  <a:gd name="T81" fmla="*/ 2 h 9"/>
                  <a:gd name="T82" fmla="*/ 1 w 26"/>
                  <a:gd name="T83" fmla="*/ 2 h 9"/>
                  <a:gd name="T84" fmla="*/ 1 w 26"/>
                  <a:gd name="T8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9">
                    <a:moveTo>
                      <a:pt x="1" y="3"/>
                    </a:moveTo>
                    <a:cubicBezTo>
                      <a:pt x="1" y="3"/>
                      <a:pt x="2" y="3"/>
                      <a:pt x="2" y="3"/>
                    </a:cubicBezTo>
                    <a:cubicBezTo>
                      <a:pt x="2" y="3"/>
                      <a:pt x="3" y="3"/>
                      <a:pt x="3" y="4"/>
                    </a:cubicBezTo>
                    <a:cubicBezTo>
                      <a:pt x="3" y="4"/>
                      <a:pt x="3" y="4"/>
                      <a:pt x="3" y="4"/>
                    </a:cubicBezTo>
                    <a:cubicBezTo>
                      <a:pt x="4" y="5"/>
                      <a:pt x="4" y="4"/>
                      <a:pt x="4" y="4"/>
                    </a:cubicBezTo>
                    <a:cubicBezTo>
                      <a:pt x="5" y="4"/>
                      <a:pt x="5" y="5"/>
                      <a:pt x="5" y="5"/>
                    </a:cubicBezTo>
                    <a:cubicBezTo>
                      <a:pt x="5" y="5"/>
                      <a:pt x="5" y="5"/>
                      <a:pt x="5" y="5"/>
                    </a:cubicBezTo>
                    <a:cubicBezTo>
                      <a:pt x="5" y="5"/>
                      <a:pt x="6" y="5"/>
                      <a:pt x="6" y="5"/>
                    </a:cubicBezTo>
                    <a:cubicBezTo>
                      <a:pt x="6" y="5"/>
                      <a:pt x="6" y="5"/>
                      <a:pt x="6" y="5"/>
                    </a:cubicBezTo>
                    <a:cubicBezTo>
                      <a:pt x="7" y="5"/>
                      <a:pt x="7" y="4"/>
                      <a:pt x="7" y="4"/>
                    </a:cubicBezTo>
                    <a:cubicBezTo>
                      <a:pt x="8" y="4"/>
                      <a:pt x="8" y="4"/>
                      <a:pt x="9" y="4"/>
                    </a:cubicBezTo>
                    <a:cubicBezTo>
                      <a:pt x="9" y="5"/>
                      <a:pt x="9" y="5"/>
                      <a:pt x="9" y="5"/>
                    </a:cubicBezTo>
                    <a:cubicBezTo>
                      <a:pt x="9" y="5"/>
                      <a:pt x="9" y="5"/>
                      <a:pt x="9" y="5"/>
                    </a:cubicBezTo>
                    <a:cubicBezTo>
                      <a:pt x="8" y="5"/>
                      <a:pt x="8" y="5"/>
                      <a:pt x="8" y="5"/>
                    </a:cubicBezTo>
                    <a:cubicBezTo>
                      <a:pt x="7" y="5"/>
                      <a:pt x="7" y="5"/>
                      <a:pt x="7" y="6"/>
                    </a:cubicBezTo>
                    <a:cubicBezTo>
                      <a:pt x="7" y="6"/>
                      <a:pt x="6" y="6"/>
                      <a:pt x="6" y="6"/>
                    </a:cubicBezTo>
                    <a:cubicBezTo>
                      <a:pt x="6" y="6"/>
                      <a:pt x="6" y="6"/>
                      <a:pt x="7" y="6"/>
                    </a:cubicBezTo>
                    <a:cubicBezTo>
                      <a:pt x="7" y="7"/>
                      <a:pt x="8" y="6"/>
                      <a:pt x="8" y="6"/>
                    </a:cubicBezTo>
                    <a:cubicBezTo>
                      <a:pt x="8" y="7"/>
                      <a:pt x="7" y="7"/>
                      <a:pt x="7" y="7"/>
                    </a:cubicBezTo>
                    <a:cubicBezTo>
                      <a:pt x="7" y="7"/>
                      <a:pt x="7" y="7"/>
                      <a:pt x="8" y="8"/>
                    </a:cubicBezTo>
                    <a:cubicBezTo>
                      <a:pt x="8" y="8"/>
                      <a:pt x="8" y="7"/>
                      <a:pt x="8" y="7"/>
                    </a:cubicBezTo>
                    <a:cubicBezTo>
                      <a:pt x="9" y="7"/>
                      <a:pt x="9" y="8"/>
                      <a:pt x="9" y="8"/>
                    </a:cubicBezTo>
                    <a:cubicBezTo>
                      <a:pt x="10" y="8"/>
                      <a:pt x="10" y="8"/>
                      <a:pt x="10" y="9"/>
                    </a:cubicBezTo>
                    <a:cubicBezTo>
                      <a:pt x="11" y="9"/>
                      <a:pt x="11" y="9"/>
                      <a:pt x="12" y="9"/>
                    </a:cubicBezTo>
                    <a:cubicBezTo>
                      <a:pt x="12" y="9"/>
                      <a:pt x="12" y="9"/>
                      <a:pt x="12" y="8"/>
                    </a:cubicBezTo>
                    <a:cubicBezTo>
                      <a:pt x="13" y="8"/>
                      <a:pt x="13" y="8"/>
                      <a:pt x="13" y="7"/>
                    </a:cubicBezTo>
                    <a:cubicBezTo>
                      <a:pt x="13" y="7"/>
                      <a:pt x="13" y="7"/>
                      <a:pt x="14" y="7"/>
                    </a:cubicBezTo>
                    <a:cubicBezTo>
                      <a:pt x="14" y="6"/>
                      <a:pt x="14" y="6"/>
                      <a:pt x="14" y="5"/>
                    </a:cubicBezTo>
                    <a:cubicBezTo>
                      <a:pt x="14" y="5"/>
                      <a:pt x="14" y="5"/>
                      <a:pt x="14" y="5"/>
                    </a:cubicBezTo>
                    <a:cubicBezTo>
                      <a:pt x="14" y="5"/>
                      <a:pt x="14" y="5"/>
                      <a:pt x="14" y="5"/>
                    </a:cubicBezTo>
                    <a:cubicBezTo>
                      <a:pt x="14" y="4"/>
                      <a:pt x="15" y="5"/>
                      <a:pt x="15" y="5"/>
                    </a:cubicBezTo>
                    <a:cubicBezTo>
                      <a:pt x="15" y="5"/>
                      <a:pt x="15" y="5"/>
                      <a:pt x="15" y="5"/>
                    </a:cubicBezTo>
                    <a:cubicBezTo>
                      <a:pt x="16" y="5"/>
                      <a:pt x="16" y="5"/>
                      <a:pt x="16" y="5"/>
                    </a:cubicBezTo>
                    <a:cubicBezTo>
                      <a:pt x="17" y="6"/>
                      <a:pt x="17" y="6"/>
                      <a:pt x="17" y="6"/>
                    </a:cubicBezTo>
                    <a:cubicBezTo>
                      <a:pt x="17" y="7"/>
                      <a:pt x="17" y="7"/>
                      <a:pt x="18" y="7"/>
                    </a:cubicBezTo>
                    <a:cubicBezTo>
                      <a:pt x="18" y="8"/>
                      <a:pt x="18" y="8"/>
                      <a:pt x="18" y="8"/>
                    </a:cubicBezTo>
                    <a:cubicBezTo>
                      <a:pt x="19" y="8"/>
                      <a:pt x="19" y="7"/>
                      <a:pt x="20" y="7"/>
                    </a:cubicBezTo>
                    <a:cubicBezTo>
                      <a:pt x="20" y="7"/>
                      <a:pt x="20" y="6"/>
                      <a:pt x="20" y="6"/>
                    </a:cubicBezTo>
                    <a:cubicBezTo>
                      <a:pt x="20" y="5"/>
                      <a:pt x="20" y="5"/>
                      <a:pt x="20" y="5"/>
                    </a:cubicBezTo>
                    <a:cubicBezTo>
                      <a:pt x="20" y="5"/>
                      <a:pt x="20" y="5"/>
                      <a:pt x="20" y="5"/>
                    </a:cubicBezTo>
                    <a:cubicBezTo>
                      <a:pt x="19" y="5"/>
                      <a:pt x="19" y="4"/>
                      <a:pt x="19" y="4"/>
                    </a:cubicBezTo>
                    <a:cubicBezTo>
                      <a:pt x="19" y="4"/>
                      <a:pt x="18" y="4"/>
                      <a:pt x="18" y="4"/>
                    </a:cubicBezTo>
                    <a:cubicBezTo>
                      <a:pt x="17" y="4"/>
                      <a:pt x="17" y="3"/>
                      <a:pt x="17" y="3"/>
                    </a:cubicBezTo>
                    <a:cubicBezTo>
                      <a:pt x="16" y="3"/>
                      <a:pt x="16" y="3"/>
                      <a:pt x="15" y="3"/>
                    </a:cubicBezTo>
                    <a:cubicBezTo>
                      <a:pt x="15" y="3"/>
                      <a:pt x="15" y="3"/>
                      <a:pt x="15" y="3"/>
                    </a:cubicBezTo>
                    <a:cubicBezTo>
                      <a:pt x="15" y="2"/>
                      <a:pt x="15" y="3"/>
                      <a:pt x="16" y="2"/>
                    </a:cubicBezTo>
                    <a:cubicBezTo>
                      <a:pt x="16" y="2"/>
                      <a:pt x="17" y="2"/>
                      <a:pt x="17" y="2"/>
                    </a:cubicBezTo>
                    <a:cubicBezTo>
                      <a:pt x="17" y="2"/>
                      <a:pt x="17" y="3"/>
                      <a:pt x="17" y="3"/>
                    </a:cubicBezTo>
                    <a:cubicBezTo>
                      <a:pt x="17" y="3"/>
                      <a:pt x="18" y="3"/>
                      <a:pt x="18" y="3"/>
                    </a:cubicBezTo>
                    <a:cubicBezTo>
                      <a:pt x="19" y="3"/>
                      <a:pt x="19" y="3"/>
                      <a:pt x="20" y="3"/>
                    </a:cubicBezTo>
                    <a:cubicBezTo>
                      <a:pt x="20" y="3"/>
                      <a:pt x="20" y="3"/>
                      <a:pt x="21" y="3"/>
                    </a:cubicBezTo>
                    <a:cubicBezTo>
                      <a:pt x="22" y="4"/>
                      <a:pt x="22" y="3"/>
                      <a:pt x="23" y="3"/>
                    </a:cubicBezTo>
                    <a:cubicBezTo>
                      <a:pt x="23" y="3"/>
                      <a:pt x="23" y="3"/>
                      <a:pt x="23" y="3"/>
                    </a:cubicBezTo>
                    <a:cubicBezTo>
                      <a:pt x="24" y="3"/>
                      <a:pt x="24" y="3"/>
                      <a:pt x="25" y="3"/>
                    </a:cubicBezTo>
                    <a:cubicBezTo>
                      <a:pt x="25" y="3"/>
                      <a:pt x="25" y="2"/>
                      <a:pt x="25" y="2"/>
                    </a:cubicBezTo>
                    <a:cubicBezTo>
                      <a:pt x="26" y="2"/>
                      <a:pt x="26" y="2"/>
                      <a:pt x="26" y="2"/>
                    </a:cubicBezTo>
                    <a:cubicBezTo>
                      <a:pt x="26" y="1"/>
                      <a:pt x="26" y="1"/>
                      <a:pt x="26" y="1"/>
                    </a:cubicBezTo>
                    <a:cubicBezTo>
                      <a:pt x="26" y="0"/>
                      <a:pt x="25" y="1"/>
                      <a:pt x="24" y="1"/>
                    </a:cubicBezTo>
                    <a:cubicBezTo>
                      <a:pt x="24" y="1"/>
                      <a:pt x="24" y="1"/>
                      <a:pt x="23" y="1"/>
                    </a:cubicBezTo>
                    <a:cubicBezTo>
                      <a:pt x="22" y="1"/>
                      <a:pt x="22" y="1"/>
                      <a:pt x="22" y="1"/>
                    </a:cubicBezTo>
                    <a:cubicBezTo>
                      <a:pt x="21" y="1"/>
                      <a:pt x="21" y="1"/>
                      <a:pt x="20" y="1"/>
                    </a:cubicBezTo>
                    <a:cubicBezTo>
                      <a:pt x="20" y="1"/>
                      <a:pt x="19" y="1"/>
                      <a:pt x="19" y="1"/>
                    </a:cubicBezTo>
                    <a:cubicBezTo>
                      <a:pt x="18" y="1"/>
                      <a:pt x="18" y="1"/>
                      <a:pt x="17" y="1"/>
                    </a:cubicBezTo>
                    <a:cubicBezTo>
                      <a:pt x="16" y="1"/>
                      <a:pt x="15" y="1"/>
                      <a:pt x="14" y="1"/>
                    </a:cubicBezTo>
                    <a:cubicBezTo>
                      <a:pt x="14" y="1"/>
                      <a:pt x="13" y="1"/>
                      <a:pt x="13" y="1"/>
                    </a:cubicBezTo>
                    <a:cubicBezTo>
                      <a:pt x="12" y="1"/>
                      <a:pt x="13" y="2"/>
                      <a:pt x="13" y="2"/>
                    </a:cubicBezTo>
                    <a:cubicBezTo>
                      <a:pt x="13" y="2"/>
                      <a:pt x="14" y="2"/>
                      <a:pt x="14" y="3"/>
                    </a:cubicBezTo>
                    <a:cubicBezTo>
                      <a:pt x="13" y="3"/>
                      <a:pt x="13" y="3"/>
                      <a:pt x="13" y="3"/>
                    </a:cubicBezTo>
                    <a:cubicBezTo>
                      <a:pt x="13" y="4"/>
                      <a:pt x="12" y="3"/>
                      <a:pt x="12" y="3"/>
                    </a:cubicBezTo>
                    <a:cubicBezTo>
                      <a:pt x="12" y="3"/>
                      <a:pt x="12" y="3"/>
                      <a:pt x="11" y="2"/>
                    </a:cubicBezTo>
                    <a:cubicBezTo>
                      <a:pt x="11" y="2"/>
                      <a:pt x="11" y="2"/>
                      <a:pt x="10" y="2"/>
                    </a:cubicBezTo>
                    <a:cubicBezTo>
                      <a:pt x="10" y="2"/>
                      <a:pt x="9" y="2"/>
                      <a:pt x="9" y="2"/>
                    </a:cubicBezTo>
                    <a:cubicBezTo>
                      <a:pt x="9" y="2"/>
                      <a:pt x="10" y="3"/>
                      <a:pt x="10" y="3"/>
                    </a:cubicBezTo>
                    <a:cubicBezTo>
                      <a:pt x="9" y="3"/>
                      <a:pt x="9" y="4"/>
                      <a:pt x="9" y="4"/>
                    </a:cubicBezTo>
                    <a:cubicBezTo>
                      <a:pt x="9" y="4"/>
                      <a:pt x="9" y="3"/>
                      <a:pt x="9" y="3"/>
                    </a:cubicBezTo>
                    <a:cubicBezTo>
                      <a:pt x="8" y="3"/>
                      <a:pt x="8" y="3"/>
                      <a:pt x="8" y="3"/>
                    </a:cubicBezTo>
                    <a:cubicBezTo>
                      <a:pt x="8" y="3"/>
                      <a:pt x="7" y="2"/>
                      <a:pt x="7" y="2"/>
                    </a:cubicBezTo>
                    <a:cubicBezTo>
                      <a:pt x="7" y="2"/>
                      <a:pt x="7" y="2"/>
                      <a:pt x="7" y="2"/>
                    </a:cubicBezTo>
                    <a:cubicBezTo>
                      <a:pt x="6" y="2"/>
                      <a:pt x="6" y="2"/>
                      <a:pt x="6" y="3"/>
                    </a:cubicBezTo>
                    <a:cubicBezTo>
                      <a:pt x="6" y="3"/>
                      <a:pt x="6" y="3"/>
                      <a:pt x="5" y="3"/>
                    </a:cubicBezTo>
                    <a:cubicBezTo>
                      <a:pt x="5" y="4"/>
                      <a:pt x="5" y="3"/>
                      <a:pt x="5" y="2"/>
                    </a:cubicBezTo>
                    <a:cubicBezTo>
                      <a:pt x="4" y="2"/>
                      <a:pt x="4" y="2"/>
                      <a:pt x="4" y="2"/>
                    </a:cubicBezTo>
                    <a:cubicBezTo>
                      <a:pt x="4" y="1"/>
                      <a:pt x="3" y="2"/>
                      <a:pt x="2" y="2"/>
                    </a:cubicBezTo>
                    <a:cubicBezTo>
                      <a:pt x="2" y="2"/>
                      <a:pt x="2" y="2"/>
                      <a:pt x="1" y="2"/>
                    </a:cubicBezTo>
                    <a:cubicBezTo>
                      <a:pt x="1" y="2"/>
                      <a:pt x="0" y="2"/>
                      <a:pt x="0" y="3"/>
                    </a:cubicBezTo>
                    <a:cubicBezTo>
                      <a:pt x="1" y="3"/>
                      <a:pt x="1" y="3"/>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3" name="Freeform 172"/>
              <p:cNvSpPr>
                <a:spLocks/>
              </p:cNvSpPr>
              <p:nvPr/>
            </p:nvSpPr>
            <p:spPr bwMode="auto">
              <a:xfrm>
                <a:off x="6892927" y="3119439"/>
                <a:ext cx="22225" cy="20638"/>
              </a:xfrm>
              <a:custGeom>
                <a:avLst/>
                <a:gdLst>
                  <a:gd name="T0" fmla="*/ 1 w 2"/>
                  <a:gd name="T1" fmla="*/ 2 h 2"/>
                  <a:gd name="T2" fmla="*/ 1 w 2"/>
                  <a:gd name="T3" fmla="*/ 2 h 2"/>
                  <a:gd name="T4" fmla="*/ 2 w 2"/>
                  <a:gd name="T5" fmla="*/ 2 h 2"/>
                  <a:gd name="T6" fmla="*/ 2 w 2"/>
                  <a:gd name="T7" fmla="*/ 1 h 2"/>
                  <a:gd name="T8" fmla="*/ 1 w 2"/>
                  <a:gd name="T9" fmla="*/ 0 h 2"/>
                  <a:gd name="T10" fmla="*/ 0 w 2"/>
                  <a:gd name="T11" fmla="*/ 0 h 2"/>
                  <a:gd name="T12" fmla="*/ 0 w 2"/>
                  <a:gd name="T13" fmla="*/ 1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2" y="2"/>
                      <a:pt x="2" y="2"/>
                      <a:pt x="2" y="2"/>
                    </a:cubicBezTo>
                    <a:cubicBezTo>
                      <a:pt x="2" y="2"/>
                      <a:pt x="2" y="1"/>
                      <a:pt x="2" y="1"/>
                    </a:cubicBezTo>
                    <a:cubicBezTo>
                      <a:pt x="2" y="1"/>
                      <a:pt x="2" y="0"/>
                      <a:pt x="1" y="0"/>
                    </a:cubicBezTo>
                    <a:cubicBezTo>
                      <a:pt x="1" y="0"/>
                      <a:pt x="1" y="0"/>
                      <a:pt x="0" y="0"/>
                    </a:cubicBezTo>
                    <a:cubicBezTo>
                      <a:pt x="0" y="0"/>
                      <a:pt x="0" y="0"/>
                      <a:pt x="0" y="1"/>
                    </a:cubicBezTo>
                    <a:cubicBezTo>
                      <a:pt x="0" y="1"/>
                      <a:pt x="1" y="1"/>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4" name="Freeform 173"/>
              <p:cNvSpPr>
                <a:spLocks/>
              </p:cNvSpPr>
              <p:nvPr/>
            </p:nvSpPr>
            <p:spPr bwMode="auto">
              <a:xfrm>
                <a:off x="7486652" y="3270251"/>
                <a:ext cx="11113" cy="22225"/>
              </a:xfrm>
              <a:custGeom>
                <a:avLst/>
                <a:gdLst>
                  <a:gd name="T0" fmla="*/ 1 w 1"/>
                  <a:gd name="T1" fmla="*/ 1 h 2"/>
                  <a:gd name="T2" fmla="*/ 1 w 1"/>
                  <a:gd name="T3" fmla="*/ 1 h 2"/>
                  <a:gd name="T4" fmla="*/ 1 w 1"/>
                  <a:gd name="T5" fmla="*/ 0 h 2"/>
                  <a:gd name="T6" fmla="*/ 1 w 1"/>
                  <a:gd name="T7" fmla="*/ 1 h 2"/>
                  <a:gd name="T8" fmla="*/ 0 w 1"/>
                  <a:gd name="T9" fmla="*/ 1 h 2"/>
                  <a:gd name="T10" fmla="*/ 1 w 1"/>
                  <a:gd name="T11" fmla="*/ 1 h 2"/>
                </a:gdLst>
                <a:ahLst/>
                <a:cxnLst>
                  <a:cxn ang="0">
                    <a:pos x="T0" y="T1"/>
                  </a:cxn>
                  <a:cxn ang="0">
                    <a:pos x="T2" y="T3"/>
                  </a:cxn>
                  <a:cxn ang="0">
                    <a:pos x="T4" y="T5"/>
                  </a:cxn>
                  <a:cxn ang="0">
                    <a:pos x="T6" y="T7"/>
                  </a:cxn>
                  <a:cxn ang="0">
                    <a:pos x="T8" y="T9"/>
                  </a:cxn>
                  <a:cxn ang="0">
                    <a:pos x="T10" y="T11"/>
                  </a:cxn>
                </a:cxnLst>
                <a:rect l="0" t="0" r="r" b="b"/>
                <a:pathLst>
                  <a:path w="1" h="2">
                    <a:moveTo>
                      <a:pt x="1" y="1"/>
                    </a:moveTo>
                    <a:cubicBezTo>
                      <a:pt x="1" y="1"/>
                      <a:pt x="1" y="1"/>
                      <a:pt x="1" y="1"/>
                    </a:cubicBezTo>
                    <a:cubicBezTo>
                      <a:pt x="1" y="1"/>
                      <a:pt x="1" y="0"/>
                      <a:pt x="1" y="0"/>
                    </a:cubicBezTo>
                    <a:cubicBezTo>
                      <a:pt x="1" y="0"/>
                      <a:pt x="1" y="0"/>
                      <a:pt x="1" y="1"/>
                    </a:cubicBezTo>
                    <a:cubicBezTo>
                      <a:pt x="0" y="1"/>
                      <a:pt x="0" y="1"/>
                      <a:pt x="0" y="1"/>
                    </a:cubicBezTo>
                    <a:cubicBezTo>
                      <a:pt x="1" y="2"/>
                      <a:pt x="1" y="2"/>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5" name="Freeform 174"/>
              <p:cNvSpPr>
                <a:spLocks/>
              </p:cNvSpPr>
              <p:nvPr/>
            </p:nvSpPr>
            <p:spPr bwMode="auto">
              <a:xfrm>
                <a:off x="6924677" y="3151189"/>
                <a:ext cx="11113" cy="11113"/>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1"/>
                      <a:pt x="1" y="1"/>
                    </a:cubicBezTo>
                    <a:cubicBezTo>
                      <a:pt x="1" y="0"/>
                      <a:pt x="0" y="0"/>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6" name="Freeform 175"/>
              <p:cNvSpPr>
                <a:spLocks/>
              </p:cNvSpPr>
              <p:nvPr/>
            </p:nvSpPr>
            <p:spPr bwMode="auto">
              <a:xfrm>
                <a:off x="5262564" y="3270251"/>
                <a:ext cx="11113" cy="11113"/>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1"/>
                      <a:pt x="1" y="1"/>
                      <a:pt x="1" y="1"/>
                    </a:cubicBezTo>
                    <a:cubicBezTo>
                      <a:pt x="1" y="1"/>
                      <a:pt x="1" y="1"/>
                      <a:pt x="1" y="1"/>
                    </a:cubicBezTo>
                    <a:cubicBezTo>
                      <a:pt x="1" y="0"/>
                      <a:pt x="1"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7" name="Freeform 176"/>
              <p:cNvSpPr>
                <a:spLocks/>
              </p:cNvSpPr>
              <p:nvPr/>
            </p:nvSpPr>
            <p:spPr bwMode="auto">
              <a:xfrm>
                <a:off x="7853364" y="1649414"/>
                <a:ext cx="22225" cy="20638"/>
              </a:xfrm>
              <a:custGeom>
                <a:avLst/>
                <a:gdLst>
                  <a:gd name="T0" fmla="*/ 2 w 2"/>
                  <a:gd name="T1" fmla="*/ 0 h 2"/>
                  <a:gd name="T2" fmla="*/ 1 w 2"/>
                  <a:gd name="T3" fmla="*/ 1 h 2"/>
                  <a:gd name="T4" fmla="*/ 1 w 2"/>
                  <a:gd name="T5" fmla="*/ 2 h 2"/>
                  <a:gd name="T6" fmla="*/ 2 w 2"/>
                  <a:gd name="T7" fmla="*/ 2 h 2"/>
                  <a:gd name="T8" fmla="*/ 2 w 2"/>
                  <a:gd name="T9" fmla="*/ 1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cubicBezTo>
                      <a:pt x="1" y="0"/>
                      <a:pt x="1" y="1"/>
                      <a:pt x="1" y="1"/>
                    </a:cubicBezTo>
                    <a:cubicBezTo>
                      <a:pt x="1" y="1"/>
                      <a:pt x="0" y="2"/>
                      <a:pt x="1" y="2"/>
                    </a:cubicBezTo>
                    <a:cubicBezTo>
                      <a:pt x="1" y="2"/>
                      <a:pt x="1" y="2"/>
                      <a:pt x="2" y="2"/>
                    </a:cubicBezTo>
                    <a:cubicBezTo>
                      <a:pt x="2" y="2"/>
                      <a:pt x="2" y="1"/>
                      <a:pt x="2" y="1"/>
                    </a:cubicBezTo>
                    <a:cubicBezTo>
                      <a:pt x="2" y="1"/>
                      <a:pt x="2" y="1"/>
                      <a:pt x="2" y="0"/>
                    </a:cubicBezTo>
                    <a:cubicBezTo>
                      <a:pt x="2" y="0"/>
                      <a:pt x="2"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8" name="Freeform 177"/>
              <p:cNvSpPr>
                <a:spLocks/>
              </p:cNvSpPr>
              <p:nvPr/>
            </p:nvSpPr>
            <p:spPr bwMode="auto">
              <a:xfrm>
                <a:off x="7821614" y="1670051"/>
                <a:ext cx="31750" cy="44450"/>
              </a:xfrm>
              <a:custGeom>
                <a:avLst/>
                <a:gdLst>
                  <a:gd name="T0" fmla="*/ 2 w 3"/>
                  <a:gd name="T1" fmla="*/ 2 h 4"/>
                  <a:gd name="T2" fmla="*/ 3 w 3"/>
                  <a:gd name="T3" fmla="*/ 1 h 4"/>
                  <a:gd name="T4" fmla="*/ 2 w 3"/>
                  <a:gd name="T5" fmla="*/ 0 h 4"/>
                  <a:gd name="T6" fmla="*/ 1 w 3"/>
                  <a:gd name="T7" fmla="*/ 1 h 4"/>
                  <a:gd name="T8" fmla="*/ 0 w 3"/>
                  <a:gd name="T9" fmla="*/ 2 h 4"/>
                  <a:gd name="T10" fmla="*/ 0 w 3"/>
                  <a:gd name="T11" fmla="*/ 3 h 4"/>
                  <a:gd name="T12" fmla="*/ 0 w 3"/>
                  <a:gd name="T13" fmla="*/ 3 h 4"/>
                  <a:gd name="T14" fmla="*/ 1 w 3"/>
                  <a:gd name="T15" fmla="*/ 3 h 4"/>
                  <a:gd name="T16" fmla="*/ 1 w 3"/>
                  <a:gd name="T17" fmla="*/ 2 h 4"/>
                  <a:gd name="T18" fmla="*/ 2 w 3"/>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2" y="2"/>
                    </a:moveTo>
                    <a:cubicBezTo>
                      <a:pt x="2" y="1"/>
                      <a:pt x="3" y="1"/>
                      <a:pt x="3" y="1"/>
                    </a:cubicBezTo>
                    <a:cubicBezTo>
                      <a:pt x="2" y="0"/>
                      <a:pt x="2" y="0"/>
                      <a:pt x="2" y="0"/>
                    </a:cubicBezTo>
                    <a:cubicBezTo>
                      <a:pt x="1" y="0"/>
                      <a:pt x="1" y="0"/>
                      <a:pt x="1" y="1"/>
                    </a:cubicBezTo>
                    <a:cubicBezTo>
                      <a:pt x="0" y="1"/>
                      <a:pt x="0" y="1"/>
                      <a:pt x="0" y="2"/>
                    </a:cubicBezTo>
                    <a:cubicBezTo>
                      <a:pt x="0" y="2"/>
                      <a:pt x="0" y="2"/>
                      <a:pt x="0" y="3"/>
                    </a:cubicBezTo>
                    <a:cubicBezTo>
                      <a:pt x="0" y="3"/>
                      <a:pt x="0" y="3"/>
                      <a:pt x="0" y="3"/>
                    </a:cubicBezTo>
                    <a:cubicBezTo>
                      <a:pt x="1" y="4"/>
                      <a:pt x="1" y="3"/>
                      <a:pt x="1" y="3"/>
                    </a:cubicBezTo>
                    <a:cubicBezTo>
                      <a:pt x="2" y="3"/>
                      <a:pt x="1" y="2"/>
                      <a:pt x="1" y="2"/>
                    </a:cubicBezTo>
                    <a:cubicBezTo>
                      <a:pt x="2" y="2"/>
                      <a:pt x="2" y="2"/>
                      <a:pt x="2"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9" name="Freeform 178"/>
              <p:cNvSpPr>
                <a:spLocks/>
              </p:cNvSpPr>
              <p:nvPr/>
            </p:nvSpPr>
            <p:spPr bwMode="auto">
              <a:xfrm>
                <a:off x="7486652" y="1400176"/>
                <a:ext cx="227013" cy="258763"/>
              </a:xfrm>
              <a:custGeom>
                <a:avLst/>
                <a:gdLst>
                  <a:gd name="T0" fmla="*/ 19 w 21"/>
                  <a:gd name="T1" fmla="*/ 22 h 24"/>
                  <a:gd name="T2" fmla="*/ 18 w 21"/>
                  <a:gd name="T3" fmla="*/ 20 h 24"/>
                  <a:gd name="T4" fmla="*/ 17 w 21"/>
                  <a:gd name="T5" fmla="*/ 20 h 24"/>
                  <a:gd name="T6" fmla="*/ 16 w 21"/>
                  <a:gd name="T7" fmla="*/ 19 h 24"/>
                  <a:gd name="T8" fmla="*/ 15 w 21"/>
                  <a:gd name="T9" fmla="*/ 18 h 24"/>
                  <a:gd name="T10" fmla="*/ 15 w 21"/>
                  <a:gd name="T11" fmla="*/ 16 h 24"/>
                  <a:gd name="T12" fmla="*/ 14 w 21"/>
                  <a:gd name="T13" fmla="*/ 16 h 24"/>
                  <a:gd name="T14" fmla="*/ 15 w 21"/>
                  <a:gd name="T15" fmla="*/ 15 h 24"/>
                  <a:gd name="T16" fmla="*/ 16 w 21"/>
                  <a:gd name="T17" fmla="*/ 15 h 24"/>
                  <a:gd name="T18" fmla="*/ 17 w 21"/>
                  <a:gd name="T19" fmla="*/ 16 h 24"/>
                  <a:gd name="T20" fmla="*/ 17 w 21"/>
                  <a:gd name="T21" fmla="*/ 17 h 24"/>
                  <a:gd name="T22" fmla="*/ 18 w 21"/>
                  <a:gd name="T23" fmla="*/ 16 h 24"/>
                  <a:gd name="T24" fmla="*/ 18 w 21"/>
                  <a:gd name="T25" fmla="*/ 15 h 24"/>
                  <a:gd name="T26" fmla="*/ 17 w 21"/>
                  <a:gd name="T27" fmla="*/ 15 h 24"/>
                  <a:gd name="T28" fmla="*/ 16 w 21"/>
                  <a:gd name="T29" fmla="*/ 14 h 24"/>
                  <a:gd name="T30" fmla="*/ 16 w 21"/>
                  <a:gd name="T31" fmla="*/ 14 h 24"/>
                  <a:gd name="T32" fmla="*/ 14 w 21"/>
                  <a:gd name="T33" fmla="*/ 13 h 24"/>
                  <a:gd name="T34" fmla="*/ 13 w 21"/>
                  <a:gd name="T35" fmla="*/ 12 h 24"/>
                  <a:gd name="T36" fmla="*/ 12 w 21"/>
                  <a:gd name="T37" fmla="*/ 11 h 24"/>
                  <a:gd name="T38" fmla="*/ 11 w 21"/>
                  <a:gd name="T39" fmla="*/ 10 h 24"/>
                  <a:gd name="T40" fmla="*/ 11 w 21"/>
                  <a:gd name="T41" fmla="*/ 9 h 24"/>
                  <a:gd name="T42" fmla="*/ 10 w 21"/>
                  <a:gd name="T43" fmla="*/ 8 h 24"/>
                  <a:gd name="T44" fmla="*/ 9 w 21"/>
                  <a:gd name="T45" fmla="*/ 8 h 24"/>
                  <a:gd name="T46" fmla="*/ 8 w 21"/>
                  <a:gd name="T47" fmla="*/ 7 h 24"/>
                  <a:gd name="T48" fmla="*/ 7 w 21"/>
                  <a:gd name="T49" fmla="*/ 7 h 24"/>
                  <a:gd name="T50" fmla="*/ 7 w 21"/>
                  <a:gd name="T51" fmla="*/ 6 h 24"/>
                  <a:gd name="T52" fmla="*/ 6 w 21"/>
                  <a:gd name="T53" fmla="*/ 5 h 24"/>
                  <a:gd name="T54" fmla="*/ 5 w 21"/>
                  <a:gd name="T55" fmla="*/ 3 h 24"/>
                  <a:gd name="T56" fmla="*/ 4 w 21"/>
                  <a:gd name="T57" fmla="*/ 2 h 24"/>
                  <a:gd name="T58" fmla="*/ 3 w 21"/>
                  <a:gd name="T59" fmla="*/ 2 h 24"/>
                  <a:gd name="T60" fmla="*/ 2 w 21"/>
                  <a:gd name="T61" fmla="*/ 1 h 24"/>
                  <a:gd name="T62" fmla="*/ 1 w 21"/>
                  <a:gd name="T63" fmla="*/ 1 h 24"/>
                  <a:gd name="T64" fmla="*/ 0 w 21"/>
                  <a:gd name="T65" fmla="*/ 0 h 24"/>
                  <a:gd name="T66" fmla="*/ 1 w 21"/>
                  <a:gd name="T67" fmla="*/ 1 h 24"/>
                  <a:gd name="T68" fmla="*/ 1 w 21"/>
                  <a:gd name="T69" fmla="*/ 2 h 24"/>
                  <a:gd name="T70" fmla="*/ 1 w 21"/>
                  <a:gd name="T71" fmla="*/ 3 h 24"/>
                  <a:gd name="T72" fmla="*/ 2 w 21"/>
                  <a:gd name="T73" fmla="*/ 5 h 24"/>
                  <a:gd name="T74" fmla="*/ 4 w 21"/>
                  <a:gd name="T75" fmla="*/ 6 h 24"/>
                  <a:gd name="T76" fmla="*/ 5 w 21"/>
                  <a:gd name="T77" fmla="*/ 8 h 24"/>
                  <a:gd name="T78" fmla="*/ 6 w 21"/>
                  <a:gd name="T79" fmla="*/ 8 h 24"/>
                  <a:gd name="T80" fmla="*/ 7 w 21"/>
                  <a:gd name="T81" fmla="*/ 9 h 24"/>
                  <a:gd name="T82" fmla="*/ 8 w 21"/>
                  <a:gd name="T83" fmla="*/ 10 h 24"/>
                  <a:gd name="T84" fmla="*/ 9 w 21"/>
                  <a:gd name="T85" fmla="*/ 11 h 24"/>
                  <a:gd name="T86" fmla="*/ 9 w 21"/>
                  <a:gd name="T87" fmla="*/ 13 h 24"/>
                  <a:gd name="T88" fmla="*/ 11 w 21"/>
                  <a:gd name="T89" fmla="*/ 14 h 24"/>
                  <a:gd name="T90" fmla="*/ 12 w 21"/>
                  <a:gd name="T91" fmla="*/ 16 h 24"/>
                  <a:gd name="T92" fmla="*/ 12 w 21"/>
                  <a:gd name="T93" fmla="*/ 17 h 24"/>
                  <a:gd name="T94" fmla="*/ 14 w 21"/>
                  <a:gd name="T95" fmla="*/ 18 h 24"/>
                  <a:gd name="T96" fmla="*/ 14 w 21"/>
                  <a:gd name="T97" fmla="*/ 19 h 24"/>
                  <a:gd name="T98" fmla="*/ 14 w 21"/>
                  <a:gd name="T99" fmla="*/ 20 h 24"/>
                  <a:gd name="T100" fmla="*/ 15 w 21"/>
                  <a:gd name="T101" fmla="*/ 21 h 24"/>
                  <a:gd name="T102" fmla="*/ 16 w 21"/>
                  <a:gd name="T103" fmla="*/ 22 h 24"/>
                  <a:gd name="T104" fmla="*/ 16 w 21"/>
                  <a:gd name="T105" fmla="*/ 23 h 24"/>
                  <a:gd name="T106" fmla="*/ 18 w 21"/>
                  <a:gd name="T107" fmla="*/ 24 h 24"/>
                  <a:gd name="T108" fmla="*/ 18 w 21"/>
                  <a:gd name="T109" fmla="*/ 22 h 24"/>
                  <a:gd name="T110" fmla="*/ 18 w 21"/>
                  <a:gd name="T111" fmla="*/ 22 h 24"/>
                  <a:gd name="T112" fmla="*/ 19 w 21"/>
                  <a:gd name="T113" fmla="*/ 23 h 24"/>
                  <a:gd name="T114" fmla="*/ 21 w 21"/>
                  <a:gd name="T115" fmla="*/ 23 h 24"/>
                  <a:gd name="T116" fmla="*/ 19 w 21"/>
                  <a:gd name="T117"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 h="24">
                    <a:moveTo>
                      <a:pt x="19" y="22"/>
                    </a:moveTo>
                    <a:cubicBezTo>
                      <a:pt x="19" y="21"/>
                      <a:pt x="18" y="21"/>
                      <a:pt x="18" y="20"/>
                    </a:cubicBezTo>
                    <a:cubicBezTo>
                      <a:pt x="17" y="20"/>
                      <a:pt x="17" y="20"/>
                      <a:pt x="17" y="20"/>
                    </a:cubicBezTo>
                    <a:cubicBezTo>
                      <a:pt x="17" y="19"/>
                      <a:pt x="16" y="19"/>
                      <a:pt x="16" y="19"/>
                    </a:cubicBezTo>
                    <a:cubicBezTo>
                      <a:pt x="16" y="19"/>
                      <a:pt x="16" y="18"/>
                      <a:pt x="15" y="18"/>
                    </a:cubicBezTo>
                    <a:cubicBezTo>
                      <a:pt x="15" y="17"/>
                      <a:pt x="15" y="17"/>
                      <a:pt x="15" y="16"/>
                    </a:cubicBezTo>
                    <a:cubicBezTo>
                      <a:pt x="15" y="16"/>
                      <a:pt x="14" y="16"/>
                      <a:pt x="14" y="16"/>
                    </a:cubicBezTo>
                    <a:cubicBezTo>
                      <a:pt x="14" y="15"/>
                      <a:pt x="14" y="15"/>
                      <a:pt x="15" y="15"/>
                    </a:cubicBezTo>
                    <a:cubicBezTo>
                      <a:pt x="15" y="15"/>
                      <a:pt x="15" y="15"/>
                      <a:pt x="16" y="15"/>
                    </a:cubicBezTo>
                    <a:cubicBezTo>
                      <a:pt x="16" y="15"/>
                      <a:pt x="16" y="16"/>
                      <a:pt x="17" y="16"/>
                    </a:cubicBezTo>
                    <a:cubicBezTo>
                      <a:pt x="17" y="16"/>
                      <a:pt x="17" y="17"/>
                      <a:pt x="17" y="17"/>
                    </a:cubicBezTo>
                    <a:cubicBezTo>
                      <a:pt x="18" y="17"/>
                      <a:pt x="18" y="17"/>
                      <a:pt x="18" y="16"/>
                    </a:cubicBezTo>
                    <a:cubicBezTo>
                      <a:pt x="19" y="16"/>
                      <a:pt x="18" y="16"/>
                      <a:pt x="18" y="15"/>
                    </a:cubicBezTo>
                    <a:cubicBezTo>
                      <a:pt x="17" y="15"/>
                      <a:pt x="17" y="15"/>
                      <a:pt x="17" y="15"/>
                    </a:cubicBezTo>
                    <a:cubicBezTo>
                      <a:pt x="17" y="15"/>
                      <a:pt x="17" y="15"/>
                      <a:pt x="16" y="14"/>
                    </a:cubicBezTo>
                    <a:cubicBezTo>
                      <a:pt x="16" y="14"/>
                      <a:pt x="16" y="14"/>
                      <a:pt x="16" y="14"/>
                    </a:cubicBezTo>
                    <a:cubicBezTo>
                      <a:pt x="15" y="13"/>
                      <a:pt x="15" y="13"/>
                      <a:pt x="14" y="13"/>
                    </a:cubicBezTo>
                    <a:cubicBezTo>
                      <a:pt x="14" y="12"/>
                      <a:pt x="14" y="12"/>
                      <a:pt x="13" y="12"/>
                    </a:cubicBezTo>
                    <a:cubicBezTo>
                      <a:pt x="13" y="12"/>
                      <a:pt x="13" y="12"/>
                      <a:pt x="12" y="11"/>
                    </a:cubicBezTo>
                    <a:cubicBezTo>
                      <a:pt x="12" y="11"/>
                      <a:pt x="12" y="11"/>
                      <a:pt x="11" y="10"/>
                    </a:cubicBezTo>
                    <a:cubicBezTo>
                      <a:pt x="11" y="10"/>
                      <a:pt x="11" y="10"/>
                      <a:pt x="11" y="9"/>
                    </a:cubicBezTo>
                    <a:cubicBezTo>
                      <a:pt x="11" y="9"/>
                      <a:pt x="10" y="8"/>
                      <a:pt x="10" y="8"/>
                    </a:cubicBezTo>
                    <a:cubicBezTo>
                      <a:pt x="10" y="8"/>
                      <a:pt x="9" y="8"/>
                      <a:pt x="9" y="8"/>
                    </a:cubicBezTo>
                    <a:cubicBezTo>
                      <a:pt x="8" y="8"/>
                      <a:pt x="9" y="7"/>
                      <a:pt x="8" y="7"/>
                    </a:cubicBezTo>
                    <a:cubicBezTo>
                      <a:pt x="8" y="7"/>
                      <a:pt x="8" y="7"/>
                      <a:pt x="7" y="7"/>
                    </a:cubicBezTo>
                    <a:cubicBezTo>
                      <a:pt x="7" y="6"/>
                      <a:pt x="7" y="6"/>
                      <a:pt x="7" y="6"/>
                    </a:cubicBezTo>
                    <a:cubicBezTo>
                      <a:pt x="7" y="5"/>
                      <a:pt x="7" y="5"/>
                      <a:pt x="6" y="5"/>
                    </a:cubicBezTo>
                    <a:cubicBezTo>
                      <a:pt x="6" y="4"/>
                      <a:pt x="5" y="4"/>
                      <a:pt x="5" y="3"/>
                    </a:cubicBezTo>
                    <a:cubicBezTo>
                      <a:pt x="4" y="3"/>
                      <a:pt x="4" y="3"/>
                      <a:pt x="4" y="2"/>
                    </a:cubicBezTo>
                    <a:cubicBezTo>
                      <a:pt x="4" y="2"/>
                      <a:pt x="3" y="2"/>
                      <a:pt x="3" y="2"/>
                    </a:cubicBezTo>
                    <a:cubicBezTo>
                      <a:pt x="3" y="2"/>
                      <a:pt x="3" y="2"/>
                      <a:pt x="2" y="1"/>
                    </a:cubicBezTo>
                    <a:cubicBezTo>
                      <a:pt x="2" y="1"/>
                      <a:pt x="2" y="1"/>
                      <a:pt x="1" y="1"/>
                    </a:cubicBezTo>
                    <a:cubicBezTo>
                      <a:pt x="1" y="0"/>
                      <a:pt x="1" y="0"/>
                      <a:pt x="0" y="0"/>
                    </a:cubicBezTo>
                    <a:cubicBezTo>
                      <a:pt x="0" y="1"/>
                      <a:pt x="0" y="1"/>
                      <a:pt x="1" y="1"/>
                    </a:cubicBezTo>
                    <a:cubicBezTo>
                      <a:pt x="1" y="2"/>
                      <a:pt x="1" y="2"/>
                      <a:pt x="1" y="2"/>
                    </a:cubicBezTo>
                    <a:cubicBezTo>
                      <a:pt x="2" y="3"/>
                      <a:pt x="1" y="3"/>
                      <a:pt x="1" y="3"/>
                    </a:cubicBezTo>
                    <a:cubicBezTo>
                      <a:pt x="1" y="4"/>
                      <a:pt x="2" y="4"/>
                      <a:pt x="2" y="5"/>
                    </a:cubicBezTo>
                    <a:cubicBezTo>
                      <a:pt x="3" y="5"/>
                      <a:pt x="3" y="6"/>
                      <a:pt x="4" y="6"/>
                    </a:cubicBezTo>
                    <a:cubicBezTo>
                      <a:pt x="4" y="7"/>
                      <a:pt x="5" y="7"/>
                      <a:pt x="5" y="8"/>
                    </a:cubicBezTo>
                    <a:cubicBezTo>
                      <a:pt x="6" y="8"/>
                      <a:pt x="6" y="8"/>
                      <a:pt x="6" y="8"/>
                    </a:cubicBezTo>
                    <a:cubicBezTo>
                      <a:pt x="7" y="9"/>
                      <a:pt x="7" y="9"/>
                      <a:pt x="7" y="9"/>
                    </a:cubicBezTo>
                    <a:cubicBezTo>
                      <a:pt x="7" y="9"/>
                      <a:pt x="8" y="10"/>
                      <a:pt x="8" y="10"/>
                    </a:cubicBezTo>
                    <a:cubicBezTo>
                      <a:pt x="8" y="10"/>
                      <a:pt x="8" y="11"/>
                      <a:pt x="9" y="11"/>
                    </a:cubicBezTo>
                    <a:cubicBezTo>
                      <a:pt x="9" y="12"/>
                      <a:pt x="9" y="12"/>
                      <a:pt x="9" y="13"/>
                    </a:cubicBezTo>
                    <a:cubicBezTo>
                      <a:pt x="10" y="13"/>
                      <a:pt x="10" y="14"/>
                      <a:pt x="11" y="14"/>
                    </a:cubicBezTo>
                    <a:cubicBezTo>
                      <a:pt x="11" y="15"/>
                      <a:pt x="11" y="15"/>
                      <a:pt x="12" y="16"/>
                    </a:cubicBezTo>
                    <a:cubicBezTo>
                      <a:pt x="12" y="17"/>
                      <a:pt x="12" y="17"/>
                      <a:pt x="12" y="17"/>
                    </a:cubicBezTo>
                    <a:cubicBezTo>
                      <a:pt x="13" y="18"/>
                      <a:pt x="13" y="17"/>
                      <a:pt x="14" y="18"/>
                    </a:cubicBezTo>
                    <a:cubicBezTo>
                      <a:pt x="14" y="18"/>
                      <a:pt x="14" y="19"/>
                      <a:pt x="14" y="19"/>
                    </a:cubicBezTo>
                    <a:cubicBezTo>
                      <a:pt x="14" y="19"/>
                      <a:pt x="14" y="20"/>
                      <a:pt x="14" y="20"/>
                    </a:cubicBezTo>
                    <a:cubicBezTo>
                      <a:pt x="14" y="20"/>
                      <a:pt x="15" y="21"/>
                      <a:pt x="15" y="21"/>
                    </a:cubicBezTo>
                    <a:cubicBezTo>
                      <a:pt x="15" y="21"/>
                      <a:pt x="15" y="22"/>
                      <a:pt x="16" y="22"/>
                    </a:cubicBezTo>
                    <a:cubicBezTo>
                      <a:pt x="16" y="22"/>
                      <a:pt x="16" y="23"/>
                      <a:pt x="16" y="23"/>
                    </a:cubicBezTo>
                    <a:cubicBezTo>
                      <a:pt x="17" y="24"/>
                      <a:pt x="17" y="24"/>
                      <a:pt x="18" y="24"/>
                    </a:cubicBezTo>
                    <a:cubicBezTo>
                      <a:pt x="18" y="23"/>
                      <a:pt x="17" y="23"/>
                      <a:pt x="18" y="22"/>
                    </a:cubicBezTo>
                    <a:cubicBezTo>
                      <a:pt x="18" y="22"/>
                      <a:pt x="18" y="22"/>
                      <a:pt x="18" y="22"/>
                    </a:cubicBezTo>
                    <a:cubicBezTo>
                      <a:pt x="19" y="22"/>
                      <a:pt x="19" y="23"/>
                      <a:pt x="19" y="23"/>
                    </a:cubicBezTo>
                    <a:cubicBezTo>
                      <a:pt x="20" y="23"/>
                      <a:pt x="20" y="23"/>
                      <a:pt x="21" y="23"/>
                    </a:cubicBezTo>
                    <a:cubicBezTo>
                      <a:pt x="21" y="22"/>
                      <a:pt x="20" y="22"/>
                      <a:pt x="19" y="2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0" name="Freeform 179"/>
              <p:cNvSpPr>
                <a:spLocks/>
              </p:cNvSpPr>
              <p:nvPr/>
            </p:nvSpPr>
            <p:spPr bwMode="auto">
              <a:xfrm>
                <a:off x="6234114" y="2103439"/>
                <a:ext cx="312738" cy="161925"/>
              </a:xfrm>
              <a:custGeom>
                <a:avLst/>
                <a:gdLst>
                  <a:gd name="T0" fmla="*/ 27 w 29"/>
                  <a:gd name="T1" fmla="*/ 15 h 15"/>
                  <a:gd name="T2" fmla="*/ 28 w 29"/>
                  <a:gd name="T3" fmla="*/ 15 h 15"/>
                  <a:gd name="T4" fmla="*/ 28 w 29"/>
                  <a:gd name="T5" fmla="*/ 13 h 15"/>
                  <a:gd name="T6" fmla="*/ 28 w 29"/>
                  <a:gd name="T7" fmla="*/ 13 h 15"/>
                  <a:gd name="T8" fmla="*/ 27 w 29"/>
                  <a:gd name="T9" fmla="*/ 12 h 15"/>
                  <a:gd name="T10" fmla="*/ 27 w 29"/>
                  <a:gd name="T11" fmla="*/ 10 h 15"/>
                  <a:gd name="T12" fmla="*/ 27 w 29"/>
                  <a:gd name="T13" fmla="*/ 10 h 15"/>
                  <a:gd name="T14" fmla="*/ 26 w 29"/>
                  <a:gd name="T15" fmla="*/ 10 h 15"/>
                  <a:gd name="T16" fmla="*/ 25 w 29"/>
                  <a:gd name="T17" fmla="*/ 9 h 15"/>
                  <a:gd name="T18" fmla="*/ 24 w 29"/>
                  <a:gd name="T19" fmla="*/ 9 h 15"/>
                  <a:gd name="T20" fmla="*/ 23 w 29"/>
                  <a:gd name="T21" fmla="*/ 8 h 15"/>
                  <a:gd name="T22" fmla="*/ 22 w 29"/>
                  <a:gd name="T23" fmla="*/ 8 h 15"/>
                  <a:gd name="T24" fmla="*/ 21 w 29"/>
                  <a:gd name="T25" fmla="*/ 9 h 15"/>
                  <a:gd name="T26" fmla="*/ 19 w 29"/>
                  <a:gd name="T27" fmla="*/ 8 h 15"/>
                  <a:gd name="T28" fmla="*/ 19 w 29"/>
                  <a:gd name="T29" fmla="*/ 7 h 15"/>
                  <a:gd name="T30" fmla="*/ 18 w 29"/>
                  <a:gd name="T31" fmla="*/ 7 h 15"/>
                  <a:gd name="T32" fmla="*/ 17 w 29"/>
                  <a:gd name="T33" fmla="*/ 7 h 15"/>
                  <a:gd name="T34" fmla="*/ 16 w 29"/>
                  <a:gd name="T35" fmla="*/ 6 h 15"/>
                  <a:gd name="T36" fmla="*/ 14 w 29"/>
                  <a:gd name="T37" fmla="*/ 5 h 15"/>
                  <a:gd name="T38" fmla="*/ 13 w 29"/>
                  <a:gd name="T39" fmla="*/ 5 h 15"/>
                  <a:gd name="T40" fmla="*/ 13 w 29"/>
                  <a:gd name="T41" fmla="*/ 4 h 15"/>
                  <a:gd name="T42" fmla="*/ 12 w 29"/>
                  <a:gd name="T43" fmla="*/ 4 h 15"/>
                  <a:gd name="T44" fmla="*/ 11 w 29"/>
                  <a:gd name="T45" fmla="*/ 3 h 15"/>
                  <a:gd name="T46" fmla="*/ 10 w 29"/>
                  <a:gd name="T47" fmla="*/ 3 h 15"/>
                  <a:gd name="T48" fmla="*/ 9 w 29"/>
                  <a:gd name="T49" fmla="*/ 2 h 15"/>
                  <a:gd name="T50" fmla="*/ 8 w 29"/>
                  <a:gd name="T51" fmla="*/ 2 h 15"/>
                  <a:gd name="T52" fmla="*/ 7 w 29"/>
                  <a:gd name="T53" fmla="*/ 2 h 15"/>
                  <a:gd name="T54" fmla="*/ 6 w 29"/>
                  <a:gd name="T55" fmla="*/ 2 h 15"/>
                  <a:gd name="T56" fmla="*/ 4 w 29"/>
                  <a:gd name="T57" fmla="*/ 1 h 15"/>
                  <a:gd name="T58" fmla="*/ 3 w 29"/>
                  <a:gd name="T59" fmla="*/ 0 h 15"/>
                  <a:gd name="T60" fmla="*/ 3 w 29"/>
                  <a:gd name="T61" fmla="*/ 0 h 15"/>
                  <a:gd name="T62" fmla="*/ 3 w 29"/>
                  <a:gd name="T63" fmla="*/ 1 h 15"/>
                  <a:gd name="T64" fmla="*/ 2 w 29"/>
                  <a:gd name="T65" fmla="*/ 2 h 15"/>
                  <a:gd name="T66" fmla="*/ 1 w 29"/>
                  <a:gd name="T67" fmla="*/ 3 h 15"/>
                  <a:gd name="T68" fmla="*/ 1 w 29"/>
                  <a:gd name="T69" fmla="*/ 4 h 15"/>
                  <a:gd name="T70" fmla="*/ 2 w 29"/>
                  <a:gd name="T71" fmla="*/ 4 h 15"/>
                  <a:gd name="T72" fmla="*/ 3 w 29"/>
                  <a:gd name="T73" fmla="*/ 5 h 15"/>
                  <a:gd name="T74" fmla="*/ 4 w 29"/>
                  <a:gd name="T75" fmla="*/ 6 h 15"/>
                  <a:gd name="T76" fmla="*/ 5 w 29"/>
                  <a:gd name="T77" fmla="*/ 6 h 15"/>
                  <a:gd name="T78" fmla="*/ 6 w 29"/>
                  <a:gd name="T79" fmla="*/ 6 h 15"/>
                  <a:gd name="T80" fmla="*/ 7 w 29"/>
                  <a:gd name="T81" fmla="*/ 7 h 15"/>
                  <a:gd name="T82" fmla="*/ 8 w 29"/>
                  <a:gd name="T83" fmla="*/ 8 h 15"/>
                  <a:gd name="T84" fmla="*/ 9 w 29"/>
                  <a:gd name="T85" fmla="*/ 9 h 15"/>
                  <a:gd name="T86" fmla="*/ 10 w 29"/>
                  <a:gd name="T87" fmla="*/ 9 h 15"/>
                  <a:gd name="T88" fmla="*/ 11 w 29"/>
                  <a:gd name="T89" fmla="*/ 9 h 15"/>
                  <a:gd name="T90" fmla="*/ 12 w 29"/>
                  <a:gd name="T91" fmla="*/ 10 h 15"/>
                  <a:gd name="T92" fmla="*/ 12 w 29"/>
                  <a:gd name="T93" fmla="*/ 11 h 15"/>
                  <a:gd name="T94" fmla="*/ 13 w 29"/>
                  <a:gd name="T95" fmla="*/ 11 h 15"/>
                  <a:gd name="T96" fmla="*/ 14 w 29"/>
                  <a:gd name="T97" fmla="*/ 11 h 15"/>
                  <a:gd name="T98" fmla="*/ 15 w 29"/>
                  <a:gd name="T99" fmla="*/ 11 h 15"/>
                  <a:gd name="T100" fmla="*/ 15 w 29"/>
                  <a:gd name="T101" fmla="*/ 13 h 15"/>
                  <a:gd name="T102" fmla="*/ 17 w 29"/>
                  <a:gd name="T103" fmla="*/ 13 h 15"/>
                  <a:gd name="T104" fmla="*/ 18 w 29"/>
                  <a:gd name="T105" fmla="*/ 13 h 15"/>
                  <a:gd name="T106" fmla="*/ 19 w 29"/>
                  <a:gd name="T107" fmla="*/ 12 h 15"/>
                  <a:gd name="T108" fmla="*/ 20 w 29"/>
                  <a:gd name="T109" fmla="*/ 12 h 15"/>
                  <a:gd name="T110" fmla="*/ 21 w 29"/>
                  <a:gd name="T111" fmla="*/ 13 h 15"/>
                  <a:gd name="T112" fmla="*/ 22 w 29"/>
                  <a:gd name="T113" fmla="*/ 14 h 15"/>
                  <a:gd name="T114" fmla="*/ 23 w 29"/>
                  <a:gd name="T115" fmla="*/ 14 h 15"/>
                  <a:gd name="T116" fmla="*/ 24 w 29"/>
                  <a:gd name="T117" fmla="*/ 14 h 15"/>
                  <a:gd name="T118" fmla="*/ 25 w 29"/>
                  <a:gd name="T119" fmla="*/ 14 h 15"/>
                  <a:gd name="T120" fmla="*/ 26 w 29"/>
                  <a:gd name="T121" fmla="*/ 15 h 15"/>
                  <a:gd name="T122" fmla="*/ 27 w 29"/>
                  <a:gd name="T12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 h="15">
                    <a:moveTo>
                      <a:pt x="27" y="15"/>
                    </a:moveTo>
                    <a:cubicBezTo>
                      <a:pt x="28" y="15"/>
                      <a:pt x="28" y="15"/>
                      <a:pt x="28" y="15"/>
                    </a:cubicBezTo>
                    <a:cubicBezTo>
                      <a:pt x="29" y="14"/>
                      <a:pt x="28" y="14"/>
                      <a:pt x="28" y="13"/>
                    </a:cubicBezTo>
                    <a:cubicBezTo>
                      <a:pt x="28" y="13"/>
                      <a:pt x="28" y="13"/>
                      <a:pt x="28" y="13"/>
                    </a:cubicBezTo>
                    <a:cubicBezTo>
                      <a:pt x="27" y="12"/>
                      <a:pt x="27" y="12"/>
                      <a:pt x="27" y="12"/>
                    </a:cubicBezTo>
                    <a:cubicBezTo>
                      <a:pt x="27" y="11"/>
                      <a:pt x="27" y="11"/>
                      <a:pt x="27" y="10"/>
                    </a:cubicBezTo>
                    <a:cubicBezTo>
                      <a:pt x="27" y="10"/>
                      <a:pt x="27" y="10"/>
                      <a:pt x="27" y="10"/>
                    </a:cubicBezTo>
                    <a:cubicBezTo>
                      <a:pt x="27" y="10"/>
                      <a:pt x="27" y="10"/>
                      <a:pt x="26" y="10"/>
                    </a:cubicBezTo>
                    <a:cubicBezTo>
                      <a:pt x="26" y="10"/>
                      <a:pt x="26" y="10"/>
                      <a:pt x="25" y="9"/>
                    </a:cubicBezTo>
                    <a:cubicBezTo>
                      <a:pt x="25" y="9"/>
                      <a:pt x="25" y="9"/>
                      <a:pt x="24" y="9"/>
                    </a:cubicBezTo>
                    <a:cubicBezTo>
                      <a:pt x="24" y="9"/>
                      <a:pt x="24" y="8"/>
                      <a:pt x="23" y="8"/>
                    </a:cubicBezTo>
                    <a:cubicBezTo>
                      <a:pt x="23" y="8"/>
                      <a:pt x="23" y="8"/>
                      <a:pt x="22" y="8"/>
                    </a:cubicBezTo>
                    <a:cubicBezTo>
                      <a:pt x="22" y="8"/>
                      <a:pt x="21" y="9"/>
                      <a:pt x="21" y="9"/>
                    </a:cubicBezTo>
                    <a:cubicBezTo>
                      <a:pt x="20" y="9"/>
                      <a:pt x="20" y="9"/>
                      <a:pt x="19" y="8"/>
                    </a:cubicBezTo>
                    <a:cubicBezTo>
                      <a:pt x="19" y="8"/>
                      <a:pt x="19" y="7"/>
                      <a:pt x="19" y="7"/>
                    </a:cubicBezTo>
                    <a:cubicBezTo>
                      <a:pt x="18" y="7"/>
                      <a:pt x="18" y="7"/>
                      <a:pt x="18" y="7"/>
                    </a:cubicBezTo>
                    <a:cubicBezTo>
                      <a:pt x="17" y="7"/>
                      <a:pt x="17" y="7"/>
                      <a:pt x="17" y="7"/>
                    </a:cubicBezTo>
                    <a:cubicBezTo>
                      <a:pt x="16" y="7"/>
                      <a:pt x="16" y="7"/>
                      <a:pt x="16" y="6"/>
                    </a:cubicBezTo>
                    <a:cubicBezTo>
                      <a:pt x="15" y="6"/>
                      <a:pt x="15" y="6"/>
                      <a:pt x="14" y="5"/>
                    </a:cubicBezTo>
                    <a:cubicBezTo>
                      <a:pt x="14" y="5"/>
                      <a:pt x="14" y="5"/>
                      <a:pt x="13" y="5"/>
                    </a:cubicBezTo>
                    <a:cubicBezTo>
                      <a:pt x="13" y="5"/>
                      <a:pt x="13" y="5"/>
                      <a:pt x="13" y="4"/>
                    </a:cubicBezTo>
                    <a:cubicBezTo>
                      <a:pt x="12" y="4"/>
                      <a:pt x="12" y="4"/>
                      <a:pt x="12" y="4"/>
                    </a:cubicBezTo>
                    <a:cubicBezTo>
                      <a:pt x="11" y="4"/>
                      <a:pt x="11" y="4"/>
                      <a:pt x="11" y="3"/>
                    </a:cubicBezTo>
                    <a:cubicBezTo>
                      <a:pt x="10" y="3"/>
                      <a:pt x="10" y="3"/>
                      <a:pt x="10" y="3"/>
                    </a:cubicBezTo>
                    <a:cubicBezTo>
                      <a:pt x="10" y="3"/>
                      <a:pt x="9" y="2"/>
                      <a:pt x="9" y="2"/>
                    </a:cubicBezTo>
                    <a:cubicBezTo>
                      <a:pt x="9" y="2"/>
                      <a:pt x="8" y="2"/>
                      <a:pt x="8" y="2"/>
                    </a:cubicBezTo>
                    <a:cubicBezTo>
                      <a:pt x="8" y="2"/>
                      <a:pt x="8" y="2"/>
                      <a:pt x="7" y="2"/>
                    </a:cubicBezTo>
                    <a:cubicBezTo>
                      <a:pt x="7" y="2"/>
                      <a:pt x="6" y="2"/>
                      <a:pt x="6" y="2"/>
                    </a:cubicBezTo>
                    <a:cubicBezTo>
                      <a:pt x="5" y="2"/>
                      <a:pt x="5" y="1"/>
                      <a:pt x="4" y="1"/>
                    </a:cubicBezTo>
                    <a:cubicBezTo>
                      <a:pt x="4" y="0"/>
                      <a:pt x="3" y="1"/>
                      <a:pt x="3" y="0"/>
                    </a:cubicBezTo>
                    <a:cubicBezTo>
                      <a:pt x="3" y="0"/>
                      <a:pt x="3" y="0"/>
                      <a:pt x="3" y="0"/>
                    </a:cubicBezTo>
                    <a:cubicBezTo>
                      <a:pt x="3" y="1"/>
                      <a:pt x="3" y="1"/>
                      <a:pt x="3" y="1"/>
                    </a:cubicBezTo>
                    <a:cubicBezTo>
                      <a:pt x="2" y="1"/>
                      <a:pt x="2" y="2"/>
                      <a:pt x="2" y="2"/>
                    </a:cubicBezTo>
                    <a:cubicBezTo>
                      <a:pt x="1" y="2"/>
                      <a:pt x="0" y="3"/>
                      <a:pt x="1" y="3"/>
                    </a:cubicBezTo>
                    <a:cubicBezTo>
                      <a:pt x="1" y="3"/>
                      <a:pt x="1" y="4"/>
                      <a:pt x="1" y="4"/>
                    </a:cubicBezTo>
                    <a:cubicBezTo>
                      <a:pt x="1" y="4"/>
                      <a:pt x="2" y="4"/>
                      <a:pt x="2" y="4"/>
                    </a:cubicBezTo>
                    <a:cubicBezTo>
                      <a:pt x="3" y="4"/>
                      <a:pt x="3" y="4"/>
                      <a:pt x="3" y="5"/>
                    </a:cubicBezTo>
                    <a:cubicBezTo>
                      <a:pt x="3" y="5"/>
                      <a:pt x="3" y="5"/>
                      <a:pt x="4" y="6"/>
                    </a:cubicBezTo>
                    <a:cubicBezTo>
                      <a:pt x="4" y="6"/>
                      <a:pt x="4" y="6"/>
                      <a:pt x="5" y="6"/>
                    </a:cubicBezTo>
                    <a:cubicBezTo>
                      <a:pt x="5" y="6"/>
                      <a:pt x="5" y="6"/>
                      <a:pt x="6" y="6"/>
                    </a:cubicBezTo>
                    <a:cubicBezTo>
                      <a:pt x="6" y="6"/>
                      <a:pt x="7" y="7"/>
                      <a:pt x="7" y="7"/>
                    </a:cubicBezTo>
                    <a:cubicBezTo>
                      <a:pt x="8" y="7"/>
                      <a:pt x="8" y="8"/>
                      <a:pt x="8" y="8"/>
                    </a:cubicBezTo>
                    <a:cubicBezTo>
                      <a:pt x="8" y="9"/>
                      <a:pt x="8" y="9"/>
                      <a:pt x="9" y="9"/>
                    </a:cubicBezTo>
                    <a:cubicBezTo>
                      <a:pt x="9" y="9"/>
                      <a:pt x="9" y="9"/>
                      <a:pt x="10" y="9"/>
                    </a:cubicBezTo>
                    <a:cubicBezTo>
                      <a:pt x="10" y="9"/>
                      <a:pt x="10" y="9"/>
                      <a:pt x="11" y="9"/>
                    </a:cubicBezTo>
                    <a:cubicBezTo>
                      <a:pt x="11" y="10"/>
                      <a:pt x="11" y="10"/>
                      <a:pt x="12" y="10"/>
                    </a:cubicBezTo>
                    <a:cubicBezTo>
                      <a:pt x="12" y="10"/>
                      <a:pt x="12" y="11"/>
                      <a:pt x="12" y="11"/>
                    </a:cubicBezTo>
                    <a:cubicBezTo>
                      <a:pt x="12" y="11"/>
                      <a:pt x="12" y="11"/>
                      <a:pt x="13" y="11"/>
                    </a:cubicBezTo>
                    <a:cubicBezTo>
                      <a:pt x="13" y="11"/>
                      <a:pt x="13" y="11"/>
                      <a:pt x="14" y="11"/>
                    </a:cubicBezTo>
                    <a:cubicBezTo>
                      <a:pt x="14" y="11"/>
                      <a:pt x="14" y="11"/>
                      <a:pt x="15" y="11"/>
                    </a:cubicBezTo>
                    <a:cubicBezTo>
                      <a:pt x="15" y="12"/>
                      <a:pt x="15" y="12"/>
                      <a:pt x="15" y="13"/>
                    </a:cubicBezTo>
                    <a:cubicBezTo>
                      <a:pt x="16" y="13"/>
                      <a:pt x="16" y="13"/>
                      <a:pt x="17" y="13"/>
                    </a:cubicBezTo>
                    <a:cubicBezTo>
                      <a:pt x="17" y="13"/>
                      <a:pt x="18" y="13"/>
                      <a:pt x="18" y="13"/>
                    </a:cubicBezTo>
                    <a:cubicBezTo>
                      <a:pt x="18" y="13"/>
                      <a:pt x="19" y="12"/>
                      <a:pt x="19" y="12"/>
                    </a:cubicBezTo>
                    <a:cubicBezTo>
                      <a:pt x="19" y="12"/>
                      <a:pt x="20" y="12"/>
                      <a:pt x="20" y="12"/>
                    </a:cubicBezTo>
                    <a:cubicBezTo>
                      <a:pt x="20" y="13"/>
                      <a:pt x="20" y="13"/>
                      <a:pt x="21" y="13"/>
                    </a:cubicBezTo>
                    <a:cubicBezTo>
                      <a:pt x="21" y="14"/>
                      <a:pt x="21" y="14"/>
                      <a:pt x="22" y="14"/>
                    </a:cubicBezTo>
                    <a:cubicBezTo>
                      <a:pt x="22" y="14"/>
                      <a:pt x="22" y="14"/>
                      <a:pt x="23" y="14"/>
                    </a:cubicBezTo>
                    <a:cubicBezTo>
                      <a:pt x="23" y="14"/>
                      <a:pt x="23" y="14"/>
                      <a:pt x="24" y="14"/>
                    </a:cubicBezTo>
                    <a:cubicBezTo>
                      <a:pt x="24" y="14"/>
                      <a:pt x="24" y="14"/>
                      <a:pt x="25" y="14"/>
                    </a:cubicBezTo>
                    <a:cubicBezTo>
                      <a:pt x="25" y="14"/>
                      <a:pt x="26" y="14"/>
                      <a:pt x="26" y="15"/>
                    </a:cubicBezTo>
                    <a:cubicBezTo>
                      <a:pt x="26" y="15"/>
                      <a:pt x="27" y="15"/>
                      <a:pt x="27" y="1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1" name="Freeform 180"/>
              <p:cNvSpPr>
                <a:spLocks/>
              </p:cNvSpPr>
              <p:nvPr/>
            </p:nvSpPr>
            <p:spPr bwMode="auto">
              <a:xfrm>
                <a:off x="6904039" y="2395539"/>
                <a:ext cx="215900" cy="258763"/>
              </a:xfrm>
              <a:custGeom>
                <a:avLst/>
                <a:gdLst>
                  <a:gd name="T0" fmla="*/ 0 w 20"/>
                  <a:gd name="T1" fmla="*/ 3 h 24"/>
                  <a:gd name="T2" fmla="*/ 0 w 20"/>
                  <a:gd name="T3" fmla="*/ 5 h 24"/>
                  <a:gd name="T4" fmla="*/ 1 w 20"/>
                  <a:gd name="T5" fmla="*/ 7 h 24"/>
                  <a:gd name="T6" fmla="*/ 1 w 20"/>
                  <a:gd name="T7" fmla="*/ 9 h 24"/>
                  <a:gd name="T8" fmla="*/ 2 w 20"/>
                  <a:gd name="T9" fmla="*/ 11 h 24"/>
                  <a:gd name="T10" fmla="*/ 2 w 20"/>
                  <a:gd name="T11" fmla="*/ 12 h 24"/>
                  <a:gd name="T12" fmla="*/ 3 w 20"/>
                  <a:gd name="T13" fmla="*/ 13 h 24"/>
                  <a:gd name="T14" fmla="*/ 4 w 20"/>
                  <a:gd name="T15" fmla="*/ 12 h 24"/>
                  <a:gd name="T16" fmla="*/ 6 w 20"/>
                  <a:gd name="T17" fmla="*/ 12 h 24"/>
                  <a:gd name="T18" fmla="*/ 7 w 20"/>
                  <a:gd name="T19" fmla="*/ 12 h 24"/>
                  <a:gd name="T20" fmla="*/ 9 w 20"/>
                  <a:gd name="T21" fmla="*/ 12 h 24"/>
                  <a:gd name="T22" fmla="*/ 10 w 20"/>
                  <a:gd name="T23" fmla="*/ 13 h 24"/>
                  <a:gd name="T24" fmla="*/ 12 w 20"/>
                  <a:gd name="T25" fmla="*/ 15 h 24"/>
                  <a:gd name="T26" fmla="*/ 13 w 20"/>
                  <a:gd name="T27" fmla="*/ 17 h 24"/>
                  <a:gd name="T28" fmla="*/ 14 w 20"/>
                  <a:gd name="T29" fmla="*/ 19 h 24"/>
                  <a:gd name="T30" fmla="*/ 15 w 20"/>
                  <a:gd name="T31" fmla="*/ 21 h 24"/>
                  <a:gd name="T32" fmla="*/ 14 w 20"/>
                  <a:gd name="T33" fmla="*/ 23 h 24"/>
                  <a:gd name="T34" fmla="*/ 14 w 20"/>
                  <a:gd name="T35" fmla="*/ 23 h 24"/>
                  <a:gd name="T36" fmla="*/ 16 w 20"/>
                  <a:gd name="T37" fmla="*/ 24 h 24"/>
                  <a:gd name="T38" fmla="*/ 17 w 20"/>
                  <a:gd name="T39" fmla="*/ 22 h 24"/>
                  <a:gd name="T40" fmla="*/ 19 w 20"/>
                  <a:gd name="T41" fmla="*/ 23 h 24"/>
                  <a:gd name="T42" fmla="*/ 20 w 20"/>
                  <a:gd name="T43" fmla="*/ 21 h 24"/>
                  <a:gd name="T44" fmla="*/ 19 w 20"/>
                  <a:gd name="T45" fmla="*/ 19 h 24"/>
                  <a:gd name="T46" fmla="*/ 18 w 20"/>
                  <a:gd name="T47" fmla="*/ 17 h 24"/>
                  <a:gd name="T48" fmla="*/ 17 w 20"/>
                  <a:gd name="T49" fmla="*/ 16 h 24"/>
                  <a:gd name="T50" fmla="*/ 15 w 20"/>
                  <a:gd name="T51" fmla="*/ 14 h 24"/>
                  <a:gd name="T52" fmla="*/ 14 w 20"/>
                  <a:gd name="T53" fmla="*/ 13 h 24"/>
                  <a:gd name="T54" fmla="*/ 13 w 20"/>
                  <a:gd name="T55" fmla="*/ 11 h 24"/>
                  <a:gd name="T56" fmla="*/ 12 w 20"/>
                  <a:gd name="T57" fmla="*/ 8 h 24"/>
                  <a:gd name="T58" fmla="*/ 10 w 20"/>
                  <a:gd name="T59" fmla="*/ 5 h 24"/>
                  <a:gd name="T60" fmla="*/ 10 w 20"/>
                  <a:gd name="T61" fmla="*/ 4 h 24"/>
                  <a:gd name="T62" fmla="*/ 8 w 20"/>
                  <a:gd name="T63" fmla="*/ 4 h 24"/>
                  <a:gd name="T64" fmla="*/ 6 w 20"/>
                  <a:gd name="T65" fmla="*/ 3 h 24"/>
                  <a:gd name="T66" fmla="*/ 5 w 20"/>
                  <a:gd name="T67" fmla="*/ 1 h 24"/>
                  <a:gd name="T68" fmla="*/ 3 w 20"/>
                  <a:gd name="T69" fmla="*/ 0 h 24"/>
                  <a:gd name="T70" fmla="*/ 2 w 20"/>
                  <a:gd name="T71" fmla="*/ 0 h 24"/>
                  <a:gd name="T72" fmla="*/ 3 w 20"/>
                  <a:gd name="T73" fmla="*/ 2 h 24"/>
                  <a:gd name="T74" fmla="*/ 2 w 20"/>
                  <a:gd name="T75"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 h="24">
                    <a:moveTo>
                      <a:pt x="2" y="3"/>
                    </a:moveTo>
                    <a:cubicBezTo>
                      <a:pt x="1" y="3"/>
                      <a:pt x="1" y="3"/>
                      <a:pt x="0" y="3"/>
                    </a:cubicBezTo>
                    <a:cubicBezTo>
                      <a:pt x="0" y="4"/>
                      <a:pt x="0" y="4"/>
                      <a:pt x="0" y="4"/>
                    </a:cubicBezTo>
                    <a:cubicBezTo>
                      <a:pt x="0" y="4"/>
                      <a:pt x="0" y="5"/>
                      <a:pt x="0" y="5"/>
                    </a:cubicBezTo>
                    <a:cubicBezTo>
                      <a:pt x="0" y="6"/>
                      <a:pt x="0" y="6"/>
                      <a:pt x="0" y="6"/>
                    </a:cubicBezTo>
                    <a:cubicBezTo>
                      <a:pt x="0" y="7"/>
                      <a:pt x="0" y="7"/>
                      <a:pt x="1" y="7"/>
                    </a:cubicBezTo>
                    <a:cubicBezTo>
                      <a:pt x="1" y="7"/>
                      <a:pt x="1" y="8"/>
                      <a:pt x="1" y="8"/>
                    </a:cubicBezTo>
                    <a:cubicBezTo>
                      <a:pt x="1" y="8"/>
                      <a:pt x="1" y="9"/>
                      <a:pt x="1" y="9"/>
                    </a:cubicBezTo>
                    <a:cubicBezTo>
                      <a:pt x="1" y="9"/>
                      <a:pt x="1" y="9"/>
                      <a:pt x="2" y="10"/>
                    </a:cubicBezTo>
                    <a:cubicBezTo>
                      <a:pt x="2" y="10"/>
                      <a:pt x="2" y="10"/>
                      <a:pt x="2" y="11"/>
                    </a:cubicBezTo>
                    <a:cubicBezTo>
                      <a:pt x="3" y="11"/>
                      <a:pt x="2" y="11"/>
                      <a:pt x="2" y="11"/>
                    </a:cubicBezTo>
                    <a:cubicBezTo>
                      <a:pt x="2" y="12"/>
                      <a:pt x="2" y="12"/>
                      <a:pt x="2" y="12"/>
                    </a:cubicBezTo>
                    <a:cubicBezTo>
                      <a:pt x="2" y="13"/>
                      <a:pt x="2" y="13"/>
                      <a:pt x="2" y="13"/>
                    </a:cubicBezTo>
                    <a:cubicBezTo>
                      <a:pt x="2" y="13"/>
                      <a:pt x="2" y="13"/>
                      <a:pt x="3" y="13"/>
                    </a:cubicBezTo>
                    <a:cubicBezTo>
                      <a:pt x="3" y="13"/>
                      <a:pt x="3" y="13"/>
                      <a:pt x="3" y="12"/>
                    </a:cubicBezTo>
                    <a:cubicBezTo>
                      <a:pt x="4" y="12"/>
                      <a:pt x="4" y="12"/>
                      <a:pt x="4" y="12"/>
                    </a:cubicBezTo>
                    <a:cubicBezTo>
                      <a:pt x="5" y="12"/>
                      <a:pt x="5" y="12"/>
                      <a:pt x="5" y="12"/>
                    </a:cubicBezTo>
                    <a:cubicBezTo>
                      <a:pt x="5" y="12"/>
                      <a:pt x="6" y="12"/>
                      <a:pt x="6" y="12"/>
                    </a:cubicBezTo>
                    <a:cubicBezTo>
                      <a:pt x="6" y="12"/>
                      <a:pt x="7" y="13"/>
                      <a:pt x="7" y="13"/>
                    </a:cubicBezTo>
                    <a:cubicBezTo>
                      <a:pt x="7" y="13"/>
                      <a:pt x="7" y="12"/>
                      <a:pt x="7" y="12"/>
                    </a:cubicBezTo>
                    <a:cubicBezTo>
                      <a:pt x="7" y="12"/>
                      <a:pt x="8" y="12"/>
                      <a:pt x="8" y="12"/>
                    </a:cubicBezTo>
                    <a:cubicBezTo>
                      <a:pt x="9" y="12"/>
                      <a:pt x="9" y="12"/>
                      <a:pt x="9" y="12"/>
                    </a:cubicBezTo>
                    <a:cubicBezTo>
                      <a:pt x="10" y="12"/>
                      <a:pt x="10" y="12"/>
                      <a:pt x="10" y="12"/>
                    </a:cubicBezTo>
                    <a:cubicBezTo>
                      <a:pt x="10" y="12"/>
                      <a:pt x="10" y="13"/>
                      <a:pt x="10" y="13"/>
                    </a:cubicBezTo>
                    <a:cubicBezTo>
                      <a:pt x="11" y="13"/>
                      <a:pt x="11" y="13"/>
                      <a:pt x="11" y="14"/>
                    </a:cubicBezTo>
                    <a:cubicBezTo>
                      <a:pt x="12" y="14"/>
                      <a:pt x="12" y="14"/>
                      <a:pt x="12" y="15"/>
                    </a:cubicBezTo>
                    <a:cubicBezTo>
                      <a:pt x="12" y="15"/>
                      <a:pt x="12" y="15"/>
                      <a:pt x="12" y="16"/>
                    </a:cubicBezTo>
                    <a:cubicBezTo>
                      <a:pt x="12" y="16"/>
                      <a:pt x="12" y="17"/>
                      <a:pt x="13" y="17"/>
                    </a:cubicBezTo>
                    <a:cubicBezTo>
                      <a:pt x="13" y="18"/>
                      <a:pt x="13" y="18"/>
                      <a:pt x="14" y="18"/>
                    </a:cubicBezTo>
                    <a:cubicBezTo>
                      <a:pt x="14" y="18"/>
                      <a:pt x="14" y="18"/>
                      <a:pt x="14" y="19"/>
                    </a:cubicBezTo>
                    <a:cubicBezTo>
                      <a:pt x="15" y="19"/>
                      <a:pt x="14" y="19"/>
                      <a:pt x="15" y="20"/>
                    </a:cubicBezTo>
                    <a:cubicBezTo>
                      <a:pt x="15" y="20"/>
                      <a:pt x="15" y="20"/>
                      <a:pt x="15" y="21"/>
                    </a:cubicBezTo>
                    <a:cubicBezTo>
                      <a:pt x="15" y="21"/>
                      <a:pt x="15" y="21"/>
                      <a:pt x="15" y="22"/>
                    </a:cubicBezTo>
                    <a:cubicBezTo>
                      <a:pt x="15" y="22"/>
                      <a:pt x="15" y="22"/>
                      <a:pt x="14" y="23"/>
                    </a:cubicBezTo>
                    <a:cubicBezTo>
                      <a:pt x="14" y="23"/>
                      <a:pt x="14" y="23"/>
                      <a:pt x="14" y="23"/>
                    </a:cubicBezTo>
                    <a:cubicBezTo>
                      <a:pt x="14" y="23"/>
                      <a:pt x="14" y="23"/>
                      <a:pt x="14" y="23"/>
                    </a:cubicBezTo>
                    <a:cubicBezTo>
                      <a:pt x="15" y="24"/>
                      <a:pt x="15" y="23"/>
                      <a:pt x="15" y="23"/>
                    </a:cubicBezTo>
                    <a:cubicBezTo>
                      <a:pt x="16" y="23"/>
                      <a:pt x="16" y="24"/>
                      <a:pt x="16" y="24"/>
                    </a:cubicBezTo>
                    <a:cubicBezTo>
                      <a:pt x="16" y="24"/>
                      <a:pt x="16" y="23"/>
                      <a:pt x="17" y="23"/>
                    </a:cubicBezTo>
                    <a:cubicBezTo>
                      <a:pt x="17" y="23"/>
                      <a:pt x="17" y="22"/>
                      <a:pt x="17" y="22"/>
                    </a:cubicBezTo>
                    <a:cubicBezTo>
                      <a:pt x="17" y="22"/>
                      <a:pt x="18" y="22"/>
                      <a:pt x="18" y="23"/>
                    </a:cubicBezTo>
                    <a:cubicBezTo>
                      <a:pt x="19" y="23"/>
                      <a:pt x="19" y="23"/>
                      <a:pt x="19" y="23"/>
                    </a:cubicBezTo>
                    <a:cubicBezTo>
                      <a:pt x="19" y="22"/>
                      <a:pt x="19" y="22"/>
                      <a:pt x="20" y="22"/>
                    </a:cubicBezTo>
                    <a:cubicBezTo>
                      <a:pt x="20" y="22"/>
                      <a:pt x="20" y="21"/>
                      <a:pt x="20" y="21"/>
                    </a:cubicBezTo>
                    <a:cubicBezTo>
                      <a:pt x="20" y="20"/>
                      <a:pt x="20" y="20"/>
                      <a:pt x="20" y="20"/>
                    </a:cubicBezTo>
                    <a:cubicBezTo>
                      <a:pt x="20" y="19"/>
                      <a:pt x="19" y="19"/>
                      <a:pt x="19" y="19"/>
                    </a:cubicBezTo>
                    <a:cubicBezTo>
                      <a:pt x="19" y="19"/>
                      <a:pt x="19" y="18"/>
                      <a:pt x="19" y="18"/>
                    </a:cubicBezTo>
                    <a:cubicBezTo>
                      <a:pt x="19" y="17"/>
                      <a:pt x="19" y="17"/>
                      <a:pt x="18" y="17"/>
                    </a:cubicBezTo>
                    <a:cubicBezTo>
                      <a:pt x="18" y="17"/>
                      <a:pt x="18" y="17"/>
                      <a:pt x="18" y="17"/>
                    </a:cubicBezTo>
                    <a:cubicBezTo>
                      <a:pt x="17" y="16"/>
                      <a:pt x="17" y="16"/>
                      <a:pt x="17" y="16"/>
                    </a:cubicBezTo>
                    <a:cubicBezTo>
                      <a:pt x="17" y="16"/>
                      <a:pt x="16" y="15"/>
                      <a:pt x="16" y="15"/>
                    </a:cubicBezTo>
                    <a:cubicBezTo>
                      <a:pt x="16" y="15"/>
                      <a:pt x="16" y="14"/>
                      <a:pt x="15" y="14"/>
                    </a:cubicBezTo>
                    <a:cubicBezTo>
                      <a:pt x="15" y="14"/>
                      <a:pt x="15" y="14"/>
                      <a:pt x="15" y="14"/>
                    </a:cubicBezTo>
                    <a:cubicBezTo>
                      <a:pt x="14" y="13"/>
                      <a:pt x="14" y="13"/>
                      <a:pt x="14" y="13"/>
                    </a:cubicBezTo>
                    <a:cubicBezTo>
                      <a:pt x="14" y="13"/>
                      <a:pt x="14" y="12"/>
                      <a:pt x="14" y="12"/>
                    </a:cubicBezTo>
                    <a:cubicBezTo>
                      <a:pt x="14" y="12"/>
                      <a:pt x="13" y="12"/>
                      <a:pt x="13" y="11"/>
                    </a:cubicBezTo>
                    <a:cubicBezTo>
                      <a:pt x="12" y="11"/>
                      <a:pt x="12" y="10"/>
                      <a:pt x="12" y="10"/>
                    </a:cubicBezTo>
                    <a:cubicBezTo>
                      <a:pt x="12" y="9"/>
                      <a:pt x="12" y="9"/>
                      <a:pt x="12" y="8"/>
                    </a:cubicBezTo>
                    <a:cubicBezTo>
                      <a:pt x="12" y="7"/>
                      <a:pt x="12" y="7"/>
                      <a:pt x="12" y="6"/>
                    </a:cubicBezTo>
                    <a:cubicBezTo>
                      <a:pt x="11" y="6"/>
                      <a:pt x="10" y="6"/>
                      <a:pt x="10" y="5"/>
                    </a:cubicBezTo>
                    <a:cubicBezTo>
                      <a:pt x="10" y="5"/>
                      <a:pt x="10" y="5"/>
                      <a:pt x="10" y="5"/>
                    </a:cubicBezTo>
                    <a:cubicBezTo>
                      <a:pt x="10" y="4"/>
                      <a:pt x="10" y="4"/>
                      <a:pt x="10" y="4"/>
                    </a:cubicBezTo>
                    <a:cubicBezTo>
                      <a:pt x="10" y="4"/>
                      <a:pt x="9" y="4"/>
                      <a:pt x="9" y="4"/>
                    </a:cubicBezTo>
                    <a:cubicBezTo>
                      <a:pt x="9" y="4"/>
                      <a:pt x="9" y="4"/>
                      <a:pt x="8" y="4"/>
                    </a:cubicBezTo>
                    <a:cubicBezTo>
                      <a:pt x="8" y="5"/>
                      <a:pt x="7" y="4"/>
                      <a:pt x="7" y="4"/>
                    </a:cubicBezTo>
                    <a:cubicBezTo>
                      <a:pt x="6" y="4"/>
                      <a:pt x="6" y="3"/>
                      <a:pt x="6" y="3"/>
                    </a:cubicBezTo>
                    <a:cubicBezTo>
                      <a:pt x="6" y="3"/>
                      <a:pt x="6" y="2"/>
                      <a:pt x="6" y="2"/>
                    </a:cubicBezTo>
                    <a:cubicBezTo>
                      <a:pt x="6" y="2"/>
                      <a:pt x="5" y="2"/>
                      <a:pt x="5" y="1"/>
                    </a:cubicBezTo>
                    <a:cubicBezTo>
                      <a:pt x="5" y="1"/>
                      <a:pt x="5" y="1"/>
                      <a:pt x="4" y="0"/>
                    </a:cubicBezTo>
                    <a:cubicBezTo>
                      <a:pt x="4" y="0"/>
                      <a:pt x="4" y="0"/>
                      <a:pt x="3" y="0"/>
                    </a:cubicBezTo>
                    <a:cubicBezTo>
                      <a:pt x="3" y="0"/>
                      <a:pt x="3" y="0"/>
                      <a:pt x="3" y="0"/>
                    </a:cubicBezTo>
                    <a:cubicBezTo>
                      <a:pt x="3" y="0"/>
                      <a:pt x="3" y="0"/>
                      <a:pt x="2" y="0"/>
                    </a:cubicBezTo>
                    <a:cubicBezTo>
                      <a:pt x="2" y="0"/>
                      <a:pt x="2" y="1"/>
                      <a:pt x="2" y="1"/>
                    </a:cubicBezTo>
                    <a:cubicBezTo>
                      <a:pt x="2" y="2"/>
                      <a:pt x="3" y="2"/>
                      <a:pt x="3" y="2"/>
                    </a:cubicBezTo>
                    <a:cubicBezTo>
                      <a:pt x="3" y="3"/>
                      <a:pt x="3" y="3"/>
                      <a:pt x="3" y="3"/>
                    </a:cubicBezTo>
                    <a:cubicBezTo>
                      <a:pt x="2" y="4"/>
                      <a:pt x="2" y="3"/>
                      <a:pt x="2"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2" name="Freeform 181"/>
              <p:cNvSpPr>
                <a:spLocks/>
              </p:cNvSpPr>
              <p:nvPr/>
            </p:nvSpPr>
            <p:spPr bwMode="auto">
              <a:xfrm>
                <a:off x="1171577" y="914401"/>
                <a:ext cx="1758950" cy="874713"/>
              </a:xfrm>
              <a:custGeom>
                <a:avLst/>
                <a:gdLst>
                  <a:gd name="T0" fmla="*/ 89 w 163"/>
                  <a:gd name="T1" fmla="*/ 61 h 81"/>
                  <a:gd name="T2" fmla="*/ 92 w 163"/>
                  <a:gd name="T3" fmla="*/ 67 h 81"/>
                  <a:gd name="T4" fmla="*/ 100 w 163"/>
                  <a:gd name="T5" fmla="*/ 70 h 81"/>
                  <a:gd name="T6" fmla="*/ 96 w 163"/>
                  <a:gd name="T7" fmla="*/ 73 h 81"/>
                  <a:gd name="T8" fmla="*/ 89 w 163"/>
                  <a:gd name="T9" fmla="*/ 80 h 81"/>
                  <a:gd name="T10" fmla="*/ 96 w 163"/>
                  <a:gd name="T11" fmla="*/ 78 h 81"/>
                  <a:gd name="T12" fmla="*/ 104 w 163"/>
                  <a:gd name="T13" fmla="*/ 74 h 81"/>
                  <a:gd name="T14" fmla="*/ 116 w 163"/>
                  <a:gd name="T15" fmla="*/ 72 h 81"/>
                  <a:gd name="T16" fmla="*/ 127 w 163"/>
                  <a:gd name="T17" fmla="*/ 65 h 81"/>
                  <a:gd name="T18" fmla="*/ 130 w 163"/>
                  <a:gd name="T19" fmla="*/ 71 h 81"/>
                  <a:gd name="T20" fmla="*/ 133 w 163"/>
                  <a:gd name="T21" fmla="*/ 71 h 81"/>
                  <a:gd name="T22" fmla="*/ 135 w 163"/>
                  <a:gd name="T23" fmla="*/ 73 h 81"/>
                  <a:gd name="T24" fmla="*/ 139 w 163"/>
                  <a:gd name="T25" fmla="*/ 69 h 81"/>
                  <a:gd name="T26" fmla="*/ 134 w 163"/>
                  <a:gd name="T27" fmla="*/ 63 h 81"/>
                  <a:gd name="T28" fmla="*/ 133 w 163"/>
                  <a:gd name="T29" fmla="*/ 60 h 81"/>
                  <a:gd name="T30" fmla="*/ 130 w 163"/>
                  <a:gd name="T31" fmla="*/ 60 h 81"/>
                  <a:gd name="T32" fmla="*/ 146 w 163"/>
                  <a:gd name="T33" fmla="*/ 57 h 81"/>
                  <a:gd name="T34" fmla="*/ 162 w 163"/>
                  <a:gd name="T35" fmla="*/ 51 h 81"/>
                  <a:gd name="T36" fmla="*/ 159 w 163"/>
                  <a:gd name="T37" fmla="*/ 43 h 81"/>
                  <a:gd name="T38" fmla="*/ 154 w 163"/>
                  <a:gd name="T39" fmla="*/ 38 h 81"/>
                  <a:gd name="T40" fmla="*/ 149 w 163"/>
                  <a:gd name="T41" fmla="*/ 30 h 81"/>
                  <a:gd name="T42" fmla="*/ 141 w 163"/>
                  <a:gd name="T43" fmla="*/ 30 h 81"/>
                  <a:gd name="T44" fmla="*/ 136 w 163"/>
                  <a:gd name="T45" fmla="*/ 24 h 81"/>
                  <a:gd name="T46" fmla="*/ 125 w 163"/>
                  <a:gd name="T47" fmla="*/ 31 h 81"/>
                  <a:gd name="T48" fmla="*/ 122 w 163"/>
                  <a:gd name="T49" fmla="*/ 40 h 81"/>
                  <a:gd name="T50" fmla="*/ 113 w 163"/>
                  <a:gd name="T51" fmla="*/ 47 h 81"/>
                  <a:gd name="T52" fmla="*/ 106 w 163"/>
                  <a:gd name="T53" fmla="*/ 51 h 81"/>
                  <a:gd name="T54" fmla="*/ 103 w 163"/>
                  <a:gd name="T55" fmla="*/ 42 h 81"/>
                  <a:gd name="T56" fmla="*/ 93 w 163"/>
                  <a:gd name="T57" fmla="*/ 37 h 81"/>
                  <a:gd name="T58" fmla="*/ 90 w 163"/>
                  <a:gd name="T59" fmla="*/ 31 h 81"/>
                  <a:gd name="T60" fmla="*/ 98 w 163"/>
                  <a:gd name="T61" fmla="*/ 24 h 81"/>
                  <a:gd name="T62" fmla="*/ 102 w 163"/>
                  <a:gd name="T63" fmla="*/ 20 h 81"/>
                  <a:gd name="T64" fmla="*/ 110 w 163"/>
                  <a:gd name="T65" fmla="*/ 19 h 81"/>
                  <a:gd name="T66" fmla="*/ 118 w 163"/>
                  <a:gd name="T67" fmla="*/ 13 h 81"/>
                  <a:gd name="T68" fmla="*/ 125 w 163"/>
                  <a:gd name="T69" fmla="*/ 13 h 81"/>
                  <a:gd name="T70" fmla="*/ 131 w 163"/>
                  <a:gd name="T71" fmla="*/ 8 h 81"/>
                  <a:gd name="T72" fmla="*/ 125 w 163"/>
                  <a:gd name="T73" fmla="*/ 6 h 81"/>
                  <a:gd name="T74" fmla="*/ 117 w 163"/>
                  <a:gd name="T75" fmla="*/ 10 h 81"/>
                  <a:gd name="T76" fmla="*/ 115 w 163"/>
                  <a:gd name="T77" fmla="*/ 7 h 81"/>
                  <a:gd name="T78" fmla="*/ 115 w 163"/>
                  <a:gd name="T79" fmla="*/ 1 h 81"/>
                  <a:gd name="T80" fmla="*/ 106 w 163"/>
                  <a:gd name="T81" fmla="*/ 4 h 81"/>
                  <a:gd name="T82" fmla="*/ 107 w 163"/>
                  <a:gd name="T83" fmla="*/ 8 h 81"/>
                  <a:gd name="T84" fmla="*/ 101 w 163"/>
                  <a:gd name="T85" fmla="*/ 11 h 81"/>
                  <a:gd name="T86" fmla="*/ 95 w 163"/>
                  <a:gd name="T87" fmla="*/ 10 h 81"/>
                  <a:gd name="T88" fmla="*/ 86 w 163"/>
                  <a:gd name="T89" fmla="*/ 8 h 81"/>
                  <a:gd name="T90" fmla="*/ 80 w 163"/>
                  <a:gd name="T91" fmla="*/ 10 h 81"/>
                  <a:gd name="T92" fmla="*/ 70 w 163"/>
                  <a:gd name="T93" fmla="*/ 10 h 81"/>
                  <a:gd name="T94" fmla="*/ 69 w 163"/>
                  <a:gd name="T95" fmla="*/ 7 h 81"/>
                  <a:gd name="T96" fmla="*/ 54 w 163"/>
                  <a:gd name="T97" fmla="*/ 5 h 81"/>
                  <a:gd name="T98" fmla="*/ 46 w 163"/>
                  <a:gd name="T99" fmla="*/ 5 h 81"/>
                  <a:gd name="T100" fmla="*/ 38 w 163"/>
                  <a:gd name="T101" fmla="*/ 6 h 81"/>
                  <a:gd name="T102" fmla="*/ 36 w 163"/>
                  <a:gd name="T103" fmla="*/ 6 h 81"/>
                  <a:gd name="T104" fmla="*/ 24 w 163"/>
                  <a:gd name="T105" fmla="*/ 6 h 81"/>
                  <a:gd name="T106" fmla="*/ 0 w 163"/>
                  <a:gd name="T107" fmla="*/ 27 h 81"/>
                  <a:gd name="T108" fmla="*/ 7 w 163"/>
                  <a:gd name="T109" fmla="*/ 32 h 81"/>
                  <a:gd name="T110" fmla="*/ 5 w 163"/>
                  <a:gd name="T111" fmla="*/ 44 h 81"/>
                  <a:gd name="T112" fmla="*/ 4 w 163"/>
                  <a:gd name="T113" fmla="*/ 49 h 81"/>
                  <a:gd name="T114" fmla="*/ 5 w 163"/>
                  <a:gd name="T115" fmla="*/ 56 h 81"/>
                  <a:gd name="T116" fmla="*/ 71 w 163"/>
                  <a:gd name="T117" fmla="*/ 59 h 81"/>
                  <a:gd name="T118" fmla="*/ 77 w 163"/>
                  <a:gd name="T119" fmla="*/ 6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3" h="81">
                    <a:moveTo>
                      <a:pt x="83" y="62"/>
                    </a:moveTo>
                    <a:cubicBezTo>
                      <a:pt x="84" y="62"/>
                      <a:pt x="84" y="62"/>
                      <a:pt x="84" y="61"/>
                    </a:cubicBezTo>
                    <a:cubicBezTo>
                      <a:pt x="84" y="61"/>
                      <a:pt x="84" y="62"/>
                      <a:pt x="85" y="62"/>
                    </a:cubicBezTo>
                    <a:cubicBezTo>
                      <a:pt x="85" y="62"/>
                      <a:pt x="85" y="61"/>
                      <a:pt x="85" y="61"/>
                    </a:cubicBezTo>
                    <a:cubicBezTo>
                      <a:pt x="86" y="61"/>
                      <a:pt x="86" y="61"/>
                      <a:pt x="86" y="61"/>
                    </a:cubicBezTo>
                    <a:cubicBezTo>
                      <a:pt x="86" y="61"/>
                      <a:pt x="86" y="61"/>
                      <a:pt x="86" y="61"/>
                    </a:cubicBezTo>
                    <a:cubicBezTo>
                      <a:pt x="86" y="61"/>
                      <a:pt x="86" y="61"/>
                      <a:pt x="86" y="61"/>
                    </a:cubicBezTo>
                    <a:cubicBezTo>
                      <a:pt x="86" y="60"/>
                      <a:pt x="87" y="60"/>
                      <a:pt x="87" y="60"/>
                    </a:cubicBezTo>
                    <a:cubicBezTo>
                      <a:pt x="87" y="60"/>
                      <a:pt x="87" y="60"/>
                      <a:pt x="88" y="61"/>
                    </a:cubicBezTo>
                    <a:cubicBezTo>
                      <a:pt x="88" y="61"/>
                      <a:pt x="88" y="61"/>
                      <a:pt x="88" y="61"/>
                    </a:cubicBezTo>
                    <a:cubicBezTo>
                      <a:pt x="88" y="61"/>
                      <a:pt x="88" y="61"/>
                      <a:pt x="88" y="61"/>
                    </a:cubicBezTo>
                    <a:cubicBezTo>
                      <a:pt x="89" y="61"/>
                      <a:pt x="89" y="61"/>
                      <a:pt x="89" y="61"/>
                    </a:cubicBezTo>
                    <a:cubicBezTo>
                      <a:pt x="89" y="61"/>
                      <a:pt x="89" y="61"/>
                      <a:pt x="89" y="61"/>
                    </a:cubicBezTo>
                    <a:cubicBezTo>
                      <a:pt x="89" y="61"/>
                      <a:pt x="90" y="61"/>
                      <a:pt x="90" y="61"/>
                    </a:cubicBezTo>
                    <a:cubicBezTo>
                      <a:pt x="90" y="61"/>
                      <a:pt x="90" y="61"/>
                      <a:pt x="90" y="61"/>
                    </a:cubicBezTo>
                    <a:cubicBezTo>
                      <a:pt x="90" y="62"/>
                      <a:pt x="89" y="62"/>
                      <a:pt x="90" y="62"/>
                    </a:cubicBezTo>
                    <a:cubicBezTo>
                      <a:pt x="90" y="63"/>
                      <a:pt x="90" y="62"/>
                      <a:pt x="91" y="63"/>
                    </a:cubicBezTo>
                    <a:cubicBezTo>
                      <a:pt x="91" y="63"/>
                      <a:pt x="91" y="63"/>
                      <a:pt x="91" y="63"/>
                    </a:cubicBezTo>
                    <a:cubicBezTo>
                      <a:pt x="91" y="63"/>
                      <a:pt x="92" y="63"/>
                      <a:pt x="92" y="63"/>
                    </a:cubicBezTo>
                    <a:cubicBezTo>
                      <a:pt x="92" y="63"/>
                      <a:pt x="92" y="64"/>
                      <a:pt x="92" y="64"/>
                    </a:cubicBezTo>
                    <a:cubicBezTo>
                      <a:pt x="92" y="64"/>
                      <a:pt x="92" y="64"/>
                      <a:pt x="92" y="65"/>
                    </a:cubicBezTo>
                    <a:cubicBezTo>
                      <a:pt x="92" y="65"/>
                      <a:pt x="92" y="65"/>
                      <a:pt x="92" y="65"/>
                    </a:cubicBezTo>
                    <a:cubicBezTo>
                      <a:pt x="91" y="65"/>
                      <a:pt x="92" y="65"/>
                      <a:pt x="92" y="66"/>
                    </a:cubicBezTo>
                    <a:cubicBezTo>
                      <a:pt x="92" y="66"/>
                      <a:pt x="92" y="66"/>
                      <a:pt x="92" y="67"/>
                    </a:cubicBezTo>
                    <a:cubicBezTo>
                      <a:pt x="92" y="67"/>
                      <a:pt x="92" y="67"/>
                      <a:pt x="92" y="67"/>
                    </a:cubicBezTo>
                    <a:cubicBezTo>
                      <a:pt x="92" y="67"/>
                      <a:pt x="92" y="67"/>
                      <a:pt x="92" y="67"/>
                    </a:cubicBezTo>
                    <a:cubicBezTo>
                      <a:pt x="92" y="68"/>
                      <a:pt x="92" y="68"/>
                      <a:pt x="92" y="68"/>
                    </a:cubicBezTo>
                    <a:cubicBezTo>
                      <a:pt x="92" y="68"/>
                      <a:pt x="92" y="68"/>
                      <a:pt x="92" y="68"/>
                    </a:cubicBezTo>
                    <a:cubicBezTo>
                      <a:pt x="92" y="68"/>
                      <a:pt x="92" y="68"/>
                      <a:pt x="92" y="68"/>
                    </a:cubicBezTo>
                    <a:cubicBezTo>
                      <a:pt x="93" y="68"/>
                      <a:pt x="92" y="68"/>
                      <a:pt x="93" y="67"/>
                    </a:cubicBezTo>
                    <a:cubicBezTo>
                      <a:pt x="93" y="67"/>
                      <a:pt x="93" y="68"/>
                      <a:pt x="94" y="68"/>
                    </a:cubicBezTo>
                    <a:cubicBezTo>
                      <a:pt x="94" y="68"/>
                      <a:pt x="95" y="68"/>
                      <a:pt x="95" y="68"/>
                    </a:cubicBezTo>
                    <a:cubicBezTo>
                      <a:pt x="96" y="68"/>
                      <a:pt x="96" y="68"/>
                      <a:pt x="97" y="68"/>
                    </a:cubicBezTo>
                    <a:cubicBezTo>
                      <a:pt x="97" y="68"/>
                      <a:pt x="97" y="68"/>
                      <a:pt x="98" y="68"/>
                    </a:cubicBezTo>
                    <a:cubicBezTo>
                      <a:pt x="98" y="68"/>
                      <a:pt x="99" y="69"/>
                      <a:pt x="99" y="69"/>
                    </a:cubicBezTo>
                    <a:cubicBezTo>
                      <a:pt x="99" y="69"/>
                      <a:pt x="100" y="69"/>
                      <a:pt x="100" y="70"/>
                    </a:cubicBezTo>
                    <a:cubicBezTo>
                      <a:pt x="100" y="70"/>
                      <a:pt x="100" y="70"/>
                      <a:pt x="100" y="71"/>
                    </a:cubicBezTo>
                    <a:cubicBezTo>
                      <a:pt x="100" y="71"/>
                      <a:pt x="100" y="71"/>
                      <a:pt x="100" y="71"/>
                    </a:cubicBezTo>
                    <a:cubicBezTo>
                      <a:pt x="100" y="72"/>
                      <a:pt x="100" y="72"/>
                      <a:pt x="100" y="72"/>
                    </a:cubicBezTo>
                    <a:cubicBezTo>
                      <a:pt x="99" y="72"/>
                      <a:pt x="99" y="72"/>
                      <a:pt x="99" y="72"/>
                    </a:cubicBezTo>
                    <a:cubicBezTo>
                      <a:pt x="98" y="72"/>
                      <a:pt x="98" y="72"/>
                      <a:pt x="98" y="72"/>
                    </a:cubicBezTo>
                    <a:cubicBezTo>
                      <a:pt x="98" y="71"/>
                      <a:pt x="98" y="71"/>
                      <a:pt x="97" y="71"/>
                    </a:cubicBezTo>
                    <a:cubicBezTo>
                      <a:pt x="97" y="71"/>
                      <a:pt x="97" y="71"/>
                      <a:pt x="97" y="71"/>
                    </a:cubicBezTo>
                    <a:cubicBezTo>
                      <a:pt x="97" y="70"/>
                      <a:pt x="97" y="70"/>
                      <a:pt x="96" y="71"/>
                    </a:cubicBezTo>
                    <a:cubicBezTo>
                      <a:pt x="96" y="71"/>
                      <a:pt x="96" y="71"/>
                      <a:pt x="96" y="71"/>
                    </a:cubicBezTo>
                    <a:cubicBezTo>
                      <a:pt x="96" y="71"/>
                      <a:pt x="96" y="71"/>
                      <a:pt x="96" y="72"/>
                    </a:cubicBezTo>
                    <a:cubicBezTo>
                      <a:pt x="96" y="72"/>
                      <a:pt x="97" y="72"/>
                      <a:pt x="96" y="72"/>
                    </a:cubicBezTo>
                    <a:cubicBezTo>
                      <a:pt x="96" y="73"/>
                      <a:pt x="96" y="73"/>
                      <a:pt x="96" y="73"/>
                    </a:cubicBezTo>
                    <a:cubicBezTo>
                      <a:pt x="95" y="73"/>
                      <a:pt x="95" y="73"/>
                      <a:pt x="95" y="74"/>
                    </a:cubicBezTo>
                    <a:cubicBezTo>
                      <a:pt x="95" y="74"/>
                      <a:pt x="95" y="74"/>
                      <a:pt x="95" y="74"/>
                    </a:cubicBezTo>
                    <a:cubicBezTo>
                      <a:pt x="95" y="75"/>
                      <a:pt x="95" y="75"/>
                      <a:pt x="94" y="75"/>
                    </a:cubicBezTo>
                    <a:cubicBezTo>
                      <a:pt x="94" y="75"/>
                      <a:pt x="94" y="76"/>
                      <a:pt x="94" y="76"/>
                    </a:cubicBezTo>
                    <a:cubicBezTo>
                      <a:pt x="93" y="76"/>
                      <a:pt x="93" y="76"/>
                      <a:pt x="93" y="76"/>
                    </a:cubicBezTo>
                    <a:cubicBezTo>
                      <a:pt x="93" y="76"/>
                      <a:pt x="93" y="76"/>
                      <a:pt x="93" y="76"/>
                    </a:cubicBezTo>
                    <a:cubicBezTo>
                      <a:pt x="93" y="76"/>
                      <a:pt x="93" y="76"/>
                      <a:pt x="93" y="76"/>
                    </a:cubicBezTo>
                    <a:cubicBezTo>
                      <a:pt x="92" y="77"/>
                      <a:pt x="92" y="77"/>
                      <a:pt x="92" y="78"/>
                    </a:cubicBezTo>
                    <a:cubicBezTo>
                      <a:pt x="91" y="78"/>
                      <a:pt x="91" y="78"/>
                      <a:pt x="91" y="79"/>
                    </a:cubicBezTo>
                    <a:cubicBezTo>
                      <a:pt x="91" y="79"/>
                      <a:pt x="90" y="78"/>
                      <a:pt x="90" y="79"/>
                    </a:cubicBezTo>
                    <a:cubicBezTo>
                      <a:pt x="90" y="79"/>
                      <a:pt x="90" y="79"/>
                      <a:pt x="89" y="79"/>
                    </a:cubicBezTo>
                    <a:cubicBezTo>
                      <a:pt x="89" y="79"/>
                      <a:pt x="89" y="79"/>
                      <a:pt x="89" y="80"/>
                    </a:cubicBezTo>
                    <a:cubicBezTo>
                      <a:pt x="89" y="80"/>
                      <a:pt x="89" y="80"/>
                      <a:pt x="89" y="81"/>
                    </a:cubicBezTo>
                    <a:cubicBezTo>
                      <a:pt x="89" y="81"/>
                      <a:pt x="89" y="81"/>
                      <a:pt x="89" y="81"/>
                    </a:cubicBezTo>
                    <a:cubicBezTo>
                      <a:pt x="89" y="81"/>
                      <a:pt x="89" y="80"/>
                      <a:pt x="90" y="80"/>
                    </a:cubicBezTo>
                    <a:cubicBezTo>
                      <a:pt x="90" y="80"/>
                      <a:pt x="90" y="80"/>
                      <a:pt x="90" y="80"/>
                    </a:cubicBezTo>
                    <a:cubicBezTo>
                      <a:pt x="91" y="80"/>
                      <a:pt x="91" y="80"/>
                      <a:pt x="91" y="80"/>
                    </a:cubicBezTo>
                    <a:cubicBezTo>
                      <a:pt x="91" y="80"/>
                      <a:pt x="91" y="79"/>
                      <a:pt x="92" y="79"/>
                    </a:cubicBezTo>
                    <a:cubicBezTo>
                      <a:pt x="92" y="79"/>
                      <a:pt x="92" y="79"/>
                      <a:pt x="92" y="79"/>
                    </a:cubicBezTo>
                    <a:cubicBezTo>
                      <a:pt x="93" y="79"/>
                      <a:pt x="93" y="79"/>
                      <a:pt x="93" y="79"/>
                    </a:cubicBezTo>
                    <a:cubicBezTo>
                      <a:pt x="93" y="79"/>
                      <a:pt x="93" y="78"/>
                      <a:pt x="94" y="78"/>
                    </a:cubicBezTo>
                    <a:cubicBezTo>
                      <a:pt x="94" y="78"/>
                      <a:pt x="94" y="78"/>
                      <a:pt x="94" y="78"/>
                    </a:cubicBezTo>
                    <a:cubicBezTo>
                      <a:pt x="95" y="78"/>
                      <a:pt x="95" y="78"/>
                      <a:pt x="95" y="78"/>
                    </a:cubicBezTo>
                    <a:cubicBezTo>
                      <a:pt x="96" y="78"/>
                      <a:pt x="96" y="78"/>
                      <a:pt x="96" y="78"/>
                    </a:cubicBezTo>
                    <a:cubicBezTo>
                      <a:pt x="97" y="78"/>
                      <a:pt x="97" y="78"/>
                      <a:pt x="97" y="78"/>
                    </a:cubicBezTo>
                    <a:cubicBezTo>
                      <a:pt x="97" y="78"/>
                      <a:pt x="98" y="78"/>
                      <a:pt x="98" y="77"/>
                    </a:cubicBezTo>
                    <a:cubicBezTo>
                      <a:pt x="98" y="77"/>
                      <a:pt x="98" y="77"/>
                      <a:pt x="99" y="77"/>
                    </a:cubicBezTo>
                    <a:cubicBezTo>
                      <a:pt x="99" y="77"/>
                      <a:pt x="99" y="77"/>
                      <a:pt x="99" y="77"/>
                    </a:cubicBezTo>
                    <a:cubicBezTo>
                      <a:pt x="99" y="76"/>
                      <a:pt x="99" y="76"/>
                      <a:pt x="99" y="76"/>
                    </a:cubicBezTo>
                    <a:cubicBezTo>
                      <a:pt x="99" y="76"/>
                      <a:pt x="99" y="76"/>
                      <a:pt x="99" y="76"/>
                    </a:cubicBezTo>
                    <a:cubicBezTo>
                      <a:pt x="99" y="76"/>
                      <a:pt x="99" y="76"/>
                      <a:pt x="99" y="75"/>
                    </a:cubicBezTo>
                    <a:cubicBezTo>
                      <a:pt x="99" y="75"/>
                      <a:pt x="100" y="75"/>
                      <a:pt x="100" y="75"/>
                    </a:cubicBezTo>
                    <a:cubicBezTo>
                      <a:pt x="100" y="75"/>
                      <a:pt x="101" y="75"/>
                      <a:pt x="101" y="75"/>
                    </a:cubicBezTo>
                    <a:cubicBezTo>
                      <a:pt x="102" y="75"/>
                      <a:pt x="102" y="74"/>
                      <a:pt x="102" y="74"/>
                    </a:cubicBezTo>
                    <a:cubicBezTo>
                      <a:pt x="103" y="74"/>
                      <a:pt x="103" y="74"/>
                      <a:pt x="104" y="74"/>
                    </a:cubicBezTo>
                    <a:cubicBezTo>
                      <a:pt x="104" y="74"/>
                      <a:pt x="104" y="74"/>
                      <a:pt x="104" y="74"/>
                    </a:cubicBezTo>
                    <a:cubicBezTo>
                      <a:pt x="105" y="74"/>
                      <a:pt x="105" y="74"/>
                      <a:pt x="105" y="74"/>
                    </a:cubicBezTo>
                    <a:cubicBezTo>
                      <a:pt x="105" y="74"/>
                      <a:pt x="105" y="74"/>
                      <a:pt x="106" y="74"/>
                    </a:cubicBezTo>
                    <a:cubicBezTo>
                      <a:pt x="106" y="74"/>
                      <a:pt x="106" y="74"/>
                      <a:pt x="106" y="74"/>
                    </a:cubicBezTo>
                    <a:cubicBezTo>
                      <a:pt x="107" y="74"/>
                      <a:pt x="107" y="74"/>
                      <a:pt x="107" y="73"/>
                    </a:cubicBezTo>
                    <a:cubicBezTo>
                      <a:pt x="107" y="73"/>
                      <a:pt x="108" y="73"/>
                      <a:pt x="108" y="73"/>
                    </a:cubicBezTo>
                    <a:cubicBezTo>
                      <a:pt x="108" y="73"/>
                      <a:pt x="108" y="73"/>
                      <a:pt x="108" y="73"/>
                    </a:cubicBezTo>
                    <a:cubicBezTo>
                      <a:pt x="108" y="73"/>
                      <a:pt x="109" y="73"/>
                      <a:pt x="109" y="72"/>
                    </a:cubicBezTo>
                    <a:cubicBezTo>
                      <a:pt x="110" y="72"/>
                      <a:pt x="110" y="72"/>
                      <a:pt x="110" y="72"/>
                    </a:cubicBezTo>
                    <a:cubicBezTo>
                      <a:pt x="111" y="72"/>
                      <a:pt x="111" y="72"/>
                      <a:pt x="111" y="72"/>
                    </a:cubicBezTo>
                    <a:cubicBezTo>
                      <a:pt x="112" y="72"/>
                      <a:pt x="112" y="72"/>
                      <a:pt x="113" y="72"/>
                    </a:cubicBezTo>
                    <a:cubicBezTo>
                      <a:pt x="114" y="72"/>
                      <a:pt x="114" y="72"/>
                      <a:pt x="115" y="72"/>
                    </a:cubicBezTo>
                    <a:cubicBezTo>
                      <a:pt x="115" y="72"/>
                      <a:pt x="115" y="72"/>
                      <a:pt x="116" y="72"/>
                    </a:cubicBezTo>
                    <a:cubicBezTo>
                      <a:pt x="116" y="72"/>
                      <a:pt x="117" y="71"/>
                      <a:pt x="117" y="71"/>
                    </a:cubicBezTo>
                    <a:cubicBezTo>
                      <a:pt x="118" y="71"/>
                      <a:pt x="118" y="72"/>
                      <a:pt x="118" y="72"/>
                    </a:cubicBezTo>
                    <a:cubicBezTo>
                      <a:pt x="119" y="72"/>
                      <a:pt x="119" y="71"/>
                      <a:pt x="119" y="71"/>
                    </a:cubicBezTo>
                    <a:cubicBezTo>
                      <a:pt x="119" y="71"/>
                      <a:pt x="119" y="71"/>
                      <a:pt x="119" y="71"/>
                    </a:cubicBezTo>
                    <a:cubicBezTo>
                      <a:pt x="120" y="71"/>
                      <a:pt x="120" y="70"/>
                      <a:pt x="120" y="70"/>
                    </a:cubicBezTo>
                    <a:cubicBezTo>
                      <a:pt x="120" y="70"/>
                      <a:pt x="121" y="71"/>
                      <a:pt x="121" y="70"/>
                    </a:cubicBezTo>
                    <a:cubicBezTo>
                      <a:pt x="121" y="70"/>
                      <a:pt x="122" y="70"/>
                      <a:pt x="122" y="70"/>
                    </a:cubicBezTo>
                    <a:cubicBezTo>
                      <a:pt x="122" y="69"/>
                      <a:pt x="123" y="69"/>
                      <a:pt x="123" y="68"/>
                    </a:cubicBezTo>
                    <a:cubicBezTo>
                      <a:pt x="123" y="68"/>
                      <a:pt x="123" y="68"/>
                      <a:pt x="123" y="67"/>
                    </a:cubicBezTo>
                    <a:cubicBezTo>
                      <a:pt x="124" y="67"/>
                      <a:pt x="124" y="67"/>
                      <a:pt x="124" y="66"/>
                    </a:cubicBezTo>
                    <a:cubicBezTo>
                      <a:pt x="125" y="66"/>
                      <a:pt x="125" y="65"/>
                      <a:pt x="126" y="65"/>
                    </a:cubicBezTo>
                    <a:cubicBezTo>
                      <a:pt x="126" y="65"/>
                      <a:pt x="126" y="65"/>
                      <a:pt x="127" y="65"/>
                    </a:cubicBezTo>
                    <a:cubicBezTo>
                      <a:pt x="127" y="65"/>
                      <a:pt x="127" y="65"/>
                      <a:pt x="127" y="65"/>
                    </a:cubicBezTo>
                    <a:cubicBezTo>
                      <a:pt x="128" y="65"/>
                      <a:pt x="128" y="65"/>
                      <a:pt x="128" y="65"/>
                    </a:cubicBezTo>
                    <a:cubicBezTo>
                      <a:pt x="129" y="65"/>
                      <a:pt x="129" y="65"/>
                      <a:pt x="129" y="65"/>
                    </a:cubicBezTo>
                    <a:cubicBezTo>
                      <a:pt x="130" y="66"/>
                      <a:pt x="129" y="66"/>
                      <a:pt x="129" y="67"/>
                    </a:cubicBezTo>
                    <a:cubicBezTo>
                      <a:pt x="129" y="67"/>
                      <a:pt x="129" y="68"/>
                      <a:pt x="128" y="68"/>
                    </a:cubicBezTo>
                    <a:cubicBezTo>
                      <a:pt x="128" y="69"/>
                      <a:pt x="128" y="69"/>
                      <a:pt x="128" y="69"/>
                    </a:cubicBezTo>
                    <a:cubicBezTo>
                      <a:pt x="128" y="70"/>
                      <a:pt x="129" y="70"/>
                      <a:pt x="129" y="70"/>
                    </a:cubicBezTo>
                    <a:cubicBezTo>
                      <a:pt x="129" y="70"/>
                      <a:pt x="129" y="71"/>
                      <a:pt x="129" y="71"/>
                    </a:cubicBezTo>
                    <a:cubicBezTo>
                      <a:pt x="129" y="71"/>
                      <a:pt x="129" y="71"/>
                      <a:pt x="129" y="72"/>
                    </a:cubicBezTo>
                    <a:cubicBezTo>
                      <a:pt x="129" y="72"/>
                      <a:pt x="129" y="72"/>
                      <a:pt x="129" y="72"/>
                    </a:cubicBezTo>
                    <a:cubicBezTo>
                      <a:pt x="130" y="72"/>
                      <a:pt x="130" y="72"/>
                      <a:pt x="130" y="72"/>
                    </a:cubicBezTo>
                    <a:cubicBezTo>
                      <a:pt x="130" y="71"/>
                      <a:pt x="130" y="71"/>
                      <a:pt x="130" y="71"/>
                    </a:cubicBezTo>
                    <a:cubicBezTo>
                      <a:pt x="130" y="71"/>
                      <a:pt x="130" y="71"/>
                      <a:pt x="130" y="71"/>
                    </a:cubicBezTo>
                    <a:cubicBezTo>
                      <a:pt x="130" y="71"/>
                      <a:pt x="131" y="71"/>
                      <a:pt x="131" y="71"/>
                    </a:cubicBezTo>
                    <a:cubicBezTo>
                      <a:pt x="131" y="71"/>
                      <a:pt x="131" y="71"/>
                      <a:pt x="131" y="71"/>
                    </a:cubicBezTo>
                    <a:cubicBezTo>
                      <a:pt x="131" y="71"/>
                      <a:pt x="131" y="71"/>
                      <a:pt x="132" y="71"/>
                    </a:cubicBezTo>
                    <a:cubicBezTo>
                      <a:pt x="132" y="71"/>
                      <a:pt x="132" y="71"/>
                      <a:pt x="132" y="71"/>
                    </a:cubicBezTo>
                    <a:cubicBezTo>
                      <a:pt x="132" y="71"/>
                      <a:pt x="132" y="71"/>
                      <a:pt x="133" y="70"/>
                    </a:cubicBezTo>
                    <a:cubicBezTo>
                      <a:pt x="133" y="70"/>
                      <a:pt x="133" y="70"/>
                      <a:pt x="134" y="70"/>
                    </a:cubicBezTo>
                    <a:cubicBezTo>
                      <a:pt x="134" y="70"/>
                      <a:pt x="135" y="69"/>
                      <a:pt x="135" y="70"/>
                    </a:cubicBezTo>
                    <a:cubicBezTo>
                      <a:pt x="135" y="70"/>
                      <a:pt x="135" y="70"/>
                      <a:pt x="135" y="70"/>
                    </a:cubicBezTo>
                    <a:cubicBezTo>
                      <a:pt x="134" y="71"/>
                      <a:pt x="134" y="71"/>
                      <a:pt x="134" y="71"/>
                    </a:cubicBezTo>
                    <a:cubicBezTo>
                      <a:pt x="134" y="71"/>
                      <a:pt x="134" y="71"/>
                      <a:pt x="134" y="71"/>
                    </a:cubicBezTo>
                    <a:cubicBezTo>
                      <a:pt x="134" y="71"/>
                      <a:pt x="134" y="71"/>
                      <a:pt x="133" y="71"/>
                    </a:cubicBezTo>
                    <a:cubicBezTo>
                      <a:pt x="133" y="71"/>
                      <a:pt x="133" y="72"/>
                      <a:pt x="133" y="72"/>
                    </a:cubicBezTo>
                    <a:cubicBezTo>
                      <a:pt x="132" y="72"/>
                      <a:pt x="132" y="72"/>
                      <a:pt x="132" y="72"/>
                    </a:cubicBezTo>
                    <a:cubicBezTo>
                      <a:pt x="132" y="72"/>
                      <a:pt x="132" y="72"/>
                      <a:pt x="132" y="73"/>
                    </a:cubicBezTo>
                    <a:cubicBezTo>
                      <a:pt x="131" y="73"/>
                      <a:pt x="131" y="73"/>
                      <a:pt x="131" y="73"/>
                    </a:cubicBezTo>
                    <a:cubicBezTo>
                      <a:pt x="131" y="73"/>
                      <a:pt x="130" y="73"/>
                      <a:pt x="130" y="74"/>
                    </a:cubicBezTo>
                    <a:cubicBezTo>
                      <a:pt x="130" y="74"/>
                      <a:pt x="131" y="74"/>
                      <a:pt x="131" y="75"/>
                    </a:cubicBezTo>
                    <a:cubicBezTo>
                      <a:pt x="131" y="75"/>
                      <a:pt x="131" y="75"/>
                      <a:pt x="131" y="75"/>
                    </a:cubicBezTo>
                    <a:cubicBezTo>
                      <a:pt x="131" y="75"/>
                      <a:pt x="132" y="76"/>
                      <a:pt x="132" y="76"/>
                    </a:cubicBezTo>
                    <a:cubicBezTo>
                      <a:pt x="132" y="76"/>
                      <a:pt x="132" y="75"/>
                      <a:pt x="133" y="75"/>
                    </a:cubicBezTo>
                    <a:cubicBezTo>
                      <a:pt x="133" y="75"/>
                      <a:pt x="133" y="75"/>
                      <a:pt x="133" y="75"/>
                    </a:cubicBezTo>
                    <a:cubicBezTo>
                      <a:pt x="134" y="75"/>
                      <a:pt x="134" y="75"/>
                      <a:pt x="134" y="74"/>
                    </a:cubicBezTo>
                    <a:cubicBezTo>
                      <a:pt x="135" y="74"/>
                      <a:pt x="135" y="74"/>
                      <a:pt x="135" y="73"/>
                    </a:cubicBezTo>
                    <a:cubicBezTo>
                      <a:pt x="136" y="73"/>
                      <a:pt x="136" y="73"/>
                      <a:pt x="136" y="73"/>
                    </a:cubicBezTo>
                    <a:cubicBezTo>
                      <a:pt x="137" y="73"/>
                      <a:pt x="137" y="73"/>
                      <a:pt x="138" y="73"/>
                    </a:cubicBezTo>
                    <a:cubicBezTo>
                      <a:pt x="138" y="73"/>
                      <a:pt x="138" y="72"/>
                      <a:pt x="139" y="72"/>
                    </a:cubicBezTo>
                    <a:cubicBezTo>
                      <a:pt x="139" y="72"/>
                      <a:pt x="140" y="72"/>
                      <a:pt x="140" y="72"/>
                    </a:cubicBezTo>
                    <a:cubicBezTo>
                      <a:pt x="141" y="72"/>
                      <a:pt x="141" y="72"/>
                      <a:pt x="142" y="71"/>
                    </a:cubicBezTo>
                    <a:cubicBezTo>
                      <a:pt x="142" y="71"/>
                      <a:pt x="142" y="71"/>
                      <a:pt x="143" y="71"/>
                    </a:cubicBezTo>
                    <a:cubicBezTo>
                      <a:pt x="143" y="71"/>
                      <a:pt x="143" y="71"/>
                      <a:pt x="143" y="71"/>
                    </a:cubicBezTo>
                    <a:cubicBezTo>
                      <a:pt x="143" y="71"/>
                      <a:pt x="144" y="71"/>
                      <a:pt x="144" y="70"/>
                    </a:cubicBezTo>
                    <a:cubicBezTo>
                      <a:pt x="144" y="70"/>
                      <a:pt x="144" y="70"/>
                      <a:pt x="143" y="69"/>
                    </a:cubicBezTo>
                    <a:cubicBezTo>
                      <a:pt x="143" y="69"/>
                      <a:pt x="142" y="69"/>
                      <a:pt x="142" y="69"/>
                    </a:cubicBezTo>
                    <a:cubicBezTo>
                      <a:pt x="141" y="69"/>
                      <a:pt x="141" y="69"/>
                      <a:pt x="141" y="69"/>
                    </a:cubicBezTo>
                    <a:cubicBezTo>
                      <a:pt x="140" y="69"/>
                      <a:pt x="140" y="69"/>
                      <a:pt x="139" y="69"/>
                    </a:cubicBezTo>
                    <a:cubicBezTo>
                      <a:pt x="139" y="69"/>
                      <a:pt x="139" y="69"/>
                      <a:pt x="138" y="69"/>
                    </a:cubicBezTo>
                    <a:cubicBezTo>
                      <a:pt x="138" y="68"/>
                      <a:pt x="138" y="68"/>
                      <a:pt x="138" y="68"/>
                    </a:cubicBezTo>
                    <a:cubicBezTo>
                      <a:pt x="137" y="68"/>
                      <a:pt x="137" y="68"/>
                      <a:pt x="137" y="68"/>
                    </a:cubicBezTo>
                    <a:cubicBezTo>
                      <a:pt x="137" y="67"/>
                      <a:pt x="137" y="67"/>
                      <a:pt x="136" y="67"/>
                    </a:cubicBezTo>
                    <a:cubicBezTo>
                      <a:pt x="136" y="66"/>
                      <a:pt x="137" y="66"/>
                      <a:pt x="136" y="65"/>
                    </a:cubicBezTo>
                    <a:cubicBezTo>
                      <a:pt x="136" y="65"/>
                      <a:pt x="136" y="65"/>
                      <a:pt x="136" y="65"/>
                    </a:cubicBezTo>
                    <a:cubicBezTo>
                      <a:pt x="137" y="64"/>
                      <a:pt x="137" y="64"/>
                      <a:pt x="137" y="64"/>
                    </a:cubicBezTo>
                    <a:cubicBezTo>
                      <a:pt x="137" y="64"/>
                      <a:pt x="137" y="63"/>
                      <a:pt x="137" y="63"/>
                    </a:cubicBezTo>
                    <a:cubicBezTo>
                      <a:pt x="137" y="63"/>
                      <a:pt x="137" y="63"/>
                      <a:pt x="136" y="63"/>
                    </a:cubicBezTo>
                    <a:cubicBezTo>
                      <a:pt x="136" y="63"/>
                      <a:pt x="136" y="63"/>
                      <a:pt x="136" y="63"/>
                    </a:cubicBezTo>
                    <a:cubicBezTo>
                      <a:pt x="135" y="63"/>
                      <a:pt x="135" y="63"/>
                      <a:pt x="135" y="63"/>
                    </a:cubicBezTo>
                    <a:cubicBezTo>
                      <a:pt x="135" y="63"/>
                      <a:pt x="134" y="63"/>
                      <a:pt x="134" y="63"/>
                    </a:cubicBezTo>
                    <a:cubicBezTo>
                      <a:pt x="134" y="63"/>
                      <a:pt x="135" y="62"/>
                      <a:pt x="135" y="62"/>
                    </a:cubicBezTo>
                    <a:cubicBezTo>
                      <a:pt x="135" y="62"/>
                      <a:pt x="136" y="62"/>
                      <a:pt x="136" y="62"/>
                    </a:cubicBezTo>
                    <a:cubicBezTo>
                      <a:pt x="137" y="62"/>
                      <a:pt x="137" y="63"/>
                      <a:pt x="137" y="62"/>
                    </a:cubicBezTo>
                    <a:cubicBezTo>
                      <a:pt x="138" y="62"/>
                      <a:pt x="138" y="62"/>
                      <a:pt x="139" y="62"/>
                    </a:cubicBezTo>
                    <a:cubicBezTo>
                      <a:pt x="139" y="61"/>
                      <a:pt x="139" y="61"/>
                      <a:pt x="139" y="61"/>
                    </a:cubicBezTo>
                    <a:cubicBezTo>
                      <a:pt x="140" y="61"/>
                      <a:pt x="140" y="61"/>
                      <a:pt x="140" y="61"/>
                    </a:cubicBezTo>
                    <a:cubicBezTo>
                      <a:pt x="140" y="60"/>
                      <a:pt x="139" y="60"/>
                      <a:pt x="139" y="60"/>
                    </a:cubicBezTo>
                    <a:cubicBezTo>
                      <a:pt x="139" y="59"/>
                      <a:pt x="139" y="59"/>
                      <a:pt x="138" y="59"/>
                    </a:cubicBezTo>
                    <a:cubicBezTo>
                      <a:pt x="138" y="59"/>
                      <a:pt x="137" y="59"/>
                      <a:pt x="137" y="59"/>
                    </a:cubicBezTo>
                    <a:cubicBezTo>
                      <a:pt x="136" y="59"/>
                      <a:pt x="135" y="59"/>
                      <a:pt x="135" y="59"/>
                    </a:cubicBezTo>
                    <a:cubicBezTo>
                      <a:pt x="134" y="59"/>
                      <a:pt x="134" y="59"/>
                      <a:pt x="134" y="60"/>
                    </a:cubicBezTo>
                    <a:cubicBezTo>
                      <a:pt x="133" y="60"/>
                      <a:pt x="133" y="60"/>
                      <a:pt x="133" y="60"/>
                    </a:cubicBezTo>
                    <a:cubicBezTo>
                      <a:pt x="133" y="60"/>
                      <a:pt x="133" y="60"/>
                      <a:pt x="133" y="60"/>
                    </a:cubicBezTo>
                    <a:cubicBezTo>
                      <a:pt x="132" y="60"/>
                      <a:pt x="132" y="60"/>
                      <a:pt x="132" y="60"/>
                    </a:cubicBezTo>
                    <a:cubicBezTo>
                      <a:pt x="131" y="60"/>
                      <a:pt x="131" y="60"/>
                      <a:pt x="131" y="61"/>
                    </a:cubicBezTo>
                    <a:cubicBezTo>
                      <a:pt x="131" y="61"/>
                      <a:pt x="131" y="61"/>
                      <a:pt x="131" y="61"/>
                    </a:cubicBezTo>
                    <a:cubicBezTo>
                      <a:pt x="130" y="61"/>
                      <a:pt x="130" y="61"/>
                      <a:pt x="129" y="62"/>
                    </a:cubicBezTo>
                    <a:cubicBezTo>
                      <a:pt x="129" y="62"/>
                      <a:pt x="129" y="62"/>
                      <a:pt x="128" y="62"/>
                    </a:cubicBezTo>
                    <a:cubicBezTo>
                      <a:pt x="128" y="62"/>
                      <a:pt x="128" y="63"/>
                      <a:pt x="127" y="63"/>
                    </a:cubicBezTo>
                    <a:cubicBezTo>
                      <a:pt x="127" y="63"/>
                      <a:pt x="126" y="63"/>
                      <a:pt x="126" y="62"/>
                    </a:cubicBezTo>
                    <a:cubicBezTo>
                      <a:pt x="126" y="62"/>
                      <a:pt x="127" y="62"/>
                      <a:pt x="128" y="62"/>
                    </a:cubicBezTo>
                    <a:cubicBezTo>
                      <a:pt x="128" y="61"/>
                      <a:pt x="128" y="61"/>
                      <a:pt x="129" y="61"/>
                    </a:cubicBezTo>
                    <a:cubicBezTo>
                      <a:pt x="129" y="61"/>
                      <a:pt x="129" y="61"/>
                      <a:pt x="129" y="61"/>
                    </a:cubicBezTo>
                    <a:cubicBezTo>
                      <a:pt x="129" y="60"/>
                      <a:pt x="130" y="60"/>
                      <a:pt x="130" y="60"/>
                    </a:cubicBezTo>
                    <a:cubicBezTo>
                      <a:pt x="130" y="60"/>
                      <a:pt x="130" y="60"/>
                      <a:pt x="131" y="60"/>
                    </a:cubicBezTo>
                    <a:cubicBezTo>
                      <a:pt x="131" y="59"/>
                      <a:pt x="132" y="60"/>
                      <a:pt x="132" y="59"/>
                    </a:cubicBezTo>
                    <a:cubicBezTo>
                      <a:pt x="132" y="59"/>
                      <a:pt x="133" y="59"/>
                      <a:pt x="133" y="59"/>
                    </a:cubicBezTo>
                    <a:cubicBezTo>
                      <a:pt x="133" y="59"/>
                      <a:pt x="133" y="59"/>
                      <a:pt x="133" y="59"/>
                    </a:cubicBezTo>
                    <a:cubicBezTo>
                      <a:pt x="134" y="58"/>
                      <a:pt x="134" y="58"/>
                      <a:pt x="134" y="58"/>
                    </a:cubicBezTo>
                    <a:cubicBezTo>
                      <a:pt x="135" y="57"/>
                      <a:pt x="135" y="57"/>
                      <a:pt x="136" y="57"/>
                    </a:cubicBezTo>
                    <a:cubicBezTo>
                      <a:pt x="136" y="57"/>
                      <a:pt x="136" y="57"/>
                      <a:pt x="136" y="57"/>
                    </a:cubicBezTo>
                    <a:cubicBezTo>
                      <a:pt x="137" y="56"/>
                      <a:pt x="138" y="56"/>
                      <a:pt x="138" y="56"/>
                    </a:cubicBezTo>
                    <a:cubicBezTo>
                      <a:pt x="139" y="56"/>
                      <a:pt x="139" y="56"/>
                      <a:pt x="140" y="56"/>
                    </a:cubicBezTo>
                    <a:cubicBezTo>
                      <a:pt x="141" y="56"/>
                      <a:pt x="141" y="57"/>
                      <a:pt x="142" y="57"/>
                    </a:cubicBezTo>
                    <a:cubicBezTo>
                      <a:pt x="143" y="57"/>
                      <a:pt x="143" y="57"/>
                      <a:pt x="144" y="57"/>
                    </a:cubicBezTo>
                    <a:cubicBezTo>
                      <a:pt x="145" y="57"/>
                      <a:pt x="145" y="56"/>
                      <a:pt x="146" y="57"/>
                    </a:cubicBezTo>
                    <a:cubicBezTo>
                      <a:pt x="146" y="57"/>
                      <a:pt x="146" y="57"/>
                      <a:pt x="147" y="57"/>
                    </a:cubicBezTo>
                    <a:cubicBezTo>
                      <a:pt x="147" y="57"/>
                      <a:pt x="148" y="56"/>
                      <a:pt x="148" y="56"/>
                    </a:cubicBezTo>
                    <a:cubicBezTo>
                      <a:pt x="149" y="56"/>
                      <a:pt x="149" y="57"/>
                      <a:pt x="149" y="57"/>
                    </a:cubicBezTo>
                    <a:cubicBezTo>
                      <a:pt x="150" y="57"/>
                      <a:pt x="151" y="57"/>
                      <a:pt x="151" y="57"/>
                    </a:cubicBezTo>
                    <a:cubicBezTo>
                      <a:pt x="151" y="56"/>
                      <a:pt x="152" y="56"/>
                      <a:pt x="152" y="56"/>
                    </a:cubicBezTo>
                    <a:cubicBezTo>
                      <a:pt x="152" y="55"/>
                      <a:pt x="153" y="55"/>
                      <a:pt x="154" y="54"/>
                    </a:cubicBezTo>
                    <a:cubicBezTo>
                      <a:pt x="154" y="54"/>
                      <a:pt x="155" y="53"/>
                      <a:pt x="155" y="53"/>
                    </a:cubicBezTo>
                    <a:cubicBezTo>
                      <a:pt x="156" y="53"/>
                      <a:pt x="156" y="53"/>
                      <a:pt x="157" y="53"/>
                    </a:cubicBezTo>
                    <a:cubicBezTo>
                      <a:pt x="157" y="53"/>
                      <a:pt x="158" y="53"/>
                      <a:pt x="159" y="53"/>
                    </a:cubicBezTo>
                    <a:cubicBezTo>
                      <a:pt x="159" y="52"/>
                      <a:pt x="159" y="52"/>
                      <a:pt x="160" y="52"/>
                    </a:cubicBezTo>
                    <a:cubicBezTo>
                      <a:pt x="160" y="52"/>
                      <a:pt x="161" y="52"/>
                      <a:pt x="161" y="51"/>
                    </a:cubicBezTo>
                    <a:cubicBezTo>
                      <a:pt x="162" y="51"/>
                      <a:pt x="162" y="51"/>
                      <a:pt x="162" y="51"/>
                    </a:cubicBezTo>
                    <a:cubicBezTo>
                      <a:pt x="162" y="51"/>
                      <a:pt x="162" y="50"/>
                      <a:pt x="162" y="50"/>
                    </a:cubicBezTo>
                    <a:cubicBezTo>
                      <a:pt x="162" y="50"/>
                      <a:pt x="162" y="49"/>
                      <a:pt x="162" y="49"/>
                    </a:cubicBezTo>
                    <a:cubicBezTo>
                      <a:pt x="162" y="48"/>
                      <a:pt x="163" y="48"/>
                      <a:pt x="163" y="48"/>
                    </a:cubicBezTo>
                    <a:cubicBezTo>
                      <a:pt x="163" y="48"/>
                      <a:pt x="162" y="48"/>
                      <a:pt x="162" y="47"/>
                    </a:cubicBezTo>
                    <a:cubicBezTo>
                      <a:pt x="162" y="47"/>
                      <a:pt x="162" y="47"/>
                      <a:pt x="162" y="46"/>
                    </a:cubicBezTo>
                    <a:cubicBezTo>
                      <a:pt x="161" y="46"/>
                      <a:pt x="161" y="46"/>
                      <a:pt x="161" y="46"/>
                    </a:cubicBezTo>
                    <a:cubicBezTo>
                      <a:pt x="160" y="46"/>
                      <a:pt x="160" y="47"/>
                      <a:pt x="160" y="46"/>
                    </a:cubicBezTo>
                    <a:cubicBezTo>
                      <a:pt x="160" y="46"/>
                      <a:pt x="160" y="46"/>
                      <a:pt x="160" y="46"/>
                    </a:cubicBezTo>
                    <a:cubicBezTo>
                      <a:pt x="160" y="45"/>
                      <a:pt x="159" y="45"/>
                      <a:pt x="160" y="45"/>
                    </a:cubicBezTo>
                    <a:cubicBezTo>
                      <a:pt x="160" y="44"/>
                      <a:pt x="160" y="44"/>
                      <a:pt x="160" y="44"/>
                    </a:cubicBezTo>
                    <a:cubicBezTo>
                      <a:pt x="160" y="44"/>
                      <a:pt x="160" y="44"/>
                      <a:pt x="160" y="43"/>
                    </a:cubicBezTo>
                    <a:cubicBezTo>
                      <a:pt x="159" y="43"/>
                      <a:pt x="159" y="43"/>
                      <a:pt x="159" y="43"/>
                    </a:cubicBezTo>
                    <a:cubicBezTo>
                      <a:pt x="158" y="43"/>
                      <a:pt x="158" y="43"/>
                      <a:pt x="158" y="43"/>
                    </a:cubicBezTo>
                    <a:cubicBezTo>
                      <a:pt x="157" y="43"/>
                      <a:pt x="158" y="42"/>
                      <a:pt x="157" y="42"/>
                    </a:cubicBezTo>
                    <a:cubicBezTo>
                      <a:pt x="157" y="42"/>
                      <a:pt x="157" y="42"/>
                      <a:pt x="156" y="42"/>
                    </a:cubicBezTo>
                    <a:cubicBezTo>
                      <a:pt x="156" y="42"/>
                      <a:pt x="156" y="42"/>
                      <a:pt x="155" y="42"/>
                    </a:cubicBezTo>
                    <a:cubicBezTo>
                      <a:pt x="155" y="42"/>
                      <a:pt x="155" y="41"/>
                      <a:pt x="155" y="41"/>
                    </a:cubicBezTo>
                    <a:cubicBezTo>
                      <a:pt x="155" y="41"/>
                      <a:pt x="155" y="41"/>
                      <a:pt x="155" y="41"/>
                    </a:cubicBezTo>
                    <a:cubicBezTo>
                      <a:pt x="155" y="40"/>
                      <a:pt x="155" y="40"/>
                      <a:pt x="155" y="40"/>
                    </a:cubicBezTo>
                    <a:cubicBezTo>
                      <a:pt x="154" y="40"/>
                      <a:pt x="154" y="40"/>
                      <a:pt x="154" y="40"/>
                    </a:cubicBezTo>
                    <a:cubicBezTo>
                      <a:pt x="153" y="40"/>
                      <a:pt x="153" y="40"/>
                      <a:pt x="153" y="39"/>
                    </a:cubicBezTo>
                    <a:cubicBezTo>
                      <a:pt x="153" y="39"/>
                      <a:pt x="153" y="39"/>
                      <a:pt x="153" y="39"/>
                    </a:cubicBezTo>
                    <a:cubicBezTo>
                      <a:pt x="153" y="38"/>
                      <a:pt x="153" y="38"/>
                      <a:pt x="153" y="38"/>
                    </a:cubicBezTo>
                    <a:cubicBezTo>
                      <a:pt x="153" y="38"/>
                      <a:pt x="154" y="38"/>
                      <a:pt x="154" y="38"/>
                    </a:cubicBezTo>
                    <a:cubicBezTo>
                      <a:pt x="154" y="38"/>
                      <a:pt x="154" y="38"/>
                      <a:pt x="154" y="37"/>
                    </a:cubicBezTo>
                    <a:cubicBezTo>
                      <a:pt x="154" y="37"/>
                      <a:pt x="154" y="37"/>
                      <a:pt x="154" y="36"/>
                    </a:cubicBezTo>
                    <a:cubicBezTo>
                      <a:pt x="154" y="36"/>
                      <a:pt x="154" y="36"/>
                      <a:pt x="154" y="35"/>
                    </a:cubicBezTo>
                    <a:cubicBezTo>
                      <a:pt x="154" y="35"/>
                      <a:pt x="153" y="35"/>
                      <a:pt x="153" y="35"/>
                    </a:cubicBezTo>
                    <a:cubicBezTo>
                      <a:pt x="153" y="34"/>
                      <a:pt x="153" y="34"/>
                      <a:pt x="153" y="34"/>
                    </a:cubicBezTo>
                    <a:cubicBezTo>
                      <a:pt x="153" y="33"/>
                      <a:pt x="153" y="33"/>
                      <a:pt x="153" y="32"/>
                    </a:cubicBezTo>
                    <a:cubicBezTo>
                      <a:pt x="153" y="32"/>
                      <a:pt x="152" y="31"/>
                      <a:pt x="152" y="31"/>
                    </a:cubicBezTo>
                    <a:cubicBezTo>
                      <a:pt x="152" y="30"/>
                      <a:pt x="152" y="30"/>
                      <a:pt x="152" y="30"/>
                    </a:cubicBezTo>
                    <a:cubicBezTo>
                      <a:pt x="152" y="29"/>
                      <a:pt x="152" y="29"/>
                      <a:pt x="151" y="28"/>
                    </a:cubicBezTo>
                    <a:cubicBezTo>
                      <a:pt x="151" y="28"/>
                      <a:pt x="151" y="29"/>
                      <a:pt x="150" y="29"/>
                    </a:cubicBezTo>
                    <a:cubicBezTo>
                      <a:pt x="150" y="29"/>
                      <a:pt x="150" y="29"/>
                      <a:pt x="150" y="30"/>
                    </a:cubicBezTo>
                    <a:cubicBezTo>
                      <a:pt x="149" y="30"/>
                      <a:pt x="149" y="30"/>
                      <a:pt x="149" y="30"/>
                    </a:cubicBezTo>
                    <a:cubicBezTo>
                      <a:pt x="149" y="31"/>
                      <a:pt x="149" y="31"/>
                      <a:pt x="148" y="32"/>
                    </a:cubicBezTo>
                    <a:cubicBezTo>
                      <a:pt x="148" y="32"/>
                      <a:pt x="148" y="32"/>
                      <a:pt x="148" y="32"/>
                    </a:cubicBezTo>
                    <a:cubicBezTo>
                      <a:pt x="147" y="32"/>
                      <a:pt x="147" y="32"/>
                      <a:pt x="147" y="33"/>
                    </a:cubicBezTo>
                    <a:cubicBezTo>
                      <a:pt x="147" y="33"/>
                      <a:pt x="147" y="33"/>
                      <a:pt x="146" y="33"/>
                    </a:cubicBezTo>
                    <a:cubicBezTo>
                      <a:pt x="146" y="33"/>
                      <a:pt x="146" y="33"/>
                      <a:pt x="145" y="33"/>
                    </a:cubicBezTo>
                    <a:cubicBezTo>
                      <a:pt x="145" y="33"/>
                      <a:pt x="145" y="34"/>
                      <a:pt x="144" y="34"/>
                    </a:cubicBezTo>
                    <a:cubicBezTo>
                      <a:pt x="144" y="34"/>
                      <a:pt x="143" y="34"/>
                      <a:pt x="143" y="34"/>
                    </a:cubicBezTo>
                    <a:cubicBezTo>
                      <a:pt x="143" y="34"/>
                      <a:pt x="142" y="33"/>
                      <a:pt x="142" y="33"/>
                    </a:cubicBezTo>
                    <a:cubicBezTo>
                      <a:pt x="142" y="33"/>
                      <a:pt x="142" y="33"/>
                      <a:pt x="142" y="32"/>
                    </a:cubicBezTo>
                    <a:cubicBezTo>
                      <a:pt x="141" y="32"/>
                      <a:pt x="141" y="33"/>
                      <a:pt x="141" y="32"/>
                    </a:cubicBezTo>
                    <a:cubicBezTo>
                      <a:pt x="140" y="32"/>
                      <a:pt x="141" y="32"/>
                      <a:pt x="141" y="32"/>
                    </a:cubicBezTo>
                    <a:cubicBezTo>
                      <a:pt x="141" y="31"/>
                      <a:pt x="140" y="31"/>
                      <a:pt x="141" y="30"/>
                    </a:cubicBezTo>
                    <a:cubicBezTo>
                      <a:pt x="141" y="30"/>
                      <a:pt x="141" y="30"/>
                      <a:pt x="141" y="29"/>
                    </a:cubicBezTo>
                    <a:cubicBezTo>
                      <a:pt x="141" y="29"/>
                      <a:pt x="142" y="28"/>
                      <a:pt x="142" y="28"/>
                    </a:cubicBezTo>
                    <a:cubicBezTo>
                      <a:pt x="142" y="28"/>
                      <a:pt x="142" y="28"/>
                      <a:pt x="143" y="28"/>
                    </a:cubicBezTo>
                    <a:cubicBezTo>
                      <a:pt x="143" y="27"/>
                      <a:pt x="143" y="27"/>
                      <a:pt x="142" y="27"/>
                    </a:cubicBezTo>
                    <a:cubicBezTo>
                      <a:pt x="142" y="26"/>
                      <a:pt x="142" y="27"/>
                      <a:pt x="141" y="27"/>
                    </a:cubicBezTo>
                    <a:cubicBezTo>
                      <a:pt x="141" y="26"/>
                      <a:pt x="140" y="26"/>
                      <a:pt x="140" y="26"/>
                    </a:cubicBezTo>
                    <a:cubicBezTo>
                      <a:pt x="140" y="26"/>
                      <a:pt x="139" y="27"/>
                      <a:pt x="139" y="26"/>
                    </a:cubicBezTo>
                    <a:cubicBezTo>
                      <a:pt x="139" y="26"/>
                      <a:pt x="139" y="26"/>
                      <a:pt x="139" y="26"/>
                    </a:cubicBezTo>
                    <a:cubicBezTo>
                      <a:pt x="139" y="25"/>
                      <a:pt x="139" y="25"/>
                      <a:pt x="139" y="25"/>
                    </a:cubicBezTo>
                    <a:cubicBezTo>
                      <a:pt x="138" y="25"/>
                      <a:pt x="138" y="25"/>
                      <a:pt x="138" y="25"/>
                    </a:cubicBezTo>
                    <a:cubicBezTo>
                      <a:pt x="138" y="25"/>
                      <a:pt x="138" y="24"/>
                      <a:pt x="137" y="24"/>
                    </a:cubicBezTo>
                    <a:cubicBezTo>
                      <a:pt x="137" y="24"/>
                      <a:pt x="137" y="24"/>
                      <a:pt x="136" y="24"/>
                    </a:cubicBezTo>
                    <a:cubicBezTo>
                      <a:pt x="136" y="23"/>
                      <a:pt x="135" y="24"/>
                      <a:pt x="134" y="24"/>
                    </a:cubicBezTo>
                    <a:cubicBezTo>
                      <a:pt x="134" y="24"/>
                      <a:pt x="133" y="24"/>
                      <a:pt x="133" y="24"/>
                    </a:cubicBezTo>
                    <a:cubicBezTo>
                      <a:pt x="132" y="24"/>
                      <a:pt x="132" y="24"/>
                      <a:pt x="131" y="24"/>
                    </a:cubicBezTo>
                    <a:cubicBezTo>
                      <a:pt x="130" y="24"/>
                      <a:pt x="130" y="24"/>
                      <a:pt x="129" y="24"/>
                    </a:cubicBezTo>
                    <a:cubicBezTo>
                      <a:pt x="128" y="24"/>
                      <a:pt x="128" y="24"/>
                      <a:pt x="127" y="24"/>
                    </a:cubicBezTo>
                    <a:cubicBezTo>
                      <a:pt x="127" y="24"/>
                      <a:pt x="127" y="24"/>
                      <a:pt x="127" y="25"/>
                    </a:cubicBezTo>
                    <a:cubicBezTo>
                      <a:pt x="127" y="25"/>
                      <a:pt x="127" y="25"/>
                      <a:pt x="127" y="26"/>
                    </a:cubicBezTo>
                    <a:cubicBezTo>
                      <a:pt x="127" y="26"/>
                      <a:pt x="127" y="26"/>
                      <a:pt x="127" y="26"/>
                    </a:cubicBezTo>
                    <a:cubicBezTo>
                      <a:pt x="127" y="27"/>
                      <a:pt x="126" y="27"/>
                      <a:pt x="126" y="28"/>
                    </a:cubicBezTo>
                    <a:cubicBezTo>
                      <a:pt x="126" y="28"/>
                      <a:pt x="126" y="28"/>
                      <a:pt x="125" y="29"/>
                    </a:cubicBezTo>
                    <a:cubicBezTo>
                      <a:pt x="125" y="29"/>
                      <a:pt x="126" y="30"/>
                      <a:pt x="125" y="30"/>
                    </a:cubicBezTo>
                    <a:cubicBezTo>
                      <a:pt x="125" y="30"/>
                      <a:pt x="125" y="30"/>
                      <a:pt x="125" y="31"/>
                    </a:cubicBezTo>
                    <a:cubicBezTo>
                      <a:pt x="125" y="31"/>
                      <a:pt x="124" y="31"/>
                      <a:pt x="124" y="31"/>
                    </a:cubicBezTo>
                    <a:cubicBezTo>
                      <a:pt x="124" y="31"/>
                      <a:pt x="124" y="31"/>
                      <a:pt x="123" y="32"/>
                    </a:cubicBezTo>
                    <a:cubicBezTo>
                      <a:pt x="123" y="32"/>
                      <a:pt x="123" y="32"/>
                      <a:pt x="122" y="32"/>
                    </a:cubicBezTo>
                    <a:cubicBezTo>
                      <a:pt x="122" y="33"/>
                      <a:pt x="121" y="33"/>
                      <a:pt x="121" y="33"/>
                    </a:cubicBezTo>
                    <a:cubicBezTo>
                      <a:pt x="121" y="33"/>
                      <a:pt x="121" y="34"/>
                      <a:pt x="121" y="34"/>
                    </a:cubicBezTo>
                    <a:cubicBezTo>
                      <a:pt x="122" y="34"/>
                      <a:pt x="122" y="34"/>
                      <a:pt x="122" y="34"/>
                    </a:cubicBezTo>
                    <a:cubicBezTo>
                      <a:pt x="123" y="34"/>
                      <a:pt x="123" y="35"/>
                      <a:pt x="123" y="35"/>
                    </a:cubicBezTo>
                    <a:cubicBezTo>
                      <a:pt x="123" y="36"/>
                      <a:pt x="123" y="36"/>
                      <a:pt x="123" y="37"/>
                    </a:cubicBezTo>
                    <a:cubicBezTo>
                      <a:pt x="123" y="37"/>
                      <a:pt x="123" y="38"/>
                      <a:pt x="123" y="38"/>
                    </a:cubicBezTo>
                    <a:cubicBezTo>
                      <a:pt x="123" y="38"/>
                      <a:pt x="122" y="38"/>
                      <a:pt x="122" y="39"/>
                    </a:cubicBezTo>
                    <a:cubicBezTo>
                      <a:pt x="122" y="39"/>
                      <a:pt x="123" y="40"/>
                      <a:pt x="122" y="40"/>
                    </a:cubicBezTo>
                    <a:cubicBezTo>
                      <a:pt x="122" y="40"/>
                      <a:pt x="122" y="40"/>
                      <a:pt x="122" y="40"/>
                    </a:cubicBezTo>
                    <a:cubicBezTo>
                      <a:pt x="121" y="40"/>
                      <a:pt x="121" y="40"/>
                      <a:pt x="121" y="40"/>
                    </a:cubicBezTo>
                    <a:cubicBezTo>
                      <a:pt x="121" y="40"/>
                      <a:pt x="121" y="40"/>
                      <a:pt x="121" y="41"/>
                    </a:cubicBezTo>
                    <a:cubicBezTo>
                      <a:pt x="120" y="41"/>
                      <a:pt x="120" y="41"/>
                      <a:pt x="119" y="42"/>
                    </a:cubicBezTo>
                    <a:cubicBezTo>
                      <a:pt x="119" y="42"/>
                      <a:pt x="119" y="42"/>
                      <a:pt x="119" y="42"/>
                    </a:cubicBezTo>
                    <a:cubicBezTo>
                      <a:pt x="118" y="43"/>
                      <a:pt x="118" y="42"/>
                      <a:pt x="117" y="43"/>
                    </a:cubicBezTo>
                    <a:cubicBezTo>
                      <a:pt x="117" y="43"/>
                      <a:pt x="116" y="43"/>
                      <a:pt x="116" y="43"/>
                    </a:cubicBezTo>
                    <a:cubicBezTo>
                      <a:pt x="115" y="43"/>
                      <a:pt x="115" y="43"/>
                      <a:pt x="115" y="44"/>
                    </a:cubicBezTo>
                    <a:cubicBezTo>
                      <a:pt x="114" y="44"/>
                      <a:pt x="114" y="44"/>
                      <a:pt x="113" y="44"/>
                    </a:cubicBezTo>
                    <a:cubicBezTo>
                      <a:pt x="113" y="44"/>
                      <a:pt x="113" y="44"/>
                      <a:pt x="113" y="44"/>
                    </a:cubicBezTo>
                    <a:cubicBezTo>
                      <a:pt x="112" y="45"/>
                      <a:pt x="113" y="45"/>
                      <a:pt x="113" y="45"/>
                    </a:cubicBezTo>
                    <a:cubicBezTo>
                      <a:pt x="113" y="46"/>
                      <a:pt x="113" y="46"/>
                      <a:pt x="113" y="46"/>
                    </a:cubicBezTo>
                    <a:cubicBezTo>
                      <a:pt x="113" y="47"/>
                      <a:pt x="113" y="47"/>
                      <a:pt x="113" y="47"/>
                    </a:cubicBezTo>
                    <a:cubicBezTo>
                      <a:pt x="112" y="48"/>
                      <a:pt x="112" y="49"/>
                      <a:pt x="112" y="50"/>
                    </a:cubicBezTo>
                    <a:cubicBezTo>
                      <a:pt x="112" y="50"/>
                      <a:pt x="112" y="50"/>
                      <a:pt x="112" y="51"/>
                    </a:cubicBezTo>
                    <a:cubicBezTo>
                      <a:pt x="112" y="51"/>
                      <a:pt x="112" y="51"/>
                      <a:pt x="112" y="51"/>
                    </a:cubicBezTo>
                    <a:cubicBezTo>
                      <a:pt x="111" y="51"/>
                      <a:pt x="111" y="51"/>
                      <a:pt x="111" y="52"/>
                    </a:cubicBezTo>
                    <a:cubicBezTo>
                      <a:pt x="111" y="52"/>
                      <a:pt x="110" y="52"/>
                      <a:pt x="110" y="53"/>
                    </a:cubicBezTo>
                    <a:cubicBezTo>
                      <a:pt x="110" y="53"/>
                      <a:pt x="110" y="53"/>
                      <a:pt x="110" y="53"/>
                    </a:cubicBezTo>
                    <a:cubicBezTo>
                      <a:pt x="109" y="53"/>
                      <a:pt x="109" y="53"/>
                      <a:pt x="109" y="53"/>
                    </a:cubicBezTo>
                    <a:cubicBezTo>
                      <a:pt x="109" y="53"/>
                      <a:pt x="108" y="54"/>
                      <a:pt x="108" y="54"/>
                    </a:cubicBezTo>
                    <a:cubicBezTo>
                      <a:pt x="108" y="54"/>
                      <a:pt x="107" y="54"/>
                      <a:pt x="107" y="54"/>
                    </a:cubicBezTo>
                    <a:cubicBezTo>
                      <a:pt x="106" y="53"/>
                      <a:pt x="106" y="53"/>
                      <a:pt x="106" y="52"/>
                    </a:cubicBezTo>
                    <a:cubicBezTo>
                      <a:pt x="106" y="52"/>
                      <a:pt x="106" y="52"/>
                      <a:pt x="106" y="51"/>
                    </a:cubicBezTo>
                    <a:cubicBezTo>
                      <a:pt x="106" y="51"/>
                      <a:pt x="106" y="51"/>
                      <a:pt x="106" y="51"/>
                    </a:cubicBezTo>
                    <a:cubicBezTo>
                      <a:pt x="106" y="51"/>
                      <a:pt x="106" y="50"/>
                      <a:pt x="106" y="50"/>
                    </a:cubicBezTo>
                    <a:cubicBezTo>
                      <a:pt x="106" y="50"/>
                      <a:pt x="105" y="50"/>
                      <a:pt x="105" y="49"/>
                    </a:cubicBezTo>
                    <a:cubicBezTo>
                      <a:pt x="105" y="49"/>
                      <a:pt x="105" y="49"/>
                      <a:pt x="106" y="48"/>
                    </a:cubicBezTo>
                    <a:cubicBezTo>
                      <a:pt x="106" y="48"/>
                      <a:pt x="106" y="48"/>
                      <a:pt x="106" y="47"/>
                    </a:cubicBezTo>
                    <a:cubicBezTo>
                      <a:pt x="106" y="47"/>
                      <a:pt x="106" y="47"/>
                      <a:pt x="106" y="46"/>
                    </a:cubicBezTo>
                    <a:cubicBezTo>
                      <a:pt x="106" y="46"/>
                      <a:pt x="107" y="46"/>
                      <a:pt x="107" y="46"/>
                    </a:cubicBezTo>
                    <a:cubicBezTo>
                      <a:pt x="107" y="45"/>
                      <a:pt x="107" y="45"/>
                      <a:pt x="107" y="44"/>
                    </a:cubicBezTo>
                    <a:cubicBezTo>
                      <a:pt x="107" y="44"/>
                      <a:pt x="108" y="43"/>
                      <a:pt x="108" y="43"/>
                    </a:cubicBezTo>
                    <a:cubicBezTo>
                      <a:pt x="108" y="43"/>
                      <a:pt x="107" y="43"/>
                      <a:pt x="107" y="42"/>
                    </a:cubicBezTo>
                    <a:cubicBezTo>
                      <a:pt x="107" y="42"/>
                      <a:pt x="106" y="43"/>
                      <a:pt x="106" y="43"/>
                    </a:cubicBezTo>
                    <a:cubicBezTo>
                      <a:pt x="105" y="43"/>
                      <a:pt x="105" y="43"/>
                      <a:pt x="104" y="42"/>
                    </a:cubicBezTo>
                    <a:cubicBezTo>
                      <a:pt x="104" y="42"/>
                      <a:pt x="104" y="42"/>
                      <a:pt x="103" y="42"/>
                    </a:cubicBezTo>
                    <a:cubicBezTo>
                      <a:pt x="103" y="42"/>
                      <a:pt x="102" y="43"/>
                      <a:pt x="102" y="42"/>
                    </a:cubicBezTo>
                    <a:cubicBezTo>
                      <a:pt x="102" y="42"/>
                      <a:pt x="102" y="42"/>
                      <a:pt x="102" y="42"/>
                    </a:cubicBezTo>
                    <a:cubicBezTo>
                      <a:pt x="102" y="41"/>
                      <a:pt x="102" y="41"/>
                      <a:pt x="102" y="41"/>
                    </a:cubicBezTo>
                    <a:cubicBezTo>
                      <a:pt x="102" y="40"/>
                      <a:pt x="100" y="41"/>
                      <a:pt x="100" y="41"/>
                    </a:cubicBezTo>
                    <a:cubicBezTo>
                      <a:pt x="99" y="41"/>
                      <a:pt x="98" y="41"/>
                      <a:pt x="98" y="41"/>
                    </a:cubicBezTo>
                    <a:cubicBezTo>
                      <a:pt x="98" y="41"/>
                      <a:pt x="98" y="41"/>
                      <a:pt x="98" y="41"/>
                    </a:cubicBezTo>
                    <a:cubicBezTo>
                      <a:pt x="98" y="40"/>
                      <a:pt x="98" y="40"/>
                      <a:pt x="98" y="40"/>
                    </a:cubicBezTo>
                    <a:cubicBezTo>
                      <a:pt x="98" y="39"/>
                      <a:pt x="98" y="39"/>
                      <a:pt x="97" y="39"/>
                    </a:cubicBezTo>
                    <a:cubicBezTo>
                      <a:pt x="97" y="38"/>
                      <a:pt x="97" y="39"/>
                      <a:pt x="96" y="38"/>
                    </a:cubicBezTo>
                    <a:cubicBezTo>
                      <a:pt x="95" y="38"/>
                      <a:pt x="95" y="38"/>
                      <a:pt x="95" y="38"/>
                    </a:cubicBezTo>
                    <a:cubicBezTo>
                      <a:pt x="94" y="38"/>
                      <a:pt x="94" y="38"/>
                      <a:pt x="94" y="37"/>
                    </a:cubicBezTo>
                    <a:cubicBezTo>
                      <a:pt x="94" y="37"/>
                      <a:pt x="94" y="37"/>
                      <a:pt x="93" y="37"/>
                    </a:cubicBezTo>
                    <a:cubicBezTo>
                      <a:pt x="93" y="37"/>
                      <a:pt x="92" y="37"/>
                      <a:pt x="92" y="37"/>
                    </a:cubicBezTo>
                    <a:cubicBezTo>
                      <a:pt x="91" y="38"/>
                      <a:pt x="91" y="38"/>
                      <a:pt x="90" y="38"/>
                    </a:cubicBezTo>
                    <a:cubicBezTo>
                      <a:pt x="90" y="38"/>
                      <a:pt x="89" y="38"/>
                      <a:pt x="89" y="38"/>
                    </a:cubicBezTo>
                    <a:cubicBezTo>
                      <a:pt x="89" y="38"/>
                      <a:pt x="90" y="38"/>
                      <a:pt x="90" y="37"/>
                    </a:cubicBezTo>
                    <a:cubicBezTo>
                      <a:pt x="90" y="37"/>
                      <a:pt x="90" y="37"/>
                      <a:pt x="90" y="36"/>
                    </a:cubicBezTo>
                    <a:cubicBezTo>
                      <a:pt x="90" y="36"/>
                      <a:pt x="90" y="36"/>
                      <a:pt x="90" y="35"/>
                    </a:cubicBezTo>
                    <a:cubicBezTo>
                      <a:pt x="90" y="34"/>
                      <a:pt x="91" y="34"/>
                      <a:pt x="91" y="34"/>
                    </a:cubicBezTo>
                    <a:cubicBezTo>
                      <a:pt x="91" y="33"/>
                      <a:pt x="90" y="33"/>
                      <a:pt x="90" y="33"/>
                    </a:cubicBezTo>
                    <a:cubicBezTo>
                      <a:pt x="90" y="33"/>
                      <a:pt x="90" y="33"/>
                      <a:pt x="89" y="33"/>
                    </a:cubicBezTo>
                    <a:cubicBezTo>
                      <a:pt x="89" y="33"/>
                      <a:pt x="89" y="33"/>
                      <a:pt x="88" y="33"/>
                    </a:cubicBezTo>
                    <a:cubicBezTo>
                      <a:pt x="88" y="32"/>
                      <a:pt x="88" y="32"/>
                      <a:pt x="89" y="31"/>
                    </a:cubicBezTo>
                    <a:cubicBezTo>
                      <a:pt x="89" y="31"/>
                      <a:pt x="89" y="31"/>
                      <a:pt x="90" y="31"/>
                    </a:cubicBezTo>
                    <a:cubicBezTo>
                      <a:pt x="90" y="30"/>
                      <a:pt x="90" y="30"/>
                      <a:pt x="90" y="30"/>
                    </a:cubicBezTo>
                    <a:cubicBezTo>
                      <a:pt x="90" y="30"/>
                      <a:pt x="90" y="29"/>
                      <a:pt x="90" y="29"/>
                    </a:cubicBezTo>
                    <a:cubicBezTo>
                      <a:pt x="91" y="29"/>
                      <a:pt x="91" y="29"/>
                      <a:pt x="91" y="28"/>
                    </a:cubicBezTo>
                    <a:cubicBezTo>
                      <a:pt x="92" y="28"/>
                      <a:pt x="92" y="28"/>
                      <a:pt x="92" y="28"/>
                    </a:cubicBezTo>
                    <a:cubicBezTo>
                      <a:pt x="92" y="28"/>
                      <a:pt x="92" y="27"/>
                      <a:pt x="93" y="27"/>
                    </a:cubicBezTo>
                    <a:cubicBezTo>
                      <a:pt x="93" y="27"/>
                      <a:pt x="93" y="27"/>
                      <a:pt x="93" y="27"/>
                    </a:cubicBezTo>
                    <a:cubicBezTo>
                      <a:pt x="94" y="27"/>
                      <a:pt x="94" y="27"/>
                      <a:pt x="94" y="26"/>
                    </a:cubicBezTo>
                    <a:cubicBezTo>
                      <a:pt x="94" y="26"/>
                      <a:pt x="95" y="26"/>
                      <a:pt x="95" y="26"/>
                    </a:cubicBezTo>
                    <a:cubicBezTo>
                      <a:pt x="95" y="26"/>
                      <a:pt x="95" y="26"/>
                      <a:pt x="96" y="25"/>
                    </a:cubicBezTo>
                    <a:cubicBezTo>
                      <a:pt x="96" y="25"/>
                      <a:pt x="96" y="24"/>
                      <a:pt x="96" y="24"/>
                    </a:cubicBezTo>
                    <a:cubicBezTo>
                      <a:pt x="96" y="24"/>
                      <a:pt x="97" y="24"/>
                      <a:pt x="97" y="24"/>
                    </a:cubicBezTo>
                    <a:cubicBezTo>
                      <a:pt x="97" y="24"/>
                      <a:pt x="97" y="24"/>
                      <a:pt x="98" y="24"/>
                    </a:cubicBezTo>
                    <a:cubicBezTo>
                      <a:pt x="98" y="24"/>
                      <a:pt x="98" y="24"/>
                      <a:pt x="99" y="23"/>
                    </a:cubicBezTo>
                    <a:cubicBezTo>
                      <a:pt x="99" y="23"/>
                      <a:pt x="99" y="23"/>
                      <a:pt x="100" y="23"/>
                    </a:cubicBezTo>
                    <a:cubicBezTo>
                      <a:pt x="100" y="23"/>
                      <a:pt x="100" y="23"/>
                      <a:pt x="100" y="22"/>
                    </a:cubicBezTo>
                    <a:cubicBezTo>
                      <a:pt x="100" y="22"/>
                      <a:pt x="100" y="22"/>
                      <a:pt x="100" y="22"/>
                    </a:cubicBezTo>
                    <a:cubicBezTo>
                      <a:pt x="100" y="21"/>
                      <a:pt x="100" y="22"/>
                      <a:pt x="101" y="22"/>
                    </a:cubicBezTo>
                    <a:cubicBezTo>
                      <a:pt x="101" y="22"/>
                      <a:pt x="101" y="22"/>
                      <a:pt x="101" y="22"/>
                    </a:cubicBezTo>
                    <a:cubicBezTo>
                      <a:pt x="102" y="22"/>
                      <a:pt x="102" y="22"/>
                      <a:pt x="102" y="22"/>
                    </a:cubicBezTo>
                    <a:cubicBezTo>
                      <a:pt x="103" y="22"/>
                      <a:pt x="103" y="22"/>
                      <a:pt x="103" y="22"/>
                    </a:cubicBezTo>
                    <a:cubicBezTo>
                      <a:pt x="103" y="22"/>
                      <a:pt x="103" y="22"/>
                      <a:pt x="104" y="21"/>
                    </a:cubicBezTo>
                    <a:cubicBezTo>
                      <a:pt x="104" y="21"/>
                      <a:pt x="103" y="21"/>
                      <a:pt x="103" y="21"/>
                    </a:cubicBezTo>
                    <a:cubicBezTo>
                      <a:pt x="103" y="20"/>
                      <a:pt x="103" y="21"/>
                      <a:pt x="102" y="20"/>
                    </a:cubicBezTo>
                    <a:cubicBezTo>
                      <a:pt x="102" y="20"/>
                      <a:pt x="102" y="20"/>
                      <a:pt x="102" y="20"/>
                    </a:cubicBezTo>
                    <a:cubicBezTo>
                      <a:pt x="102" y="20"/>
                      <a:pt x="103" y="20"/>
                      <a:pt x="103" y="20"/>
                    </a:cubicBezTo>
                    <a:cubicBezTo>
                      <a:pt x="104" y="20"/>
                      <a:pt x="104" y="20"/>
                      <a:pt x="104" y="20"/>
                    </a:cubicBezTo>
                    <a:cubicBezTo>
                      <a:pt x="104" y="20"/>
                      <a:pt x="104" y="20"/>
                      <a:pt x="104" y="20"/>
                    </a:cubicBezTo>
                    <a:cubicBezTo>
                      <a:pt x="104" y="20"/>
                      <a:pt x="104" y="20"/>
                      <a:pt x="104" y="20"/>
                    </a:cubicBezTo>
                    <a:cubicBezTo>
                      <a:pt x="104" y="20"/>
                      <a:pt x="105" y="20"/>
                      <a:pt x="105" y="20"/>
                    </a:cubicBezTo>
                    <a:cubicBezTo>
                      <a:pt x="105" y="20"/>
                      <a:pt x="105" y="20"/>
                      <a:pt x="105" y="20"/>
                    </a:cubicBezTo>
                    <a:cubicBezTo>
                      <a:pt x="106" y="20"/>
                      <a:pt x="106" y="20"/>
                      <a:pt x="106" y="20"/>
                    </a:cubicBezTo>
                    <a:cubicBezTo>
                      <a:pt x="106" y="20"/>
                      <a:pt x="106" y="20"/>
                      <a:pt x="107" y="20"/>
                    </a:cubicBezTo>
                    <a:cubicBezTo>
                      <a:pt x="107" y="19"/>
                      <a:pt x="107" y="19"/>
                      <a:pt x="107" y="19"/>
                    </a:cubicBezTo>
                    <a:cubicBezTo>
                      <a:pt x="107" y="19"/>
                      <a:pt x="108" y="19"/>
                      <a:pt x="108" y="19"/>
                    </a:cubicBezTo>
                    <a:cubicBezTo>
                      <a:pt x="108" y="19"/>
                      <a:pt x="108" y="20"/>
                      <a:pt x="109" y="20"/>
                    </a:cubicBezTo>
                    <a:cubicBezTo>
                      <a:pt x="109" y="19"/>
                      <a:pt x="109" y="19"/>
                      <a:pt x="110" y="19"/>
                    </a:cubicBezTo>
                    <a:cubicBezTo>
                      <a:pt x="110" y="19"/>
                      <a:pt x="111" y="19"/>
                      <a:pt x="111" y="19"/>
                    </a:cubicBezTo>
                    <a:cubicBezTo>
                      <a:pt x="111" y="19"/>
                      <a:pt x="112" y="18"/>
                      <a:pt x="112" y="18"/>
                    </a:cubicBezTo>
                    <a:cubicBezTo>
                      <a:pt x="113" y="18"/>
                      <a:pt x="113" y="18"/>
                      <a:pt x="113" y="17"/>
                    </a:cubicBezTo>
                    <a:cubicBezTo>
                      <a:pt x="114" y="17"/>
                      <a:pt x="114" y="17"/>
                      <a:pt x="114" y="17"/>
                    </a:cubicBezTo>
                    <a:cubicBezTo>
                      <a:pt x="115" y="16"/>
                      <a:pt x="114" y="16"/>
                      <a:pt x="115" y="15"/>
                    </a:cubicBezTo>
                    <a:cubicBezTo>
                      <a:pt x="115" y="15"/>
                      <a:pt x="115" y="15"/>
                      <a:pt x="115" y="15"/>
                    </a:cubicBezTo>
                    <a:cubicBezTo>
                      <a:pt x="116" y="15"/>
                      <a:pt x="116" y="15"/>
                      <a:pt x="116" y="15"/>
                    </a:cubicBezTo>
                    <a:cubicBezTo>
                      <a:pt x="117" y="15"/>
                      <a:pt x="117" y="15"/>
                      <a:pt x="117" y="15"/>
                    </a:cubicBezTo>
                    <a:cubicBezTo>
                      <a:pt x="117" y="15"/>
                      <a:pt x="118" y="15"/>
                      <a:pt x="118" y="15"/>
                    </a:cubicBezTo>
                    <a:cubicBezTo>
                      <a:pt x="118" y="14"/>
                      <a:pt x="118" y="14"/>
                      <a:pt x="118" y="14"/>
                    </a:cubicBezTo>
                    <a:cubicBezTo>
                      <a:pt x="118" y="14"/>
                      <a:pt x="118" y="14"/>
                      <a:pt x="118" y="13"/>
                    </a:cubicBezTo>
                    <a:cubicBezTo>
                      <a:pt x="118" y="13"/>
                      <a:pt x="118" y="13"/>
                      <a:pt x="118" y="13"/>
                    </a:cubicBezTo>
                    <a:cubicBezTo>
                      <a:pt x="119" y="13"/>
                      <a:pt x="119" y="13"/>
                      <a:pt x="119" y="13"/>
                    </a:cubicBezTo>
                    <a:cubicBezTo>
                      <a:pt x="119" y="13"/>
                      <a:pt x="120" y="13"/>
                      <a:pt x="120" y="13"/>
                    </a:cubicBezTo>
                    <a:cubicBezTo>
                      <a:pt x="120" y="13"/>
                      <a:pt x="120" y="13"/>
                      <a:pt x="120" y="13"/>
                    </a:cubicBezTo>
                    <a:cubicBezTo>
                      <a:pt x="121" y="13"/>
                      <a:pt x="120" y="14"/>
                      <a:pt x="121" y="14"/>
                    </a:cubicBezTo>
                    <a:cubicBezTo>
                      <a:pt x="121" y="14"/>
                      <a:pt x="121" y="14"/>
                      <a:pt x="122" y="14"/>
                    </a:cubicBezTo>
                    <a:cubicBezTo>
                      <a:pt x="122" y="14"/>
                      <a:pt x="122" y="14"/>
                      <a:pt x="122" y="14"/>
                    </a:cubicBezTo>
                    <a:cubicBezTo>
                      <a:pt x="122" y="14"/>
                      <a:pt x="123" y="14"/>
                      <a:pt x="123" y="13"/>
                    </a:cubicBezTo>
                    <a:cubicBezTo>
                      <a:pt x="123" y="13"/>
                      <a:pt x="122" y="13"/>
                      <a:pt x="123" y="13"/>
                    </a:cubicBezTo>
                    <a:cubicBezTo>
                      <a:pt x="123" y="12"/>
                      <a:pt x="123" y="13"/>
                      <a:pt x="123" y="13"/>
                    </a:cubicBezTo>
                    <a:cubicBezTo>
                      <a:pt x="124" y="13"/>
                      <a:pt x="124" y="13"/>
                      <a:pt x="124" y="13"/>
                    </a:cubicBezTo>
                    <a:cubicBezTo>
                      <a:pt x="124" y="13"/>
                      <a:pt x="124" y="13"/>
                      <a:pt x="124" y="13"/>
                    </a:cubicBezTo>
                    <a:cubicBezTo>
                      <a:pt x="125" y="13"/>
                      <a:pt x="125" y="13"/>
                      <a:pt x="125" y="13"/>
                    </a:cubicBezTo>
                    <a:cubicBezTo>
                      <a:pt x="126" y="13"/>
                      <a:pt x="126" y="13"/>
                      <a:pt x="126" y="13"/>
                    </a:cubicBezTo>
                    <a:cubicBezTo>
                      <a:pt x="127" y="13"/>
                      <a:pt x="127" y="13"/>
                      <a:pt x="128" y="12"/>
                    </a:cubicBezTo>
                    <a:cubicBezTo>
                      <a:pt x="128" y="12"/>
                      <a:pt x="128" y="12"/>
                      <a:pt x="128" y="12"/>
                    </a:cubicBezTo>
                    <a:cubicBezTo>
                      <a:pt x="129" y="11"/>
                      <a:pt x="129" y="11"/>
                      <a:pt x="129" y="11"/>
                    </a:cubicBezTo>
                    <a:cubicBezTo>
                      <a:pt x="129" y="11"/>
                      <a:pt x="130" y="11"/>
                      <a:pt x="130" y="10"/>
                    </a:cubicBezTo>
                    <a:cubicBezTo>
                      <a:pt x="130" y="10"/>
                      <a:pt x="130" y="10"/>
                      <a:pt x="130" y="10"/>
                    </a:cubicBezTo>
                    <a:cubicBezTo>
                      <a:pt x="130" y="10"/>
                      <a:pt x="129" y="10"/>
                      <a:pt x="129" y="10"/>
                    </a:cubicBezTo>
                    <a:cubicBezTo>
                      <a:pt x="129" y="10"/>
                      <a:pt x="129" y="9"/>
                      <a:pt x="129" y="9"/>
                    </a:cubicBezTo>
                    <a:cubicBezTo>
                      <a:pt x="129" y="9"/>
                      <a:pt x="129" y="9"/>
                      <a:pt x="129" y="8"/>
                    </a:cubicBezTo>
                    <a:cubicBezTo>
                      <a:pt x="129" y="8"/>
                      <a:pt x="129" y="8"/>
                      <a:pt x="130" y="8"/>
                    </a:cubicBezTo>
                    <a:cubicBezTo>
                      <a:pt x="130" y="8"/>
                      <a:pt x="130" y="8"/>
                      <a:pt x="130" y="8"/>
                    </a:cubicBezTo>
                    <a:cubicBezTo>
                      <a:pt x="130" y="8"/>
                      <a:pt x="130" y="8"/>
                      <a:pt x="131" y="8"/>
                    </a:cubicBezTo>
                    <a:cubicBezTo>
                      <a:pt x="131" y="8"/>
                      <a:pt x="131" y="8"/>
                      <a:pt x="131" y="8"/>
                    </a:cubicBezTo>
                    <a:cubicBezTo>
                      <a:pt x="131" y="8"/>
                      <a:pt x="132" y="8"/>
                      <a:pt x="132" y="8"/>
                    </a:cubicBezTo>
                    <a:cubicBezTo>
                      <a:pt x="132" y="8"/>
                      <a:pt x="132" y="7"/>
                      <a:pt x="132" y="7"/>
                    </a:cubicBezTo>
                    <a:cubicBezTo>
                      <a:pt x="132" y="7"/>
                      <a:pt x="132" y="7"/>
                      <a:pt x="132" y="6"/>
                    </a:cubicBezTo>
                    <a:cubicBezTo>
                      <a:pt x="132" y="6"/>
                      <a:pt x="132" y="6"/>
                      <a:pt x="132" y="6"/>
                    </a:cubicBezTo>
                    <a:cubicBezTo>
                      <a:pt x="131" y="6"/>
                      <a:pt x="131" y="6"/>
                      <a:pt x="131" y="6"/>
                    </a:cubicBezTo>
                    <a:cubicBezTo>
                      <a:pt x="131" y="6"/>
                      <a:pt x="131" y="6"/>
                      <a:pt x="131" y="6"/>
                    </a:cubicBezTo>
                    <a:cubicBezTo>
                      <a:pt x="130" y="5"/>
                      <a:pt x="130" y="5"/>
                      <a:pt x="130" y="5"/>
                    </a:cubicBezTo>
                    <a:cubicBezTo>
                      <a:pt x="129" y="5"/>
                      <a:pt x="129" y="5"/>
                      <a:pt x="128" y="5"/>
                    </a:cubicBezTo>
                    <a:cubicBezTo>
                      <a:pt x="128" y="5"/>
                      <a:pt x="127" y="5"/>
                      <a:pt x="127" y="5"/>
                    </a:cubicBezTo>
                    <a:cubicBezTo>
                      <a:pt x="126" y="5"/>
                      <a:pt x="126" y="5"/>
                      <a:pt x="126" y="6"/>
                    </a:cubicBezTo>
                    <a:cubicBezTo>
                      <a:pt x="126" y="6"/>
                      <a:pt x="125" y="6"/>
                      <a:pt x="125" y="6"/>
                    </a:cubicBezTo>
                    <a:cubicBezTo>
                      <a:pt x="125" y="7"/>
                      <a:pt x="125" y="7"/>
                      <a:pt x="125" y="8"/>
                    </a:cubicBezTo>
                    <a:cubicBezTo>
                      <a:pt x="125" y="8"/>
                      <a:pt x="125" y="8"/>
                      <a:pt x="124" y="8"/>
                    </a:cubicBezTo>
                    <a:cubicBezTo>
                      <a:pt x="124" y="8"/>
                      <a:pt x="124" y="8"/>
                      <a:pt x="123" y="8"/>
                    </a:cubicBezTo>
                    <a:cubicBezTo>
                      <a:pt x="123" y="8"/>
                      <a:pt x="123" y="8"/>
                      <a:pt x="123" y="9"/>
                    </a:cubicBezTo>
                    <a:cubicBezTo>
                      <a:pt x="123" y="9"/>
                      <a:pt x="122" y="9"/>
                      <a:pt x="122" y="9"/>
                    </a:cubicBezTo>
                    <a:cubicBezTo>
                      <a:pt x="121" y="10"/>
                      <a:pt x="121" y="10"/>
                      <a:pt x="121" y="10"/>
                    </a:cubicBezTo>
                    <a:cubicBezTo>
                      <a:pt x="120" y="10"/>
                      <a:pt x="120" y="10"/>
                      <a:pt x="120" y="10"/>
                    </a:cubicBezTo>
                    <a:cubicBezTo>
                      <a:pt x="120" y="10"/>
                      <a:pt x="120" y="10"/>
                      <a:pt x="120" y="10"/>
                    </a:cubicBezTo>
                    <a:cubicBezTo>
                      <a:pt x="119" y="10"/>
                      <a:pt x="119" y="11"/>
                      <a:pt x="119" y="11"/>
                    </a:cubicBezTo>
                    <a:cubicBezTo>
                      <a:pt x="119" y="11"/>
                      <a:pt x="119" y="11"/>
                      <a:pt x="118" y="11"/>
                    </a:cubicBezTo>
                    <a:cubicBezTo>
                      <a:pt x="118" y="11"/>
                      <a:pt x="117" y="11"/>
                      <a:pt x="117" y="11"/>
                    </a:cubicBezTo>
                    <a:cubicBezTo>
                      <a:pt x="117" y="11"/>
                      <a:pt x="117" y="10"/>
                      <a:pt x="117" y="10"/>
                    </a:cubicBezTo>
                    <a:cubicBezTo>
                      <a:pt x="117" y="10"/>
                      <a:pt x="117" y="10"/>
                      <a:pt x="117" y="10"/>
                    </a:cubicBezTo>
                    <a:cubicBezTo>
                      <a:pt x="117" y="10"/>
                      <a:pt x="116" y="9"/>
                      <a:pt x="117" y="9"/>
                    </a:cubicBezTo>
                    <a:cubicBezTo>
                      <a:pt x="117" y="9"/>
                      <a:pt x="117" y="9"/>
                      <a:pt x="118" y="9"/>
                    </a:cubicBezTo>
                    <a:cubicBezTo>
                      <a:pt x="118" y="8"/>
                      <a:pt x="118" y="9"/>
                      <a:pt x="119" y="8"/>
                    </a:cubicBezTo>
                    <a:cubicBezTo>
                      <a:pt x="119" y="8"/>
                      <a:pt x="119" y="8"/>
                      <a:pt x="119" y="7"/>
                    </a:cubicBezTo>
                    <a:cubicBezTo>
                      <a:pt x="119" y="7"/>
                      <a:pt x="119" y="7"/>
                      <a:pt x="118" y="7"/>
                    </a:cubicBezTo>
                    <a:cubicBezTo>
                      <a:pt x="118" y="6"/>
                      <a:pt x="118" y="6"/>
                      <a:pt x="117" y="7"/>
                    </a:cubicBezTo>
                    <a:cubicBezTo>
                      <a:pt x="117" y="7"/>
                      <a:pt x="117" y="7"/>
                      <a:pt x="116" y="7"/>
                    </a:cubicBezTo>
                    <a:cubicBezTo>
                      <a:pt x="116" y="7"/>
                      <a:pt x="116" y="7"/>
                      <a:pt x="116" y="8"/>
                    </a:cubicBezTo>
                    <a:cubicBezTo>
                      <a:pt x="116" y="8"/>
                      <a:pt x="115" y="8"/>
                      <a:pt x="115" y="8"/>
                    </a:cubicBezTo>
                    <a:cubicBezTo>
                      <a:pt x="115" y="8"/>
                      <a:pt x="115" y="9"/>
                      <a:pt x="114" y="8"/>
                    </a:cubicBezTo>
                    <a:cubicBezTo>
                      <a:pt x="114" y="8"/>
                      <a:pt x="114" y="8"/>
                      <a:pt x="115" y="7"/>
                    </a:cubicBezTo>
                    <a:cubicBezTo>
                      <a:pt x="115" y="7"/>
                      <a:pt x="115" y="7"/>
                      <a:pt x="115" y="6"/>
                    </a:cubicBezTo>
                    <a:cubicBezTo>
                      <a:pt x="115" y="6"/>
                      <a:pt x="116" y="6"/>
                      <a:pt x="116" y="6"/>
                    </a:cubicBezTo>
                    <a:cubicBezTo>
                      <a:pt x="116" y="6"/>
                      <a:pt x="116" y="5"/>
                      <a:pt x="115" y="5"/>
                    </a:cubicBezTo>
                    <a:cubicBezTo>
                      <a:pt x="115" y="5"/>
                      <a:pt x="115" y="5"/>
                      <a:pt x="114" y="5"/>
                    </a:cubicBezTo>
                    <a:cubicBezTo>
                      <a:pt x="114" y="5"/>
                      <a:pt x="114" y="6"/>
                      <a:pt x="113" y="6"/>
                    </a:cubicBezTo>
                    <a:cubicBezTo>
                      <a:pt x="113" y="5"/>
                      <a:pt x="113" y="5"/>
                      <a:pt x="113" y="5"/>
                    </a:cubicBezTo>
                    <a:cubicBezTo>
                      <a:pt x="113" y="5"/>
                      <a:pt x="114" y="4"/>
                      <a:pt x="114" y="4"/>
                    </a:cubicBezTo>
                    <a:cubicBezTo>
                      <a:pt x="115" y="4"/>
                      <a:pt x="115" y="4"/>
                      <a:pt x="115" y="4"/>
                    </a:cubicBezTo>
                    <a:cubicBezTo>
                      <a:pt x="115" y="4"/>
                      <a:pt x="115" y="4"/>
                      <a:pt x="115" y="4"/>
                    </a:cubicBezTo>
                    <a:cubicBezTo>
                      <a:pt x="115" y="3"/>
                      <a:pt x="115" y="3"/>
                      <a:pt x="115" y="3"/>
                    </a:cubicBezTo>
                    <a:cubicBezTo>
                      <a:pt x="115" y="3"/>
                      <a:pt x="115" y="3"/>
                      <a:pt x="115" y="2"/>
                    </a:cubicBezTo>
                    <a:cubicBezTo>
                      <a:pt x="115" y="2"/>
                      <a:pt x="115" y="2"/>
                      <a:pt x="115" y="1"/>
                    </a:cubicBezTo>
                    <a:cubicBezTo>
                      <a:pt x="115" y="1"/>
                      <a:pt x="115" y="1"/>
                      <a:pt x="114" y="1"/>
                    </a:cubicBezTo>
                    <a:cubicBezTo>
                      <a:pt x="114" y="1"/>
                      <a:pt x="114" y="1"/>
                      <a:pt x="113" y="0"/>
                    </a:cubicBezTo>
                    <a:cubicBezTo>
                      <a:pt x="113" y="0"/>
                      <a:pt x="113" y="0"/>
                      <a:pt x="113" y="0"/>
                    </a:cubicBezTo>
                    <a:cubicBezTo>
                      <a:pt x="112" y="0"/>
                      <a:pt x="112" y="0"/>
                      <a:pt x="112" y="1"/>
                    </a:cubicBezTo>
                    <a:cubicBezTo>
                      <a:pt x="111" y="1"/>
                      <a:pt x="111" y="0"/>
                      <a:pt x="111" y="1"/>
                    </a:cubicBezTo>
                    <a:cubicBezTo>
                      <a:pt x="110" y="1"/>
                      <a:pt x="111" y="1"/>
                      <a:pt x="110" y="1"/>
                    </a:cubicBezTo>
                    <a:cubicBezTo>
                      <a:pt x="110" y="1"/>
                      <a:pt x="110" y="1"/>
                      <a:pt x="110" y="1"/>
                    </a:cubicBezTo>
                    <a:cubicBezTo>
                      <a:pt x="109" y="1"/>
                      <a:pt x="109" y="2"/>
                      <a:pt x="109" y="2"/>
                    </a:cubicBezTo>
                    <a:cubicBezTo>
                      <a:pt x="109" y="3"/>
                      <a:pt x="108" y="3"/>
                      <a:pt x="108" y="3"/>
                    </a:cubicBezTo>
                    <a:cubicBezTo>
                      <a:pt x="108" y="3"/>
                      <a:pt x="108" y="3"/>
                      <a:pt x="108" y="3"/>
                    </a:cubicBezTo>
                    <a:cubicBezTo>
                      <a:pt x="108" y="4"/>
                      <a:pt x="107" y="4"/>
                      <a:pt x="107" y="4"/>
                    </a:cubicBezTo>
                    <a:cubicBezTo>
                      <a:pt x="107" y="4"/>
                      <a:pt x="107" y="4"/>
                      <a:pt x="106" y="4"/>
                    </a:cubicBezTo>
                    <a:cubicBezTo>
                      <a:pt x="106" y="4"/>
                      <a:pt x="106" y="5"/>
                      <a:pt x="106" y="5"/>
                    </a:cubicBezTo>
                    <a:cubicBezTo>
                      <a:pt x="106" y="5"/>
                      <a:pt x="107" y="5"/>
                      <a:pt x="107" y="5"/>
                    </a:cubicBezTo>
                    <a:cubicBezTo>
                      <a:pt x="107" y="5"/>
                      <a:pt x="108" y="5"/>
                      <a:pt x="108" y="5"/>
                    </a:cubicBezTo>
                    <a:cubicBezTo>
                      <a:pt x="108" y="6"/>
                      <a:pt x="109" y="5"/>
                      <a:pt x="109" y="6"/>
                    </a:cubicBezTo>
                    <a:cubicBezTo>
                      <a:pt x="109" y="6"/>
                      <a:pt x="109" y="7"/>
                      <a:pt x="109" y="7"/>
                    </a:cubicBezTo>
                    <a:cubicBezTo>
                      <a:pt x="108" y="7"/>
                      <a:pt x="108" y="7"/>
                      <a:pt x="107" y="7"/>
                    </a:cubicBezTo>
                    <a:cubicBezTo>
                      <a:pt x="107" y="7"/>
                      <a:pt x="107" y="7"/>
                      <a:pt x="107" y="7"/>
                    </a:cubicBezTo>
                    <a:cubicBezTo>
                      <a:pt x="107" y="8"/>
                      <a:pt x="107" y="8"/>
                      <a:pt x="107" y="8"/>
                    </a:cubicBezTo>
                    <a:cubicBezTo>
                      <a:pt x="107" y="8"/>
                      <a:pt x="108" y="8"/>
                      <a:pt x="108" y="8"/>
                    </a:cubicBezTo>
                    <a:cubicBezTo>
                      <a:pt x="108" y="8"/>
                      <a:pt x="109" y="8"/>
                      <a:pt x="108" y="8"/>
                    </a:cubicBezTo>
                    <a:cubicBezTo>
                      <a:pt x="108" y="9"/>
                      <a:pt x="108" y="8"/>
                      <a:pt x="108" y="8"/>
                    </a:cubicBezTo>
                    <a:cubicBezTo>
                      <a:pt x="107" y="8"/>
                      <a:pt x="107" y="8"/>
                      <a:pt x="107" y="8"/>
                    </a:cubicBezTo>
                    <a:cubicBezTo>
                      <a:pt x="107" y="9"/>
                      <a:pt x="107" y="9"/>
                      <a:pt x="106" y="9"/>
                    </a:cubicBezTo>
                    <a:cubicBezTo>
                      <a:pt x="106" y="9"/>
                      <a:pt x="106" y="9"/>
                      <a:pt x="106" y="9"/>
                    </a:cubicBezTo>
                    <a:cubicBezTo>
                      <a:pt x="105" y="9"/>
                      <a:pt x="105" y="9"/>
                      <a:pt x="105" y="9"/>
                    </a:cubicBezTo>
                    <a:cubicBezTo>
                      <a:pt x="105" y="9"/>
                      <a:pt x="105" y="9"/>
                      <a:pt x="104" y="9"/>
                    </a:cubicBezTo>
                    <a:cubicBezTo>
                      <a:pt x="104" y="9"/>
                      <a:pt x="104" y="9"/>
                      <a:pt x="104" y="9"/>
                    </a:cubicBezTo>
                    <a:cubicBezTo>
                      <a:pt x="104" y="9"/>
                      <a:pt x="104" y="10"/>
                      <a:pt x="103" y="10"/>
                    </a:cubicBezTo>
                    <a:cubicBezTo>
                      <a:pt x="103" y="10"/>
                      <a:pt x="103" y="10"/>
                      <a:pt x="103" y="10"/>
                    </a:cubicBezTo>
                    <a:cubicBezTo>
                      <a:pt x="103" y="10"/>
                      <a:pt x="103" y="10"/>
                      <a:pt x="103" y="10"/>
                    </a:cubicBezTo>
                    <a:cubicBezTo>
                      <a:pt x="103" y="10"/>
                      <a:pt x="103" y="10"/>
                      <a:pt x="103" y="11"/>
                    </a:cubicBezTo>
                    <a:cubicBezTo>
                      <a:pt x="103" y="11"/>
                      <a:pt x="103" y="11"/>
                      <a:pt x="102" y="12"/>
                    </a:cubicBezTo>
                    <a:cubicBezTo>
                      <a:pt x="102" y="12"/>
                      <a:pt x="102" y="12"/>
                      <a:pt x="102" y="12"/>
                    </a:cubicBezTo>
                    <a:cubicBezTo>
                      <a:pt x="101" y="11"/>
                      <a:pt x="101" y="11"/>
                      <a:pt x="101" y="11"/>
                    </a:cubicBezTo>
                    <a:cubicBezTo>
                      <a:pt x="101" y="11"/>
                      <a:pt x="101" y="10"/>
                      <a:pt x="101" y="10"/>
                    </a:cubicBezTo>
                    <a:cubicBezTo>
                      <a:pt x="102" y="10"/>
                      <a:pt x="102" y="10"/>
                      <a:pt x="102" y="10"/>
                    </a:cubicBezTo>
                    <a:cubicBezTo>
                      <a:pt x="102" y="9"/>
                      <a:pt x="103" y="9"/>
                      <a:pt x="103" y="9"/>
                    </a:cubicBezTo>
                    <a:cubicBezTo>
                      <a:pt x="102" y="9"/>
                      <a:pt x="102" y="9"/>
                      <a:pt x="102" y="9"/>
                    </a:cubicBezTo>
                    <a:cubicBezTo>
                      <a:pt x="101" y="9"/>
                      <a:pt x="101" y="8"/>
                      <a:pt x="101" y="8"/>
                    </a:cubicBezTo>
                    <a:cubicBezTo>
                      <a:pt x="100" y="8"/>
                      <a:pt x="100" y="8"/>
                      <a:pt x="99" y="8"/>
                    </a:cubicBezTo>
                    <a:cubicBezTo>
                      <a:pt x="99" y="9"/>
                      <a:pt x="99" y="9"/>
                      <a:pt x="98" y="9"/>
                    </a:cubicBezTo>
                    <a:cubicBezTo>
                      <a:pt x="98" y="9"/>
                      <a:pt x="98" y="9"/>
                      <a:pt x="97" y="10"/>
                    </a:cubicBezTo>
                    <a:cubicBezTo>
                      <a:pt x="97" y="10"/>
                      <a:pt x="97" y="10"/>
                      <a:pt x="97" y="10"/>
                    </a:cubicBezTo>
                    <a:cubicBezTo>
                      <a:pt x="97" y="10"/>
                      <a:pt x="97" y="10"/>
                      <a:pt x="97" y="10"/>
                    </a:cubicBezTo>
                    <a:cubicBezTo>
                      <a:pt x="97" y="11"/>
                      <a:pt x="96" y="10"/>
                      <a:pt x="96" y="10"/>
                    </a:cubicBezTo>
                    <a:cubicBezTo>
                      <a:pt x="96" y="10"/>
                      <a:pt x="96" y="10"/>
                      <a:pt x="95" y="10"/>
                    </a:cubicBezTo>
                    <a:cubicBezTo>
                      <a:pt x="95" y="10"/>
                      <a:pt x="95" y="10"/>
                      <a:pt x="95" y="10"/>
                    </a:cubicBezTo>
                    <a:cubicBezTo>
                      <a:pt x="94" y="10"/>
                      <a:pt x="94" y="10"/>
                      <a:pt x="94" y="10"/>
                    </a:cubicBezTo>
                    <a:cubicBezTo>
                      <a:pt x="93" y="10"/>
                      <a:pt x="93" y="10"/>
                      <a:pt x="92" y="10"/>
                    </a:cubicBezTo>
                    <a:cubicBezTo>
                      <a:pt x="92" y="10"/>
                      <a:pt x="92" y="10"/>
                      <a:pt x="92" y="10"/>
                    </a:cubicBezTo>
                    <a:cubicBezTo>
                      <a:pt x="91" y="10"/>
                      <a:pt x="91" y="11"/>
                      <a:pt x="90" y="10"/>
                    </a:cubicBezTo>
                    <a:cubicBezTo>
                      <a:pt x="90" y="10"/>
                      <a:pt x="90" y="10"/>
                      <a:pt x="90" y="10"/>
                    </a:cubicBezTo>
                    <a:cubicBezTo>
                      <a:pt x="90" y="10"/>
                      <a:pt x="90" y="10"/>
                      <a:pt x="90" y="10"/>
                    </a:cubicBezTo>
                    <a:cubicBezTo>
                      <a:pt x="89" y="10"/>
                      <a:pt x="89" y="9"/>
                      <a:pt x="89" y="9"/>
                    </a:cubicBezTo>
                    <a:cubicBezTo>
                      <a:pt x="88" y="9"/>
                      <a:pt x="88" y="10"/>
                      <a:pt x="87" y="9"/>
                    </a:cubicBezTo>
                    <a:cubicBezTo>
                      <a:pt x="87" y="9"/>
                      <a:pt x="87" y="9"/>
                      <a:pt x="87" y="9"/>
                    </a:cubicBezTo>
                    <a:cubicBezTo>
                      <a:pt x="87" y="9"/>
                      <a:pt x="86" y="9"/>
                      <a:pt x="86" y="8"/>
                    </a:cubicBezTo>
                    <a:cubicBezTo>
                      <a:pt x="86" y="8"/>
                      <a:pt x="86" y="8"/>
                      <a:pt x="86" y="8"/>
                    </a:cubicBezTo>
                    <a:cubicBezTo>
                      <a:pt x="86" y="7"/>
                      <a:pt x="86" y="7"/>
                      <a:pt x="85" y="7"/>
                    </a:cubicBezTo>
                    <a:cubicBezTo>
                      <a:pt x="85" y="7"/>
                      <a:pt x="84" y="7"/>
                      <a:pt x="84" y="8"/>
                    </a:cubicBezTo>
                    <a:cubicBezTo>
                      <a:pt x="84" y="8"/>
                      <a:pt x="83" y="8"/>
                      <a:pt x="83" y="8"/>
                    </a:cubicBezTo>
                    <a:cubicBezTo>
                      <a:pt x="83" y="8"/>
                      <a:pt x="82" y="8"/>
                      <a:pt x="82" y="8"/>
                    </a:cubicBezTo>
                    <a:cubicBezTo>
                      <a:pt x="82" y="8"/>
                      <a:pt x="81" y="8"/>
                      <a:pt x="81" y="8"/>
                    </a:cubicBezTo>
                    <a:cubicBezTo>
                      <a:pt x="81" y="8"/>
                      <a:pt x="81" y="8"/>
                      <a:pt x="80" y="8"/>
                    </a:cubicBezTo>
                    <a:cubicBezTo>
                      <a:pt x="80" y="8"/>
                      <a:pt x="80" y="8"/>
                      <a:pt x="79" y="9"/>
                    </a:cubicBezTo>
                    <a:cubicBezTo>
                      <a:pt x="79" y="9"/>
                      <a:pt x="79" y="9"/>
                      <a:pt x="80" y="9"/>
                    </a:cubicBezTo>
                    <a:cubicBezTo>
                      <a:pt x="80" y="9"/>
                      <a:pt x="80" y="9"/>
                      <a:pt x="80" y="9"/>
                    </a:cubicBezTo>
                    <a:cubicBezTo>
                      <a:pt x="82" y="9"/>
                      <a:pt x="84" y="8"/>
                      <a:pt x="84" y="9"/>
                    </a:cubicBezTo>
                    <a:cubicBezTo>
                      <a:pt x="84" y="10"/>
                      <a:pt x="82" y="9"/>
                      <a:pt x="81" y="10"/>
                    </a:cubicBezTo>
                    <a:cubicBezTo>
                      <a:pt x="81" y="10"/>
                      <a:pt x="80" y="10"/>
                      <a:pt x="80" y="10"/>
                    </a:cubicBezTo>
                    <a:cubicBezTo>
                      <a:pt x="80" y="10"/>
                      <a:pt x="80" y="11"/>
                      <a:pt x="80" y="11"/>
                    </a:cubicBezTo>
                    <a:cubicBezTo>
                      <a:pt x="79" y="11"/>
                      <a:pt x="79" y="11"/>
                      <a:pt x="79" y="11"/>
                    </a:cubicBezTo>
                    <a:cubicBezTo>
                      <a:pt x="79" y="11"/>
                      <a:pt x="79" y="12"/>
                      <a:pt x="79" y="12"/>
                    </a:cubicBezTo>
                    <a:cubicBezTo>
                      <a:pt x="78" y="12"/>
                      <a:pt x="78" y="11"/>
                      <a:pt x="78" y="11"/>
                    </a:cubicBezTo>
                    <a:cubicBezTo>
                      <a:pt x="77" y="11"/>
                      <a:pt x="77" y="10"/>
                      <a:pt x="77" y="10"/>
                    </a:cubicBezTo>
                    <a:cubicBezTo>
                      <a:pt x="77" y="10"/>
                      <a:pt x="77" y="10"/>
                      <a:pt x="77" y="10"/>
                    </a:cubicBezTo>
                    <a:cubicBezTo>
                      <a:pt x="76" y="10"/>
                      <a:pt x="76" y="10"/>
                      <a:pt x="76" y="10"/>
                    </a:cubicBezTo>
                    <a:cubicBezTo>
                      <a:pt x="75" y="10"/>
                      <a:pt x="75" y="10"/>
                      <a:pt x="75" y="10"/>
                    </a:cubicBezTo>
                    <a:cubicBezTo>
                      <a:pt x="74" y="10"/>
                      <a:pt x="73" y="10"/>
                      <a:pt x="73" y="10"/>
                    </a:cubicBezTo>
                    <a:cubicBezTo>
                      <a:pt x="72" y="10"/>
                      <a:pt x="72" y="10"/>
                      <a:pt x="72" y="10"/>
                    </a:cubicBezTo>
                    <a:cubicBezTo>
                      <a:pt x="71" y="10"/>
                      <a:pt x="71" y="10"/>
                      <a:pt x="71" y="10"/>
                    </a:cubicBezTo>
                    <a:cubicBezTo>
                      <a:pt x="71" y="10"/>
                      <a:pt x="70" y="10"/>
                      <a:pt x="70" y="10"/>
                    </a:cubicBezTo>
                    <a:cubicBezTo>
                      <a:pt x="70" y="10"/>
                      <a:pt x="69" y="10"/>
                      <a:pt x="69" y="10"/>
                    </a:cubicBezTo>
                    <a:cubicBezTo>
                      <a:pt x="69" y="10"/>
                      <a:pt x="69" y="10"/>
                      <a:pt x="68" y="10"/>
                    </a:cubicBezTo>
                    <a:cubicBezTo>
                      <a:pt x="68" y="10"/>
                      <a:pt x="68" y="10"/>
                      <a:pt x="68" y="10"/>
                    </a:cubicBezTo>
                    <a:cubicBezTo>
                      <a:pt x="68" y="10"/>
                      <a:pt x="67" y="11"/>
                      <a:pt x="67" y="11"/>
                    </a:cubicBezTo>
                    <a:cubicBezTo>
                      <a:pt x="67" y="10"/>
                      <a:pt x="67" y="10"/>
                      <a:pt x="67" y="10"/>
                    </a:cubicBezTo>
                    <a:cubicBezTo>
                      <a:pt x="67" y="10"/>
                      <a:pt x="67" y="10"/>
                      <a:pt x="67" y="10"/>
                    </a:cubicBezTo>
                    <a:cubicBezTo>
                      <a:pt x="67" y="9"/>
                      <a:pt x="67" y="9"/>
                      <a:pt x="67" y="9"/>
                    </a:cubicBezTo>
                    <a:cubicBezTo>
                      <a:pt x="67" y="9"/>
                      <a:pt x="68" y="9"/>
                      <a:pt x="68" y="9"/>
                    </a:cubicBezTo>
                    <a:cubicBezTo>
                      <a:pt x="69" y="9"/>
                      <a:pt x="69" y="9"/>
                      <a:pt x="69" y="9"/>
                    </a:cubicBezTo>
                    <a:cubicBezTo>
                      <a:pt x="70" y="9"/>
                      <a:pt x="70" y="9"/>
                      <a:pt x="70" y="9"/>
                    </a:cubicBezTo>
                    <a:cubicBezTo>
                      <a:pt x="70" y="8"/>
                      <a:pt x="70" y="8"/>
                      <a:pt x="70" y="8"/>
                    </a:cubicBezTo>
                    <a:cubicBezTo>
                      <a:pt x="70" y="7"/>
                      <a:pt x="69" y="7"/>
                      <a:pt x="69" y="7"/>
                    </a:cubicBezTo>
                    <a:cubicBezTo>
                      <a:pt x="68" y="7"/>
                      <a:pt x="68" y="7"/>
                      <a:pt x="67" y="7"/>
                    </a:cubicBezTo>
                    <a:cubicBezTo>
                      <a:pt x="67" y="7"/>
                      <a:pt x="67" y="7"/>
                      <a:pt x="66" y="7"/>
                    </a:cubicBezTo>
                    <a:cubicBezTo>
                      <a:pt x="66" y="7"/>
                      <a:pt x="65" y="7"/>
                      <a:pt x="65" y="7"/>
                    </a:cubicBezTo>
                    <a:cubicBezTo>
                      <a:pt x="64" y="7"/>
                      <a:pt x="64" y="7"/>
                      <a:pt x="63" y="6"/>
                    </a:cubicBezTo>
                    <a:cubicBezTo>
                      <a:pt x="63" y="6"/>
                      <a:pt x="63" y="6"/>
                      <a:pt x="62" y="6"/>
                    </a:cubicBezTo>
                    <a:cubicBezTo>
                      <a:pt x="62" y="6"/>
                      <a:pt x="61" y="6"/>
                      <a:pt x="61" y="6"/>
                    </a:cubicBezTo>
                    <a:cubicBezTo>
                      <a:pt x="60" y="6"/>
                      <a:pt x="60" y="5"/>
                      <a:pt x="60" y="5"/>
                    </a:cubicBezTo>
                    <a:cubicBezTo>
                      <a:pt x="59" y="5"/>
                      <a:pt x="59" y="5"/>
                      <a:pt x="58" y="5"/>
                    </a:cubicBezTo>
                    <a:cubicBezTo>
                      <a:pt x="58" y="5"/>
                      <a:pt x="57" y="5"/>
                      <a:pt x="57" y="5"/>
                    </a:cubicBezTo>
                    <a:cubicBezTo>
                      <a:pt x="56" y="5"/>
                      <a:pt x="56" y="5"/>
                      <a:pt x="56" y="6"/>
                    </a:cubicBezTo>
                    <a:cubicBezTo>
                      <a:pt x="55" y="6"/>
                      <a:pt x="55" y="7"/>
                      <a:pt x="54" y="6"/>
                    </a:cubicBezTo>
                    <a:cubicBezTo>
                      <a:pt x="54" y="6"/>
                      <a:pt x="54" y="6"/>
                      <a:pt x="54" y="5"/>
                    </a:cubicBezTo>
                    <a:cubicBezTo>
                      <a:pt x="54" y="5"/>
                      <a:pt x="54" y="5"/>
                      <a:pt x="54" y="5"/>
                    </a:cubicBezTo>
                    <a:cubicBezTo>
                      <a:pt x="53" y="4"/>
                      <a:pt x="53" y="4"/>
                      <a:pt x="53" y="5"/>
                    </a:cubicBezTo>
                    <a:cubicBezTo>
                      <a:pt x="53" y="5"/>
                      <a:pt x="53" y="5"/>
                      <a:pt x="52" y="5"/>
                    </a:cubicBezTo>
                    <a:cubicBezTo>
                      <a:pt x="52" y="5"/>
                      <a:pt x="52" y="6"/>
                      <a:pt x="52" y="6"/>
                    </a:cubicBezTo>
                    <a:cubicBezTo>
                      <a:pt x="52" y="6"/>
                      <a:pt x="51" y="6"/>
                      <a:pt x="51" y="6"/>
                    </a:cubicBezTo>
                    <a:cubicBezTo>
                      <a:pt x="51" y="6"/>
                      <a:pt x="50" y="6"/>
                      <a:pt x="50" y="6"/>
                    </a:cubicBezTo>
                    <a:cubicBezTo>
                      <a:pt x="50" y="5"/>
                      <a:pt x="50" y="5"/>
                      <a:pt x="50" y="5"/>
                    </a:cubicBezTo>
                    <a:cubicBezTo>
                      <a:pt x="50" y="4"/>
                      <a:pt x="50" y="4"/>
                      <a:pt x="50" y="4"/>
                    </a:cubicBezTo>
                    <a:cubicBezTo>
                      <a:pt x="50" y="3"/>
                      <a:pt x="50" y="4"/>
                      <a:pt x="49" y="4"/>
                    </a:cubicBezTo>
                    <a:cubicBezTo>
                      <a:pt x="49" y="4"/>
                      <a:pt x="49" y="4"/>
                      <a:pt x="48" y="4"/>
                    </a:cubicBezTo>
                    <a:cubicBezTo>
                      <a:pt x="48" y="5"/>
                      <a:pt x="48" y="5"/>
                      <a:pt x="47" y="5"/>
                    </a:cubicBezTo>
                    <a:cubicBezTo>
                      <a:pt x="47" y="5"/>
                      <a:pt x="46" y="5"/>
                      <a:pt x="46" y="5"/>
                    </a:cubicBezTo>
                    <a:cubicBezTo>
                      <a:pt x="45" y="5"/>
                      <a:pt x="45" y="5"/>
                      <a:pt x="45" y="6"/>
                    </a:cubicBezTo>
                    <a:cubicBezTo>
                      <a:pt x="44" y="6"/>
                      <a:pt x="44" y="6"/>
                      <a:pt x="43" y="6"/>
                    </a:cubicBezTo>
                    <a:cubicBezTo>
                      <a:pt x="42" y="6"/>
                      <a:pt x="42" y="7"/>
                      <a:pt x="42" y="7"/>
                    </a:cubicBezTo>
                    <a:cubicBezTo>
                      <a:pt x="41" y="7"/>
                      <a:pt x="41" y="7"/>
                      <a:pt x="41" y="7"/>
                    </a:cubicBezTo>
                    <a:cubicBezTo>
                      <a:pt x="40" y="7"/>
                      <a:pt x="39" y="7"/>
                      <a:pt x="39" y="7"/>
                    </a:cubicBezTo>
                    <a:cubicBezTo>
                      <a:pt x="38" y="7"/>
                      <a:pt x="38" y="7"/>
                      <a:pt x="37" y="8"/>
                    </a:cubicBezTo>
                    <a:cubicBezTo>
                      <a:pt x="37" y="8"/>
                      <a:pt x="37" y="8"/>
                      <a:pt x="37" y="8"/>
                    </a:cubicBezTo>
                    <a:cubicBezTo>
                      <a:pt x="36" y="9"/>
                      <a:pt x="36" y="8"/>
                      <a:pt x="35" y="8"/>
                    </a:cubicBezTo>
                    <a:cubicBezTo>
                      <a:pt x="35" y="8"/>
                      <a:pt x="35" y="7"/>
                      <a:pt x="35" y="7"/>
                    </a:cubicBezTo>
                    <a:cubicBezTo>
                      <a:pt x="35" y="7"/>
                      <a:pt x="36" y="7"/>
                      <a:pt x="36" y="7"/>
                    </a:cubicBezTo>
                    <a:cubicBezTo>
                      <a:pt x="37" y="7"/>
                      <a:pt x="37" y="7"/>
                      <a:pt x="37" y="7"/>
                    </a:cubicBezTo>
                    <a:cubicBezTo>
                      <a:pt x="38" y="6"/>
                      <a:pt x="38" y="6"/>
                      <a:pt x="38" y="6"/>
                    </a:cubicBezTo>
                    <a:cubicBezTo>
                      <a:pt x="39" y="6"/>
                      <a:pt x="39" y="6"/>
                      <a:pt x="39" y="6"/>
                    </a:cubicBezTo>
                    <a:cubicBezTo>
                      <a:pt x="40" y="6"/>
                      <a:pt x="40" y="6"/>
                      <a:pt x="40" y="6"/>
                    </a:cubicBezTo>
                    <a:cubicBezTo>
                      <a:pt x="41" y="6"/>
                      <a:pt x="41" y="6"/>
                      <a:pt x="42" y="6"/>
                    </a:cubicBezTo>
                    <a:cubicBezTo>
                      <a:pt x="42" y="5"/>
                      <a:pt x="43" y="5"/>
                      <a:pt x="43" y="5"/>
                    </a:cubicBezTo>
                    <a:cubicBezTo>
                      <a:pt x="44" y="4"/>
                      <a:pt x="44" y="4"/>
                      <a:pt x="44" y="4"/>
                    </a:cubicBezTo>
                    <a:cubicBezTo>
                      <a:pt x="44" y="4"/>
                      <a:pt x="44" y="4"/>
                      <a:pt x="43" y="4"/>
                    </a:cubicBezTo>
                    <a:cubicBezTo>
                      <a:pt x="43" y="4"/>
                      <a:pt x="43" y="4"/>
                      <a:pt x="42" y="4"/>
                    </a:cubicBezTo>
                    <a:cubicBezTo>
                      <a:pt x="42" y="5"/>
                      <a:pt x="41" y="4"/>
                      <a:pt x="41" y="4"/>
                    </a:cubicBezTo>
                    <a:cubicBezTo>
                      <a:pt x="40" y="4"/>
                      <a:pt x="40" y="5"/>
                      <a:pt x="40" y="5"/>
                    </a:cubicBezTo>
                    <a:cubicBezTo>
                      <a:pt x="39" y="5"/>
                      <a:pt x="39" y="5"/>
                      <a:pt x="38" y="5"/>
                    </a:cubicBezTo>
                    <a:cubicBezTo>
                      <a:pt x="38" y="5"/>
                      <a:pt x="38" y="5"/>
                      <a:pt x="37" y="5"/>
                    </a:cubicBezTo>
                    <a:cubicBezTo>
                      <a:pt x="37" y="5"/>
                      <a:pt x="37" y="6"/>
                      <a:pt x="36" y="6"/>
                    </a:cubicBezTo>
                    <a:cubicBezTo>
                      <a:pt x="36" y="6"/>
                      <a:pt x="36" y="6"/>
                      <a:pt x="36" y="6"/>
                    </a:cubicBezTo>
                    <a:cubicBezTo>
                      <a:pt x="36" y="6"/>
                      <a:pt x="36" y="5"/>
                      <a:pt x="35" y="5"/>
                    </a:cubicBezTo>
                    <a:cubicBezTo>
                      <a:pt x="35" y="5"/>
                      <a:pt x="35" y="6"/>
                      <a:pt x="34" y="6"/>
                    </a:cubicBezTo>
                    <a:cubicBezTo>
                      <a:pt x="33" y="6"/>
                      <a:pt x="33" y="6"/>
                      <a:pt x="32" y="6"/>
                    </a:cubicBezTo>
                    <a:cubicBezTo>
                      <a:pt x="32" y="6"/>
                      <a:pt x="32" y="6"/>
                      <a:pt x="31" y="7"/>
                    </a:cubicBezTo>
                    <a:cubicBezTo>
                      <a:pt x="31" y="7"/>
                      <a:pt x="31" y="7"/>
                      <a:pt x="31" y="7"/>
                    </a:cubicBezTo>
                    <a:cubicBezTo>
                      <a:pt x="31" y="7"/>
                      <a:pt x="30" y="8"/>
                      <a:pt x="30" y="8"/>
                    </a:cubicBezTo>
                    <a:cubicBezTo>
                      <a:pt x="30" y="8"/>
                      <a:pt x="29" y="7"/>
                      <a:pt x="29" y="7"/>
                    </a:cubicBezTo>
                    <a:cubicBezTo>
                      <a:pt x="28" y="7"/>
                      <a:pt x="28" y="7"/>
                      <a:pt x="27" y="7"/>
                    </a:cubicBezTo>
                    <a:cubicBezTo>
                      <a:pt x="27" y="7"/>
                      <a:pt x="27" y="6"/>
                      <a:pt x="26" y="6"/>
                    </a:cubicBezTo>
                    <a:cubicBezTo>
                      <a:pt x="26" y="6"/>
                      <a:pt x="26" y="6"/>
                      <a:pt x="25" y="6"/>
                    </a:cubicBezTo>
                    <a:cubicBezTo>
                      <a:pt x="25" y="6"/>
                      <a:pt x="25" y="6"/>
                      <a:pt x="24" y="6"/>
                    </a:cubicBezTo>
                    <a:cubicBezTo>
                      <a:pt x="24" y="6"/>
                      <a:pt x="23" y="6"/>
                      <a:pt x="23" y="6"/>
                    </a:cubicBezTo>
                    <a:cubicBezTo>
                      <a:pt x="23" y="6"/>
                      <a:pt x="22" y="6"/>
                      <a:pt x="22" y="5"/>
                    </a:cubicBezTo>
                    <a:cubicBezTo>
                      <a:pt x="22" y="6"/>
                      <a:pt x="22" y="6"/>
                      <a:pt x="22" y="6"/>
                    </a:cubicBezTo>
                    <a:cubicBezTo>
                      <a:pt x="20" y="7"/>
                      <a:pt x="20" y="8"/>
                      <a:pt x="18" y="9"/>
                    </a:cubicBezTo>
                    <a:cubicBezTo>
                      <a:pt x="17" y="10"/>
                      <a:pt x="17" y="10"/>
                      <a:pt x="16" y="10"/>
                    </a:cubicBezTo>
                    <a:cubicBezTo>
                      <a:pt x="15" y="11"/>
                      <a:pt x="14" y="12"/>
                      <a:pt x="13" y="13"/>
                    </a:cubicBezTo>
                    <a:cubicBezTo>
                      <a:pt x="11" y="15"/>
                      <a:pt x="10" y="16"/>
                      <a:pt x="8" y="17"/>
                    </a:cubicBezTo>
                    <a:cubicBezTo>
                      <a:pt x="7" y="19"/>
                      <a:pt x="6" y="19"/>
                      <a:pt x="5" y="20"/>
                    </a:cubicBezTo>
                    <a:cubicBezTo>
                      <a:pt x="5" y="20"/>
                      <a:pt x="5" y="21"/>
                      <a:pt x="5" y="21"/>
                    </a:cubicBezTo>
                    <a:cubicBezTo>
                      <a:pt x="3" y="22"/>
                      <a:pt x="2" y="23"/>
                      <a:pt x="1" y="25"/>
                    </a:cubicBezTo>
                    <a:cubicBezTo>
                      <a:pt x="0" y="25"/>
                      <a:pt x="0" y="26"/>
                      <a:pt x="0" y="26"/>
                    </a:cubicBezTo>
                    <a:cubicBezTo>
                      <a:pt x="0" y="27"/>
                      <a:pt x="0" y="27"/>
                      <a:pt x="0" y="27"/>
                    </a:cubicBezTo>
                    <a:cubicBezTo>
                      <a:pt x="1" y="28"/>
                      <a:pt x="1" y="28"/>
                      <a:pt x="1" y="28"/>
                    </a:cubicBezTo>
                    <a:cubicBezTo>
                      <a:pt x="1" y="29"/>
                      <a:pt x="1" y="29"/>
                      <a:pt x="1" y="29"/>
                    </a:cubicBezTo>
                    <a:cubicBezTo>
                      <a:pt x="1" y="30"/>
                      <a:pt x="1" y="30"/>
                      <a:pt x="1" y="31"/>
                    </a:cubicBezTo>
                    <a:cubicBezTo>
                      <a:pt x="1" y="31"/>
                      <a:pt x="1" y="32"/>
                      <a:pt x="1" y="32"/>
                    </a:cubicBezTo>
                    <a:cubicBezTo>
                      <a:pt x="1" y="32"/>
                      <a:pt x="0" y="33"/>
                      <a:pt x="0" y="33"/>
                    </a:cubicBezTo>
                    <a:cubicBezTo>
                      <a:pt x="1" y="33"/>
                      <a:pt x="1" y="33"/>
                      <a:pt x="2" y="32"/>
                    </a:cubicBezTo>
                    <a:cubicBezTo>
                      <a:pt x="2" y="32"/>
                      <a:pt x="2" y="32"/>
                      <a:pt x="3" y="32"/>
                    </a:cubicBezTo>
                    <a:cubicBezTo>
                      <a:pt x="3" y="32"/>
                      <a:pt x="4" y="32"/>
                      <a:pt x="4" y="31"/>
                    </a:cubicBezTo>
                    <a:cubicBezTo>
                      <a:pt x="4" y="31"/>
                      <a:pt x="4" y="31"/>
                      <a:pt x="5" y="31"/>
                    </a:cubicBezTo>
                    <a:cubicBezTo>
                      <a:pt x="5" y="31"/>
                      <a:pt x="5" y="31"/>
                      <a:pt x="6" y="31"/>
                    </a:cubicBezTo>
                    <a:cubicBezTo>
                      <a:pt x="6" y="31"/>
                      <a:pt x="6" y="31"/>
                      <a:pt x="7" y="31"/>
                    </a:cubicBezTo>
                    <a:cubicBezTo>
                      <a:pt x="7" y="31"/>
                      <a:pt x="7" y="32"/>
                      <a:pt x="7" y="32"/>
                    </a:cubicBezTo>
                    <a:cubicBezTo>
                      <a:pt x="6" y="32"/>
                      <a:pt x="6" y="33"/>
                      <a:pt x="6" y="33"/>
                    </a:cubicBezTo>
                    <a:cubicBezTo>
                      <a:pt x="6" y="34"/>
                      <a:pt x="7" y="34"/>
                      <a:pt x="7" y="35"/>
                    </a:cubicBezTo>
                    <a:cubicBezTo>
                      <a:pt x="7" y="35"/>
                      <a:pt x="7" y="36"/>
                      <a:pt x="7" y="36"/>
                    </a:cubicBezTo>
                    <a:cubicBezTo>
                      <a:pt x="7" y="36"/>
                      <a:pt x="7" y="37"/>
                      <a:pt x="7" y="37"/>
                    </a:cubicBezTo>
                    <a:cubicBezTo>
                      <a:pt x="6" y="37"/>
                      <a:pt x="6" y="37"/>
                      <a:pt x="6" y="38"/>
                    </a:cubicBezTo>
                    <a:cubicBezTo>
                      <a:pt x="6" y="38"/>
                      <a:pt x="6" y="39"/>
                      <a:pt x="6" y="39"/>
                    </a:cubicBezTo>
                    <a:cubicBezTo>
                      <a:pt x="7" y="39"/>
                      <a:pt x="7" y="39"/>
                      <a:pt x="7" y="40"/>
                    </a:cubicBezTo>
                    <a:cubicBezTo>
                      <a:pt x="7" y="40"/>
                      <a:pt x="8" y="40"/>
                      <a:pt x="8" y="40"/>
                    </a:cubicBezTo>
                    <a:cubicBezTo>
                      <a:pt x="8" y="40"/>
                      <a:pt x="8" y="40"/>
                      <a:pt x="8" y="41"/>
                    </a:cubicBezTo>
                    <a:cubicBezTo>
                      <a:pt x="8" y="41"/>
                      <a:pt x="8" y="41"/>
                      <a:pt x="7" y="42"/>
                    </a:cubicBezTo>
                    <a:cubicBezTo>
                      <a:pt x="7" y="42"/>
                      <a:pt x="7" y="43"/>
                      <a:pt x="7" y="43"/>
                    </a:cubicBezTo>
                    <a:cubicBezTo>
                      <a:pt x="6" y="43"/>
                      <a:pt x="5" y="43"/>
                      <a:pt x="5" y="44"/>
                    </a:cubicBezTo>
                    <a:cubicBezTo>
                      <a:pt x="5" y="44"/>
                      <a:pt x="4" y="44"/>
                      <a:pt x="4" y="44"/>
                    </a:cubicBezTo>
                    <a:cubicBezTo>
                      <a:pt x="4" y="44"/>
                      <a:pt x="4" y="44"/>
                      <a:pt x="4" y="44"/>
                    </a:cubicBezTo>
                    <a:cubicBezTo>
                      <a:pt x="4" y="44"/>
                      <a:pt x="4" y="44"/>
                      <a:pt x="4" y="45"/>
                    </a:cubicBezTo>
                    <a:cubicBezTo>
                      <a:pt x="4" y="45"/>
                      <a:pt x="4" y="46"/>
                      <a:pt x="4" y="46"/>
                    </a:cubicBezTo>
                    <a:cubicBezTo>
                      <a:pt x="3" y="46"/>
                      <a:pt x="3" y="46"/>
                      <a:pt x="3" y="47"/>
                    </a:cubicBezTo>
                    <a:cubicBezTo>
                      <a:pt x="3" y="47"/>
                      <a:pt x="3" y="47"/>
                      <a:pt x="2" y="47"/>
                    </a:cubicBezTo>
                    <a:cubicBezTo>
                      <a:pt x="2" y="47"/>
                      <a:pt x="2" y="47"/>
                      <a:pt x="2" y="48"/>
                    </a:cubicBezTo>
                    <a:cubicBezTo>
                      <a:pt x="2" y="48"/>
                      <a:pt x="2" y="49"/>
                      <a:pt x="3" y="49"/>
                    </a:cubicBezTo>
                    <a:cubicBezTo>
                      <a:pt x="3" y="49"/>
                      <a:pt x="3" y="48"/>
                      <a:pt x="3" y="48"/>
                    </a:cubicBezTo>
                    <a:cubicBezTo>
                      <a:pt x="3" y="48"/>
                      <a:pt x="3" y="48"/>
                      <a:pt x="3" y="48"/>
                    </a:cubicBezTo>
                    <a:cubicBezTo>
                      <a:pt x="4" y="48"/>
                      <a:pt x="4" y="48"/>
                      <a:pt x="4" y="48"/>
                    </a:cubicBezTo>
                    <a:cubicBezTo>
                      <a:pt x="4" y="48"/>
                      <a:pt x="4" y="49"/>
                      <a:pt x="4" y="49"/>
                    </a:cubicBezTo>
                    <a:cubicBezTo>
                      <a:pt x="4" y="49"/>
                      <a:pt x="3" y="49"/>
                      <a:pt x="3" y="49"/>
                    </a:cubicBezTo>
                    <a:cubicBezTo>
                      <a:pt x="3" y="50"/>
                      <a:pt x="4" y="50"/>
                      <a:pt x="4" y="50"/>
                    </a:cubicBezTo>
                    <a:cubicBezTo>
                      <a:pt x="4" y="50"/>
                      <a:pt x="4" y="51"/>
                      <a:pt x="4" y="51"/>
                    </a:cubicBezTo>
                    <a:cubicBezTo>
                      <a:pt x="5" y="51"/>
                      <a:pt x="5" y="51"/>
                      <a:pt x="5" y="51"/>
                    </a:cubicBezTo>
                    <a:cubicBezTo>
                      <a:pt x="5" y="51"/>
                      <a:pt x="5" y="52"/>
                      <a:pt x="5" y="52"/>
                    </a:cubicBezTo>
                    <a:cubicBezTo>
                      <a:pt x="5" y="52"/>
                      <a:pt x="4" y="52"/>
                      <a:pt x="4" y="52"/>
                    </a:cubicBezTo>
                    <a:cubicBezTo>
                      <a:pt x="3" y="52"/>
                      <a:pt x="4" y="53"/>
                      <a:pt x="3" y="53"/>
                    </a:cubicBezTo>
                    <a:cubicBezTo>
                      <a:pt x="3" y="53"/>
                      <a:pt x="3" y="54"/>
                      <a:pt x="3" y="54"/>
                    </a:cubicBezTo>
                    <a:cubicBezTo>
                      <a:pt x="3" y="54"/>
                      <a:pt x="3" y="55"/>
                      <a:pt x="3" y="55"/>
                    </a:cubicBezTo>
                    <a:cubicBezTo>
                      <a:pt x="3" y="55"/>
                      <a:pt x="4" y="55"/>
                      <a:pt x="4" y="55"/>
                    </a:cubicBezTo>
                    <a:cubicBezTo>
                      <a:pt x="4" y="55"/>
                      <a:pt x="5" y="55"/>
                      <a:pt x="5" y="55"/>
                    </a:cubicBezTo>
                    <a:cubicBezTo>
                      <a:pt x="5" y="55"/>
                      <a:pt x="5" y="56"/>
                      <a:pt x="5" y="56"/>
                    </a:cubicBezTo>
                    <a:cubicBezTo>
                      <a:pt x="6" y="56"/>
                      <a:pt x="6" y="56"/>
                      <a:pt x="6" y="56"/>
                    </a:cubicBezTo>
                    <a:cubicBezTo>
                      <a:pt x="7" y="56"/>
                      <a:pt x="7" y="56"/>
                      <a:pt x="7" y="57"/>
                    </a:cubicBezTo>
                    <a:cubicBezTo>
                      <a:pt x="7" y="57"/>
                      <a:pt x="7" y="57"/>
                      <a:pt x="7" y="58"/>
                    </a:cubicBezTo>
                    <a:cubicBezTo>
                      <a:pt x="7" y="58"/>
                      <a:pt x="7" y="59"/>
                      <a:pt x="8" y="59"/>
                    </a:cubicBezTo>
                    <a:cubicBezTo>
                      <a:pt x="8" y="59"/>
                      <a:pt x="8" y="59"/>
                      <a:pt x="8" y="59"/>
                    </a:cubicBezTo>
                    <a:cubicBezTo>
                      <a:pt x="8" y="59"/>
                      <a:pt x="9" y="59"/>
                      <a:pt x="9" y="60"/>
                    </a:cubicBezTo>
                    <a:cubicBezTo>
                      <a:pt x="9" y="60"/>
                      <a:pt x="9" y="60"/>
                      <a:pt x="9" y="60"/>
                    </a:cubicBezTo>
                    <a:cubicBezTo>
                      <a:pt x="9" y="60"/>
                      <a:pt x="9" y="60"/>
                      <a:pt x="9" y="60"/>
                    </a:cubicBezTo>
                    <a:cubicBezTo>
                      <a:pt x="48" y="60"/>
                      <a:pt x="48" y="60"/>
                      <a:pt x="48" y="60"/>
                    </a:cubicBezTo>
                    <a:cubicBezTo>
                      <a:pt x="70" y="60"/>
                      <a:pt x="70" y="60"/>
                      <a:pt x="70" y="60"/>
                    </a:cubicBezTo>
                    <a:cubicBezTo>
                      <a:pt x="70" y="60"/>
                      <a:pt x="70" y="60"/>
                      <a:pt x="70" y="60"/>
                    </a:cubicBezTo>
                    <a:cubicBezTo>
                      <a:pt x="70" y="60"/>
                      <a:pt x="71" y="59"/>
                      <a:pt x="71" y="59"/>
                    </a:cubicBezTo>
                    <a:cubicBezTo>
                      <a:pt x="71" y="59"/>
                      <a:pt x="71" y="59"/>
                      <a:pt x="72" y="59"/>
                    </a:cubicBezTo>
                    <a:cubicBezTo>
                      <a:pt x="72" y="59"/>
                      <a:pt x="72" y="60"/>
                      <a:pt x="72" y="60"/>
                    </a:cubicBezTo>
                    <a:cubicBezTo>
                      <a:pt x="72" y="61"/>
                      <a:pt x="72" y="61"/>
                      <a:pt x="71" y="61"/>
                    </a:cubicBezTo>
                    <a:cubicBezTo>
                      <a:pt x="71" y="61"/>
                      <a:pt x="71" y="61"/>
                      <a:pt x="71" y="61"/>
                    </a:cubicBezTo>
                    <a:cubicBezTo>
                      <a:pt x="71" y="61"/>
                      <a:pt x="71" y="61"/>
                      <a:pt x="72" y="61"/>
                    </a:cubicBezTo>
                    <a:cubicBezTo>
                      <a:pt x="72" y="62"/>
                      <a:pt x="72" y="61"/>
                      <a:pt x="72" y="61"/>
                    </a:cubicBezTo>
                    <a:cubicBezTo>
                      <a:pt x="73" y="61"/>
                      <a:pt x="73" y="61"/>
                      <a:pt x="73" y="61"/>
                    </a:cubicBezTo>
                    <a:cubicBezTo>
                      <a:pt x="73" y="61"/>
                      <a:pt x="73" y="61"/>
                      <a:pt x="74" y="61"/>
                    </a:cubicBezTo>
                    <a:cubicBezTo>
                      <a:pt x="74" y="61"/>
                      <a:pt x="74" y="61"/>
                      <a:pt x="75" y="61"/>
                    </a:cubicBezTo>
                    <a:cubicBezTo>
                      <a:pt x="75" y="61"/>
                      <a:pt x="75" y="61"/>
                      <a:pt x="76" y="62"/>
                    </a:cubicBezTo>
                    <a:cubicBezTo>
                      <a:pt x="76" y="62"/>
                      <a:pt x="76" y="62"/>
                      <a:pt x="76" y="62"/>
                    </a:cubicBezTo>
                    <a:cubicBezTo>
                      <a:pt x="77" y="62"/>
                      <a:pt x="77" y="63"/>
                      <a:pt x="77" y="63"/>
                    </a:cubicBezTo>
                    <a:cubicBezTo>
                      <a:pt x="78" y="63"/>
                      <a:pt x="78" y="63"/>
                      <a:pt x="78" y="63"/>
                    </a:cubicBezTo>
                    <a:cubicBezTo>
                      <a:pt x="78" y="63"/>
                      <a:pt x="78" y="62"/>
                      <a:pt x="79" y="62"/>
                    </a:cubicBezTo>
                    <a:cubicBezTo>
                      <a:pt x="79" y="62"/>
                      <a:pt x="79" y="62"/>
                      <a:pt x="79" y="62"/>
                    </a:cubicBezTo>
                    <a:cubicBezTo>
                      <a:pt x="80" y="62"/>
                      <a:pt x="80" y="62"/>
                      <a:pt x="80" y="62"/>
                    </a:cubicBezTo>
                    <a:cubicBezTo>
                      <a:pt x="81" y="63"/>
                      <a:pt x="81" y="63"/>
                      <a:pt x="81" y="63"/>
                    </a:cubicBezTo>
                    <a:cubicBezTo>
                      <a:pt x="81" y="63"/>
                      <a:pt x="81" y="63"/>
                      <a:pt x="81" y="63"/>
                    </a:cubicBezTo>
                    <a:cubicBezTo>
                      <a:pt x="81" y="63"/>
                      <a:pt x="82" y="63"/>
                      <a:pt x="82" y="63"/>
                    </a:cubicBezTo>
                    <a:cubicBezTo>
                      <a:pt x="82" y="63"/>
                      <a:pt x="82" y="63"/>
                      <a:pt x="83" y="62"/>
                    </a:cubicBezTo>
                    <a:cubicBezTo>
                      <a:pt x="83" y="62"/>
                      <a:pt x="83" y="62"/>
                      <a:pt x="83" y="6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3" name="Freeform 182"/>
              <p:cNvSpPr>
                <a:spLocks/>
              </p:cNvSpPr>
              <p:nvPr/>
            </p:nvSpPr>
            <p:spPr bwMode="auto">
              <a:xfrm>
                <a:off x="2541589" y="11842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4" name="Freeform 183"/>
              <p:cNvSpPr>
                <a:spLocks/>
              </p:cNvSpPr>
              <p:nvPr/>
            </p:nvSpPr>
            <p:spPr bwMode="auto">
              <a:xfrm>
                <a:off x="1990727" y="773114"/>
                <a:ext cx="173038" cy="42863"/>
              </a:xfrm>
              <a:custGeom>
                <a:avLst/>
                <a:gdLst>
                  <a:gd name="T0" fmla="*/ 1 w 16"/>
                  <a:gd name="T1" fmla="*/ 4 h 4"/>
                  <a:gd name="T2" fmla="*/ 2 w 16"/>
                  <a:gd name="T3" fmla="*/ 4 h 4"/>
                  <a:gd name="T4" fmla="*/ 3 w 16"/>
                  <a:gd name="T5" fmla="*/ 4 h 4"/>
                  <a:gd name="T6" fmla="*/ 4 w 16"/>
                  <a:gd name="T7" fmla="*/ 4 h 4"/>
                  <a:gd name="T8" fmla="*/ 5 w 16"/>
                  <a:gd name="T9" fmla="*/ 4 h 4"/>
                  <a:gd name="T10" fmla="*/ 6 w 16"/>
                  <a:gd name="T11" fmla="*/ 3 h 4"/>
                  <a:gd name="T12" fmla="*/ 7 w 16"/>
                  <a:gd name="T13" fmla="*/ 3 h 4"/>
                  <a:gd name="T14" fmla="*/ 7 w 16"/>
                  <a:gd name="T15" fmla="*/ 3 h 4"/>
                  <a:gd name="T16" fmla="*/ 8 w 16"/>
                  <a:gd name="T17" fmla="*/ 3 h 4"/>
                  <a:gd name="T18" fmla="*/ 9 w 16"/>
                  <a:gd name="T19" fmla="*/ 3 h 4"/>
                  <a:gd name="T20" fmla="*/ 9 w 16"/>
                  <a:gd name="T21" fmla="*/ 3 h 4"/>
                  <a:gd name="T22" fmla="*/ 11 w 16"/>
                  <a:gd name="T23" fmla="*/ 3 h 4"/>
                  <a:gd name="T24" fmla="*/ 12 w 16"/>
                  <a:gd name="T25" fmla="*/ 2 h 4"/>
                  <a:gd name="T26" fmla="*/ 13 w 16"/>
                  <a:gd name="T27" fmla="*/ 2 h 4"/>
                  <a:gd name="T28" fmla="*/ 14 w 16"/>
                  <a:gd name="T29" fmla="*/ 2 h 4"/>
                  <a:gd name="T30" fmla="*/ 15 w 16"/>
                  <a:gd name="T31" fmla="*/ 1 h 4"/>
                  <a:gd name="T32" fmla="*/ 16 w 16"/>
                  <a:gd name="T33" fmla="*/ 1 h 4"/>
                  <a:gd name="T34" fmla="*/ 16 w 16"/>
                  <a:gd name="T35" fmla="*/ 1 h 4"/>
                  <a:gd name="T36" fmla="*/ 15 w 16"/>
                  <a:gd name="T37" fmla="*/ 0 h 4"/>
                  <a:gd name="T38" fmla="*/ 14 w 16"/>
                  <a:gd name="T39" fmla="*/ 0 h 4"/>
                  <a:gd name="T40" fmla="*/ 13 w 16"/>
                  <a:gd name="T41" fmla="*/ 1 h 4"/>
                  <a:gd name="T42" fmla="*/ 12 w 16"/>
                  <a:gd name="T43" fmla="*/ 1 h 4"/>
                  <a:gd name="T44" fmla="*/ 11 w 16"/>
                  <a:gd name="T45" fmla="*/ 1 h 4"/>
                  <a:gd name="T46" fmla="*/ 10 w 16"/>
                  <a:gd name="T47" fmla="*/ 1 h 4"/>
                  <a:gd name="T48" fmla="*/ 9 w 16"/>
                  <a:gd name="T49" fmla="*/ 0 h 4"/>
                  <a:gd name="T50" fmla="*/ 8 w 16"/>
                  <a:gd name="T51" fmla="*/ 0 h 4"/>
                  <a:gd name="T52" fmla="*/ 8 w 16"/>
                  <a:gd name="T53" fmla="*/ 1 h 4"/>
                  <a:gd name="T54" fmla="*/ 6 w 16"/>
                  <a:gd name="T55" fmla="*/ 1 h 4"/>
                  <a:gd name="T56" fmla="*/ 5 w 16"/>
                  <a:gd name="T57" fmla="*/ 2 h 4"/>
                  <a:gd name="T58" fmla="*/ 4 w 16"/>
                  <a:gd name="T59" fmla="*/ 2 h 4"/>
                  <a:gd name="T60" fmla="*/ 3 w 16"/>
                  <a:gd name="T61" fmla="*/ 2 h 4"/>
                  <a:gd name="T62" fmla="*/ 2 w 16"/>
                  <a:gd name="T63" fmla="*/ 3 h 4"/>
                  <a:gd name="T64" fmla="*/ 1 w 16"/>
                  <a:gd name="T65" fmla="*/ 3 h 4"/>
                  <a:gd name="T66" fmla="*/ 0 w 16"/>
                  <a:gd name="T67" fmla="*/ 3 h 4"/>
                  <a:gd name="T68" fmla="*/ 0 w 16"/>
                  <a:gd name="T69" fmla="*/ 4 h 4"/>
                  <a:gd name="T70" fmla="*/ 1 w 16"/>
                  <a:gd name="T7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 h="4">
                    <a:moveTo>
                      <a:pt x="1" y="4"/>
                    </a:moveTo>
                    <a:cubicBezTo>
                      <a:pt x="2" y="4"/>
                      <a:pt x="2" y="4"/>
                      <a:pt x="2" y="4"/>
                    </a:cubicBezTo>
                    <a:cubicBezTo>
                      <a:pt x="3" y="4"/>
                      <a:pt x="3" y="4"/>
                      <a:pt x="3" y="4"/>
                    </a:cubicBezTo>
                    <a:cubicBezTo>
                      <a:pt x="4" y="4"/>
                      <a:pt x="4" y="4"/>
                      <a:pt x="4" y="4"/>
                    </a:cubicBezTo>
                    <a:cubicBezTo>
                      <a:pt x="4" y="4"/>
                      <a:pt x="5" y="4"/>
                      <a:pt x="5" y="4"/>
                    </a:cubicBezTo>
                    <a:cubicBezTo>
                      <a:pt x="5" y="4"/>
                      <a:pt x="5" y="3"/>
                      <a:pt x="6" y="3"/>
                    </a:cubicBezTo>
                    <a:cubicBezTo>
                      <a:pt x="6" y="3"/>
                      <a:pt x="6" y="3"/>
                      <a:pt x="7" y="3"/>
                    </a:cubicBezTo>
                    <a:cubicBezTo>
                      <a:pt x="7" y="3"/>
                      <a:pt x="7" y="3"/>
                      <a:pt x="7" y="3"/>
                    </a:cubicBezTo>
                    <a:cubicBezTo>
                      <a:pt x="8" y="3"/>
                      <a:pt x="8" y="3"/>
                      <a:pt x="8" y="3"/>
                    </a:cubicBezTo>
                    <a:cubicBezTo>
                      <a:pt x="9" y="3"/>
                      <a:pt x="9" y="3"/>
                      <a:pt x="9" y="3"/>
                    </a:cubicBezTo>
                    <a:cubicBezTo>
                      <a:pt x="9" y="3"/>
                      <a:pt x="9" y="3"/>
                      <a:pt x="9" y="3"/>
                    </a:cubicBezTo>
                    <a:cubicBezTo>
                      <a:pt x="10" y="4"/>
                      <a:pt x="10" y="3"/>
                      <a:pt x="11" y="3"/>
                    </a:cubicBezTo>
                    <a:cubicBezTo>
                      <a:pt x="11" y="3"/>
                      <a:pt x="11" y="2"/>
                      <a:pt x="12" y="2"/>
                    </a:cubicBezTo>
                    <a:cubicBezTo>
                      <a:pt x="12" y="2"/>
                      <a:pt x="12" y="2"/>
                      <a:pt x="13" y="2"/>
                    </a:cubicBezTo>
                    <a:cubicBezTo>
                      <a:pt x="13" y="2"/>
                      <a:pt x="13" y="2"/>
                      <a:pt x="14" y="2"/>
                    </a:cubicBezTo>
                    <a:cubicBezTo>
                      <a:pt x="14" y="1"/>
                      <a:pt x="14" y="1"/>
                      <a:pt x="15" y="1"/>
                    </a:cubicBezTo>
                    <a:cubicBezTo>
                      <a:pt x="15" y="1"/>
                      <a:pt x="15" y="1"/>
                      <a:pt x="16" y="1"/>
                    </a:cubicBezTo>
                    <a:cubicBezTo>
                      <a:pt x="16" y="1"/>
                      <a:pt x="16" y="1"/>
                      <a:pt x="16" y="1"/>
                    </a:cubicBezTo>
                    <a:cubicBezTo>
                      <a:pt x="16" y="0"/>
                      <a:pt x="15" y="0"/>
                      <a:pt x="15" y="0"/>
                    </a:cubicBezTo>
                    <a:cubicBezTo>
                      <a:pt x="15" y="0"/>
                      <a:pt x="14" y="0"/>
                      <a:pt x="14" y="0"/>
                    </a:cubicBezTo>
                    <a:cubicBezTo>
                      <a:pt x="13" y="0"/>
                      <a:pt x="13" y="0"/>
                      <a:pt x="13" y="1"/>
                    </a:cubicBezTo>
                    <a:cubicBezTo>
                      <a:pt x="13" y="1"/>
                      <a:pt x="12" y="1"/>
                      <a:pt x="12" y="1"/>
                    </a:cubicBezTo>
                    <a:cubicBezTo>
                      <a:pt x="11" y="1"/>
                      <a:pt x="11" y="1"/>
                      <a:pt x="11" y="1"/>
                    </a:cubicBezTo>
                    <a:cubicBezTo>
                      <a:pt x="10" y="1"/>
                      <a:pt x="10" y="1"/>
                      <a:pt x="10" y="1"/>
                    </a:cubicBezTo>
                    <a:cubicBezTo>
                      <a:pt x="9" y="1"/>
                      <a:pt x="9" y="0"/>
                      <a:pt x="9" y="0"/>
                    </a:cubicBezTo>
                    <a:cubicBezTo>
                      <a:pt x="9" y="0"/>
                      <a:pt x="8" y="0"/>
                      <a:pt x="8" y="0"/>
                    </a:cubicBezTo>
                    <a:cubicBezTo>
                      <a:pt x="8" y="0"/>
                      <a:pt x="8" y="1"/>
                      <a:pt x="8" y="1"/>
                    </a:cubicBezTo>
                    <a:cubicBezTo>
                      <a:pt x="7" y="1"/>
                      <a:pt x="7" y="1"/>
                      <a:pt x="6" y="1"/>
                    </a:cubicBezTo>
                    <a:cubicBezTo>
                      <a:pt x="6" y="2"/>
                      <a:pt x="6" y="2"/>
                      <a:pt x="5" y="2"/>
                    </a:cubicBezTo>
                    <a:cubicBezTo>
                      <a:pt x="5" y="2"/>
                      <a:pt x="5" y="2"/>
                      <a:pt x="4" y="2"/>
                    </a:cubicBezTo>
                    <a:cubicBezTo>
                      <a:pt x="4" y="2"/>
                      <a:pt x="4" y="2"/>
                      <a:pt x="3" y="2"/>
                    </a:cubicBezTo>
                    <a:cubicBezTo>
                      <a:pt x="3" y="2"/>
                      <a:pt x="3" y="3"/>
                      <a:pt x="2" y="3"/>
                    </a:cubicBezTo>
                    <a:cubicBezTo>
                      <a:pt x="2" y="3"/>
                      <a:pt x="2" y="3"/>
                      <a:pt x="1" y="3"/>
                    </a:cubicBezTo>
                    <a:cubicBezTo>
                      <a:pt x="1" y="3"/>
                      <a:pt x="0" y="3"/>
                      <a:pt x="0" y="3"/>
                    </a:cubicBezTo>
                    <a:cubicBezTo>
                      <a:pt x="0" y="4"/>
                      <a:pt x="0" y="4"/>
                      <a:pt x="0" y="4"/>
                    </a:cubicBezTo>
                    <a:cubicBezTo>
                      <a:pt x="1" y="4"/>
                      <a:pt x="1" y="4"/>
                      <a:pt x="1"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5" name="Freeform 184"/>
              <p:cNvSpPr>
                <a:spLocks/>
              </p:cNvSpPr>
              <p:nvPr/>
            </p:nvSpPr>
            <p:spPr bwMode="auto">
              <a:xfrm>
                <a:off x="1808164" y="849314"/>
                <a:ext cx="236538" cy="85725"/>
              </a:xfrm>
              <a:custGeom>
                <a:avLst/>
                <a:gdLst>
                  <a:gd name="T0" fmla="*/ 1 w 22"/>
                  <a:gd name="T1" fmla="*/ 7 h 8"/>
                  <a:gd name="T2" fmla="*/ 1 w 22"/>
                  <a:gd name="T3" fmla="*/ 7 h 8"/>
                  <a:gd name="T4" fmla="*/ 1 w 22"/>
                  <a:gd name="T5" fmla="*/ 8 h 8"/>
                  <a:gd name="T6" fmla="*/ 2 w 22"/>
                  <a:gd name="T7" fmla="*/ 8 h 8"/>
                  <a:gd name="T8" fmla="*/ 4 w 22"/>
                  <a:gd name="T9" fmla="*/ 8 h 8"/>
                  <a:gd name="T10" fmla="*/ 5 w 22"/>
                  <a:gd name="T11" fmla="*/ 7 h 8"/>
                  <a:gd name="T12" fmla="*/ 6 w 22"/>
                  <a:gd name="T13" fmla="*/ 7 h 8"/>
                  <a:gd name="T14" fmla="*/ 7 w 22"/>
                  <a:gd name="T15" fmla="*/ 7 h 8"/>
                  <a:gd name="T16" fmla="*/ 8 w 22"/>
                  <a:gd name="T17" fmla="*/ 6 h 8"/>
                  <a:gd name="T18" fmla="*/ 9 w 22"/>
                  <a:gd name="T19" fmla="*/ 5 h 8"/>
                  <a:gd name="T20" fmla="*/ 10 w 22"/>
                  <a:gd name="T21" fmla="*/ 5 h 8"/>
                  <a:gd name="T22" fmla="*/ 12 w 22"/>
                  <a:gd name="T23" fmla="*/ 5 h 8"/>
                  <a:gd name="T24" fmla="*/ 13 w 22"/>
                  <a:gd name="T25" fmla="*/ 4 h 8"/>
                  <a:gd name="T26" fmla="*/ 14 w 22"/>
                  <a:gd name="T27" fmla="*/ 4 h 8"/>
                  <a:gd name="T28" fmla="*/ 16 w 22"/>
                  <a:gd name="T29" fmla="*/ 3 h 8"/>
                  <a:gd name="T30" fmla="*/ 17 w 22"/>
                  <a:gd name="T31" fmla="*/ 3 h 8"/>
                  <a:gd name="T32" fmla="*/ 19 w 22"/>
                  <a:gd name="T33" fmla="*/ 3 h 8"/>
                  <a:gd name="T34" fmla="*/ 20 w 22"/>
                  <a:gd name="T35" fmla="*/ 3 h 8"/>
                  <a:gd name="T36" fmla="*/ 21 w 22"/>
                  <a:gd name="T37" fmla="*/ 2 h 8"/>
                  <a:gd name="T38" fmla="*/ 21 w 22"/>
                  <a:gd name="T39" fmla="*/ 2 h 8"/>
                  <a:gd name="T40" fmla="*/ 21 w 22"/>
                  <a:gd name="T41" fmla="*/ 2 h 8"/>
                  <a:gd name="T42" fmla="*/ 21 w 22"/>
                  <a:gd name="T43" fmla="*/ 2 h 8"/>
                  <a:gd name="T44" fmla="*/ 21 w 22"/>
                  <a:gd name="T45" fmla="*/ 1 h 8"/>
                  <a:gd name="T46" fmla="*/ 20 w 22"/>
                  <a:gd name="T47" fmla="*/ 1 h 8"/>
                  <a:gd name="T48" fmla="*/ 19 w 22"/>
                  <a:gd name="T49" fmla="*/ 0 h 8"/>
                  <a:gd name="T50" fmla="*/ 18 w 22"/>
                  <a:gd name="T51" fmla="*/ 1 h 8"/>
                  <a:gd name="T52" fmla="*/ 16 w 22"/>
                  <a:gd name="T53" fmla="*/ 1 h 8"/>
                  <a:gd name="T54" fmla="*/ 15 w 22"/>
                  <a:gd name="T55" fmla="*/ 1 h 8"/>
                  <a:gd name="T56" fmla="*/ 14 w 22"/>
                  <a:gd name="T57" fmla="*/ 0 h 8"/>
                  <a:gd name="T58" fmla="*/ 13 w 22"/>
                  <a:gd name="T59" fmla="*/ 0 h 8"/>
                  <a:gd name="T60" fmla="*/ 12 w 22"/>
                  <a:gd name="T61" fmla="*/ 0 h 8"/>
                  <a:gd name="T62" fmla="*/ 10 w 22"/>
                  <a:gd name="T63" fmla="*/ 0 h 8"/>
                  <a:gd name="T64" fmla="*/ 8 w 22"/>
                  <a:gd name="T65" fmla="*/ 0 h 8"/>
                  <a:gd name="T66" fmla="*/ 8 w 22"/>
                  <a:gd name="T67" fmla="*/ 1 h 8"/>
                  <a:gd name="T68" fmla="*/ 8 w 22"/>
                  <a:gd name="T69" fmla="*/ 2 h 8"/>
                  <a:gd name="T70" fmla="*/ 7 w 22"/>
                  <a:gd name="T71" fmla="*/ 2 h 8"/>
                  <a:gd name="T72" fmla="*/ 6 w 22"/>
                  <a:gd name="T73" fmla="*/ 3 h 8"/>
                  <a:gd name="T74" fmla="*/ 4 w 22"/>
                  <a:gd name="T75" fmla="*/ 3 h 8"/>
                  <a:gd name="T76" fmla="*/ 3 w 22"/>
                  <a:gd name="T77" fmla="*/ 4 h 8"/>
                  <a:gd name="T78" fmla="*/ 2 w 22"/>
                  <a:gd name="T79" fmla="*/ 5 h 8"/>
                  <a:gd name="T80" fmla="*/ 1 w 22"/>
                  <a:gd name="T81" fmla="*/ 5 h 8"/>
                  <a:gd name="T82" fmla="*/ 0 w 22"/>
                  <a:gd name="T83" fmla="*/ 5 h 8"/>
                  <a:gd name="T84" fmla="*/ 0 w 22"/>
                  <a:gd name="T85" fmla="*/ 6 h 8"/>
                  <a:gd name="T86" fmla="*/ 1 w 22"/>
                  <a:gd name="T8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 h="8">
                    <a:moveTo>
                      <a:pt x="1" y="7"/>
                    </a:moveTo>
                    <a:cubicBezTo>
                      <a:pt x="1" y="7"/>
                      <a:pt x="1" y="7"/>
                      <a:pt x="1" y="7"/>
                    </a:cubicBezTo>
                    <a:cubicBezTo>
                      <a:pt x="1" y="8"/>
                      <a:pt x="1" y="8"/>
                      <a:pt x="1" y="8"/>
                    </a:cubicBezTo>
                    <a:cubicBezTo>
                      <a:pt x="1" y="8"/>
                      <a:pt x="2" y="8"/>
                      <a:pt x="2" y="8"/>
                    </a:cubicBezTo>
                    <a:cubicBezTo>
                      <a:pt x="3" y="8"/>
                      <a:pt x="3" y="8"/>
                      <a:pt x="4" y="8"/>
                    </a:cubicBezTo>
                    <a:cubicBezTo>
                      <a:pt x="4" y="8"/>
                      <a:pt x="4" y="7"/>
                      <a:pt x="5" y="7"/>
                    </a:cubicBezTo>
                    <a:cubicBezTo>
                      <a:pt x="5" y="7"/>
                      <a:pt x="5" y="7"/>
                      <a:pt x="6" y="7"/>
                    </a:cubicBezTo>
                    <a:cubicBezTo>
                      <a:pt x="6" y="7"/>
                      <a:pt x="6" y="7"/>
                      <a:pt x="7" y="7"/>
                    </a:cubicBezTo>
                    <a:cubicBezTo>
                      <a:pt x="7" y="7"/>
                      <a:pt x="8" y="7"/>
                      <a:pt x="8" y="6"/>
                    </a:cubicBezTo>
                    <a:cubicBezTo>
                      <a:pt x="9" y="6"/>
                      <a:pt x="9" y="6"/>
                      <a:pt x="9" y="5"/>
                    </a:cubicBezTo>
                    <a:cubicBezTo>
                      <a:pt x="10" y="5"/>
                      <a:pt x="10" y="6"/>
                      <a:pt x="10" y="5"/>
                    </a:cubicBezTo>
                    <a:cubicBezTo>
                      <a:pt x="11" y="5"/>
                      <a:pt x="11" y="5"/>
                      <a:pt x="12" y="5"/>
                    </a:cubicBezTo>
                    <a:cubicBezTo>
                      <a:pt x="12" y="5"/>
                      <a:pt x="12" y="4"/>
                      <a:pt x="13" y="4"/>
                    </a:cubicBezTo>
                    <a:cubicBezTo>
                      <a:pt x="13" y="4"/>
                      <a:pt x="14" y="4"/>
                      <a:pt x="14" y="4"/>
                    </a:cubicBezTo>
                    <a:cubicBezTo>
                      <a:pt x="15" y="4"/>
                      <a:pt x="15" y="4"/>
                      <a:pt x="16" y="3"/>
                    </a:cubicBezTo>
                    <a:cubicBezTo>
                      <a:pt x="17" y="3"/>
                      <a:pt x="17" y="3"/>
                      <a:pt x="17" y="3"/>
                    </a:cubicBezTo>
                    <a:cubicBezTo>
                      <a:pt x="18" y="3"/>
                      <a:pt x="18" y="3"/>
                      <a:pt x="19" y="3"/>
                    </a:cubicBezTo>
                    <a:cubicBezTo>
                      <a:pt x="19" y="3"/>
                      <a:pt x="19" y="3"/>
                      <a:pt x="20" y="3"/>
                    </a:cubicBezTo>
                    <a:cubicBezTo>
                      <a:pt x="20" y="3"/>
                      <a:pt x="21" y="3"/>
                      <a:pt x="21" y="2"/>
                    </a:cubicBezTo>
                    <a:cubicBezTo>
                      <a:pt x="21" y="2"/>
                      <a:pt x="21" y="2"/>
                      <a:pt x="21" y="2"/>
                    </a:cubicBezTo>
                    <a:cubicBezTo>
                      <a:pt x="21" y="2"/>
                      <a:pt x="21" y="2"/>
                      <a:pt x="21" y="2"/>
                    </a:cubicBezTo>
                    <a:cubicBezTo>
                      <a:pt x="22" y="2"/>
                      <a:pt x="21" y="2"/>
                      <a:pt x="21" y="2"/>
                    </a:cubicBezTo>
                    <a:cubicBezTo>
                      <a:pt x="21" y="1"/>
                      <a:pt x="21" y="1"/>
                      <a:pt x="21" y="1"/>
                    </a:cubicBezTo>
                    <a:cubicBezTo>
                      <a:pt x="20" y="1"/>
                      <a:pt x="20" y="1"/>
                      <a:pt x="20" y="1"/>
                    </a:cubicBezTo>
                    <a:cubicBezTo>
                      <a:pt x="19" y="0"/>
                      <a:pt x="19" y="0"/>
                      <a:pt x="19" y="0"/>
                    </a:cubicBezTo>
                    <a:cubicBezTo>
                      <a:pt x="18" y="0"/>
                      <a:pt x="18" y="1"/>
                      <a:pt x="18" y="1"/>
                    </a:cubicBezTo>
                    <a:cubicBezTo>
                      <a:pt x="17" y="1"/>
                      <a:pt x="17" y="1"/>
                      <a:pt x="16" y="1"/>
                    </a:cubicBezTo>
                    <a:cubicBezTo>
                      <a:pt x="16" y="1"/>
                      <a:pt x="16" y="1"/>
                      <a:pt x="15" y="1"/>
                    </a:cubicBezTo>
                    <a:cubicBezTo>
                      <a:pt x="15" y="1"/>
                      <a:pt x="15" y="0"/>
                      <a:pt x="14" y="0"/>
                    </a:cubicBezTo>
                    <a:cubicBezTo>
                      <a:pt x="14" y="0"/>
                      <a:pt x="14" y="0"/>
                      <a:pt x="13" y="0"/>
                    </a:cubicBezTo>
                    <a:cubicBezTo>
                      <a:pt x="13" y="0"/>
                      <a:pt x="12" y="0"/>
                      <a:pt x="12" y="0"/>
                    </a:cubicBezTo>
                    <a:cubicBezTo>
                      <a:pt x="11" y="0"/>
                      <a:pt x="10" y="0"/>
                      <a:pt x="10" y="0"/>
                    </a:cubicBezTo>
                    <a:cubicBezTo>
                      <a:pt x="9" y="0"/>
                      <a:pt x="9" y="0"/>
                      <a:pt x="8" y="0"/>
                    </a:cubicBezTo>
                    <a:cubicBezTo>
                      <a:pt x="8" y="0"/>
                      <a:pt x="8" y="0"/>
                      <a:pt x="8" y="1"/>
                    </a:cubicBezTo>
                    <a:cubicBezTo>
                      <a:pt x="8" y="1"/>
                      <a:pt x="8" y="2"/>
                      <a:pt x="8" y="2"/>
                    </a:cubicBezTo>
                    <a:cubicBezTo>
                      <a:pt x="7" y="2"/>
                      <a:pt x="7" y="2"/>
                      <a:pt x="7" y="2"/>
                    </a:cubicBezTo>
                    <a:cubicBezTo>
                      <a:pt x="7" y="2"/>
                      <a:pt x="6" y="2"/>
                      <a:pt x="6" y="3"/>
                    </a:cubicBezTo>
                    <a:cubicBezTo>
                      <a:pt x="5" y="3"/>
                      <a:pt x="5" y="3"/>
                      <a:pt x="4" y="3"/>
                    </a:cubicBezTo>
                    <a:cubicBezTo>
                      <a:pt x="4" y="4"/>
                      <a:pt x="4" y="4"/>
                      <a:pt x="3" y="4"/>
                    </a:cubicBezTo>
                    <a:cubicBezTo>
                      <a:pt x="3" y="4"/>
                      <a:pt x="3" y="4"/>
                      <a:pt x="2" y="5"/>
                    </a:cubicBezTo>
                    <a:cubicBezTo>
                      <a:pt x="2" y="5"/>
                      <a:pt x="1" y="5"/>
                      <a:pt x="1" y="5"/>
                    </a:cubicBezTo>
                    <a:cubicBezTo>
                      <a:pt x="1" y="5"/>
                      <a:pt x="0" y="5"/>
                      <a:pt x="0" y="5"/>
                    </a:cubicBezTo>
                    <a:cubicBezTo>
                      <a:pt x="0" y="6"/>
                      <a:pt x="0" y="6"/>
                      <a:pt x="0" y="6"/>
                    </a:cubicBezTo>
                    <a:cubicBezTo>
                      <a:pt x="0" y="6"/>
                      <a:pt x="0" y="6"/>
                      <a:pt x="1"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6" name="Freeform 185"/>
              <p:cNvSpPr>
                <a:spLocks/>
              </p:cNvSpPr>
              <p:nvPr/>
            </p:nvSpPr>
            <p:spPr bwMode="auto">
              <a:xfrm>
                <a:off x="1893889" y="881064"/>
                <a:ext cx="334963" cy="130175"/>
              </a:xfrm>
              <a:custGeom>
                <a:avLst/>
                <a:gdLst>
                  <a:gd name="T0" fmla="*/ 28 w 31"/>
                  <a:gd name="T1" fmla="*/ 8 h 12"/>
                  <a:gd name="T2" fmla="*/ 30 w 31"/>
                  <a:gd name="T3" fmla="*/ 8 h 12"/>
                  <a:gd name="T4" fmla="*/ 31 w 31"/>
                  <a:gd name="T5" fmla="*/ 7 h 12"/>
                  <a:gd name="T6" fmla="*/ 29 w 31"/>
                  <a:gd name="T7" fmla="*/ 7 h 12"/>
                  <a:gd name="T8" fmla="*/ 27 w 31"/>
                  <a:gd name="T9" fmla="*/ 6 h 12"/>
                  <a:gd name="T10" fmla="*/ 27 w 31"/>
                  <a:gd name="T11" fmla="*/ 5 h 12"/>
                  <a:gd name="T12" fmla="*/ 28 w 31"/>
                  <a:gd name="T13" fmla="*/ 4 h 12"/>
                  <a:gd name="T14" fmla="*/ 29 w 31"/>
                  <a:gd name="T15" fmla="*/ 2 h 12"/>
                  <a:gd name="T16" fmla="*/ 29 w 31"/>
                  <a:gd name="T17" fmla="*/ 1 h 12"/>
                  <a:gd name="T18" fmla="*/ 27 w 31"/>
                  <a:gd name="T19" fmla="*/ 0 h 12"/>
                  <a:gd name="T20" fmla="*/ 25 w 31"/>
                  <a:gd name="T21" fmla="*/ 0 h 12"/>
                  <a:gd name="T22" fmla="*/ 24 w 31"/>
                  <a:gd name="T23" fmla="*/ 2 h 12"/>
                  <a:gd name="T24" fmla="*/ 24 w 31"/>
                  <a:gd name="T25" fmla="*/ 3 h 12"/>
                  <a:gd name="T26" fmla="*/ 22 w 31"/>
                  <a:gd name="T27" fmla="*/ 4 h 12"/>
                  <a:gd name="T28" fmla="*/ 23 w 31"/>
                  <a:gd name="T29" fmla="*/ 2 h 12"/>
                  <a:gd name="T30" fmla="*/ 21 w 31"/>
                  <a:gd name="T31" fmla="*/ 1 h 12"/>
                  <a:gd name="T32" fmla="*/ 20 w 31"/>
                  <a:gd name="T33" fmla="*/ 1 h 12"/>
                  <a:gd name="T34" fmla="*/ 18 w 31"/>
                  <a:gd name="T35" fmla="*/ 1 h 12"/>
                  <a:gd name="T36" fmla="*/ 17 w 31"/>
                  <a:gd name="T37" fmla="*/ 1 h 12"/>
                  <a:gd name="T38" fmla="*/ 15 w 31"/>
                  <a:gd name="T39" fmla="*/ 1 h 12"/>
                  <a:gd name="T40" fmla="*/ 14 w 31"/>
                  <a:gd name="T41" fmla="*/ 2 h 12"/>
                  <a:gd name="T42" fmla="*/ 14 w 31"/>
                  <a:gd name="T43" fmla="*/ 0 h 12"/>
                  <a:gd name="T44" fmla="*/ 11 w 31"/>
                  <a:gd name="T45" fmla="*/ 1 h 12"/>
                  <a:gd name="T46" fmla="*/ 8 w 31"/>
                  <a:gd name="T47" fmla="*/ 2 h 12"/>
                  <a:gd name="T48" fmla="*/ 5 w 31"/>
                  <a:gd name="T49" fmla="*/ 2 h 12"/>
                  <a:gd name="T50" fmla="*/ 3 w 31"/>
                  <a:gd name="T51" fmla="*/ 3 h 12"/>
                  <a:gd name="T52" fmla="*/ 4 w 31"/>
                  <a:gd name="T53" fmla="*/ 4 h 12"/>
                  <a:gd name="T54" fmla="*/ 5 w 31"/>
                  <a:gd name="T55" fmla="*/ 5 h 12"/>
                  <a:gd name="T56" fmla="*/ 3 w 31"/>
                  <a:gd name="T57" fmla="*/ 5 h 12"/>
                  <a:gd name="T58" fmla="*/ 2 w 31"/>
                  <a:gd name="T59" fmla="*/ 6 h 12"/>
                  <a:gd name="T60" fmla="*/ 2 w 31"/>
                  <a:gd name="T61" fmla="*/ 6 h 12"/>
                  <a:gd name="T62" fmla="*/ 4 w 31"/>
                  <a:gd name="T63" fmla="*/ 6 h 12"/>
                  <a:gd name="T64" fmla="*/ 5 w 31"/>
                  <a:gd name="T65" fmla="*/ 6 h 12"/>
                  <a:gd name="T66" fmla="*/ 8 w 31"/>
                  <a:gd name="T67" fmla="*/ 6 h 12"/>
                  <a:gd name="T68" fmla="*/ 10 w 31"/>
                  <a:gd name="T69" fmla="*/ 6 h 12"/>
                  <a:gd name="T70" fmla="*/ 11 w 31"/>
                  <a:gd name="T71" fmla="*/ 7 h 12"/>
                  <a:gd name="T72" fmla="*/ 9 w 31"/>
                  <a:gd name="T73" fmla="*/ 8 h 12"/>
                  <a:gd name="T74" fmla="*/ 5 w 31"/>
                  <a:gd name="T75" fmla="*/ 8 h 12"/>
                  <a:gd name="T76" fmla="*/ 2 w 31"/>
                  <a:gd name="T77" fmla="*/ 8 h 12"/>
                  <a:gd name="T78" fmla="*/ 0 w 31"/>
                  <a:gd name="T79" fmla="*/ 8 h 12"/>
                  <a:gd name="T80" fmla="*/ 2 w 31"/>
                  <a:gd name="T81" fmla="*/ 9 h 12"/>
                  <a:gd name="T82" fmla="*/ 5 w 31"/>
                  <a:gd name="T83" fmla="*/ 9 h 12"/>
                  <a:gd name="T84" fmla="*/ 5 w 31"/>
                  <a:gd name="T85" fmla="*/ 10 h 12"/>
                  <a:gd name="T86" fmla="*/ 5 w 31"/>
                  <a:gd name="T87" fmla="*/ 11 h 12"/>
                  <a:gd name="T88" fmla="*/ 8 w 31"/>
                  <a:gd name="T89" fmla="*/ 11 h 12"/>
                  <a:gd name="T90" fmla="*/ 10 w 31"/>
                  <a:gd name="T91" fmla="*/ 11 h 12"/>
                  <a:gd name="T92" fmla="*/ 13 w 31"/>
                  <a:gd name="T93" fmla="*/ 10 h 12"/>
                  <a:gd name="T94" fmla="*/ 16 w 31"/>
                  <a:gd name="T95" fmla="*/ 10 h 12"/>
                  <a:gd name="T96" fmla="*/ 18 w 31"/>
                  <a:gd name="T97" fmla="*/ 10 h 12"/>
                  <a:gd name="T98" fmla="*/ 20 w 31"/>
                  <a:gd name="T99" fmla="*/ 10 h 12"/>
                  <a:gd name="T100" fmla="*/ 23 w 31"/>
                  <a:gd name="T101" fmla="*/ 10 h 12"/>
                  <a:gd name="T102" fmla="*/ 26 w 31"/>
                  <a:gd name="T103" fmla="*/ 10 h 12"/>
                  <a:gd name="T104" fmla="*/ 27 w 31"/>
                  <a:gd name="T105"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 h="12">
                    <a:moveTo>
                      <a:pt x="27" y="9"/>
                    </a:moveTo>
                    <a:cubicBezTo>
                      <a:pt x="28" y="8"/>
                      <a:pt x="28" y="8"/>
                      <a:pt x="28" y="8"/>
                    </a:cubicBezTo>
                    <a:cubicBezTo>
                      <a:pt x="28" y="8"/>
                      <a:pt x="29" y="8"/>
                      <a:pt x="29" y="8"/>
                    </a:cubicBezTo>
                    <a:cubicBezTo>
                      <a:pt x="29" y="8"/>
                      <a:pt x="29" y="8"/>
                      <a:pt x="30" y="8"/>
                    </a:cubicBezTo>
                    <a:cubicBezTo>
                      <a:pt x="30" y="8"/>
                      <a:pt x="30" y="8"/>
                      <a:pt x="31" y="8"/>
                    </a:cubicBezTo>
                    <a:cubicBezTo>
                      <a:pt x="31" y="8"/>
                      <a:pt x="31" y="8"/>
                      <a:pt x="31" y="7"/>
                    </a:cubicBezTo>
                    <a:cubicBezTo>
                      <a:pt x="31" y="7"/>
                      <a:pt x="31" y="7"/>
                      <a:pt x="30" y="7"/>
                    </a:cubicBezTo>
                    <a:cubicBezTo>
                      <a:pt x="30" y="7"/>
                      <a:pt x="30" y="7"/>
                      <a:pt x="29" y="7"/>
                    </a:cubicBezTo>
                    <a:cubicBezTo>
                      <a:pt x="29" y="6"/>
                      <a:pt x="29" y="6"/>
                      <a:pt x="28" y="6"/>
                    </a:cubicBezTo>
                    <a:cubicBezTo>
                      <a:pt x="28" y="6"/>
                      <a:pt x="28" y="6"/>
                      <a:pt x="27" y="6"/>
                    </a:cubicBezTo>
                    <a:cubicBezTo>
                      <a:pt x="27" y="6"/>
                      <a:pt x="27" y="6"/>
                      <a:pt x="27" y="6"/>
                    </a:cubicBezTo>
                    <a:cubicBezTo>
                      <a:pt x="27" y="6"/>
                      <a:pt x="27" y="5"/>
                      <a:pt x="27" y="5"/>
                    </a:cubicBezTo>
                    <a:cubicBezTo>
                      <a:pt x="27" y="5"/>
                      <a:pt x="27" y="5"/>
                      <a:pt x="28" y="4"/>
                    </a:cubicBezTo>
                    <a:cubicBezTo>
                      <a:pt x="28" y="4"/>
                      <a:pt x="28" y="4"/>
                      <a:pt x="28" y="4"/>
                    </a:cubicBezTo>
                    <a:cubicBezTo>
                      <a:pt x="28" y="4"/>
                      <a:pt x="28" y="3"/>
                      <a:pt x="28" y="3"/>
                    </a:cubicBezTo>
                    <a:cubicBezTo>
                      <a:pt x="28" y="3"/>
                      <a:pt x="28" y="2"/>
                      <a:pt x="29" y="2"/>
                    </a:cubicBezTo>
                    <a:cubicBezTo>
                      <a:pt x="29" y="2"/>
                      <a:pt x="29" y="2"/>
                      <a:pt x="29" y="1"/>
                    </a:cubicBezTo>
                    <a:cubicBezTo>
                      <a:pt x="29" y="1"/>
                      <a:pt x="29" y="1"/>
                      <a:pt x="29" y="1"/>
                    </a:cubicBezTo>
                    <a:cubicBezTo>
                      <a:pt x="29" y="0"/>
                      <a:pt x="28" y="0"/>
                      <a:pt x="28" y="0"/>
                    </a:cubicBezTo>
                    <a:cubicBezTo>
                      <a:pt x="28" y="0"/>
                      <a:pt x="27" y="0"/>
                      <a:pt x="27" y="0"/>
                    </a:cubicBezTo>
                    <a:cubicBezTo>
                      <a:pt x="26" y="0"/>
                      <a:pt x="26" y="0"/>
                      <a:pt x="26" y="0"/>
                    </a:cubicBezTo>
                    <a:cubicBezTo>
                      <a:pt x="26" y="0"/>
                      <a:pt x="25" y="0"/>
                      <a:pt x="25" y="0"/>
                    </a:cubicBezTo>
                    <a:cubicBezTo>
                      <a:pt x="25" y="1"/>
                      <a:pt x="25" y="1"/>
                      <a:pt x="25" y="1"/>
                    </a:cubicBezTo>
                    <a:cubicBezTo>
                      <a:pt x="25" y="1"/>
                      <a:pt x="24" y="1"/>
                      <a:pt x="24" y="2"/>
                    </a:cubicBezTo>
                    <a:cubicBezTo>
                      <a:pt x="24" y="2"/>
                      <a:pt x="24" y="2"/>
                      <a:pt x="24" y="2"/>
                    </a:cubicBezTo>
                    <a:cubicBezTo>
                      <a:pt x="24" y="3"/>
                      <a:pt x="24" y="3"/>
                      <a:pt x="24" y="3"/>
                    </a:cubicBezTo>
                    <a:cubicBezTo>
                      <a:pt x="23" y="4"/>
                      <a:pt x="23" y="4"/>
                      <a:pt x="23" y="4"/>
                    </a:cubicBezTo>
                    <a:cubicBezTo>
                      <a:pt x="22" y="4"/>
                      <a:pt x="22" y="4"/>
                      <a:pt x="22" y="4"/>
                    </a:cubicBezTo>
                    <a:cubicBezTo>
                      <a:pt x="22" y="3"/>
                      <a:pt x="22" y="3"/>
                      <a:pt x="23" y="2"/>
                    </a:cubicBezTo>
                    <a:cubicBezTo>
                      <a:pt x="23" y="2"/>
                      <a:pt x="23" y="2"/>
                      <a:pt x="23" y="2"/>
                    </a:cubicBezTo>
                    <a:cubicBezTo>
                      <a:pt x="23" y="1"/>
                      <a:pt x="22" y="1"/>
                      <a:pt x="22" y="1"/>
                    </a:cubicBezTo>
                    <a:cubicBezTo>
                      <a:pt x="22" y="1"/>
                      <a:pt x="22" y="1"/>
                      <a:pt x="21" y="1"/>
                    </a:cubicBezTo>
                    <a:cubicBezTo>
                      <a:pt x="21" y="1"/>
                      <a:pt x="21" y="1"/>
                      <a:pt x="21" y="1"/>
                    </a:cubicBezTo>
                    <a:cubicBezTo>
                      <a:pt x="20" y="1"/>
                      <a:pt x="20" y="1"/>
                      <a:pt x="20" y="1"/>
                    </a:cubicBezTo>
                    <a:cubicBezTo>
                      <a:pt x="20" y="2"/>
                      <a:pt x="19" y="1"/>
                      <a:pt x="19" y="1"/>
                    </a:cubicBezTo>
                    <a:cubicBezTo>
                      <a:pt x="19" y="1"/>
                      <a:pt x="18" y="2"/>
                      <a:pt x="18" y="1"/>
                    </a:cubicBezTo>
                    <a:cubicBezTo>
                      <a:pt x="18" y="1"/>
                      <a:pt x="18" y="1"/>
                      <a:pt x="18" y="1"/>
                    </a:cubicBezTo>
                    <a:cubicBezTo>
                      <a:pt x="17" y="1"/>
                      <a:pt x="17" y="1"/>
                      <a:pt x="17" y="1"/>
                    </a:cubicBezTo>
                    <a:cubicBezTo>
                      <a:pt x="17" y="1"/>
                      <a:pt x="16" y="1"/>
                      <a:pt x="16" y="1"/>
                    </a:cubicBezTo>
                    <a:cubicBezTo>
                      <a:pt x="16" y="1"/>
                      <a:pt x="16" y="1"/>
                      <a:pt x="15" y="1"/>
                    </a:cubicBezTo>
                    <a:cubicBezTo>
                      <a:pt x="15" y="1"/>
                      <a:pt x="15" y="1"/>
                      <a:pt x="15" y="1"/>
                    </a:cubicBezTo>
                    <a:cubicBezTo>
                      <a:pt x="14" y="2"/>
                      <a:pt x="14" y="2"/>
                      <a:pt x="14" y="2"/>
                    </a:cubicBezTo>
                    <a:cubicBezTo>
                      <a:pt x="13" y="1"/>
                      <a:pt x="15" y="1"/>
                      <a:pt x="14" y="0"/>
                    </a:cubicBezTo>
                    <a:cubicBezTo>
                      <a:pt x="14" y="0"/>
                      <a:pt x="14" y="0"/>
                      <a:pt x="14" y="0"/>
                    </a:cubicBezTo>
                    <a:cubicBezTo>
                      <a:pt x="13" y="0"/>
                      <a:pt x="13" y="0"/>
                      <a:pt x="13" y="0"/>
                    </a:cubicBezTo>
                    <a:cubicBezTo>
                      <a:pt x="12" y="1"/>
                      <a:pt x="12" y="1"/>
                      <a:pt x="11" y="1"/>
                    </a:cubicBezTo>
                    <a:cubicBezTo>
                      <a:pt x="11" y="1"/>
                      <a:pt x="10" y="1"/>
                      <a:pt x="10" y="1"/>
                    </a:cubicBezTo>
                    <a:cubicBezTo>
                      <a:pt x="9" y="1"/>
                      <a:pt x="9" y="1"/>
                      <a:pt x="8" y="2"/>
                    </a:cubicBezTo>
                    <a:cubicBezTo>
                      <a:pt x="7" y="2"/>
                      <a:pt x="7" y="2"/>
                      <a:pt x="6" y="2"/>
                    </a:cubicBezTo>
                    <a:cubicBezTo>
                      <a:pt x="6" y="2"/>
                      <a:pt x="6" y="2"/>
                      <a:pt x="5" y="2"/>
                    </a:cubicBezTo>
                    <a:cubicBezTo>
                      <a:pt x="5" y="3"/>
                      <a:pt x="5" y="3"/>
                      <a:pt x="4" y="3"/>
                    </a:cubicBezTo>
                    <a:cubicBezTo>
                      <a:pt x="4" y="3"/>
                      <a:pt x="3" y="3"/>
                      <a:pt x="3" y="3"/>
                    </a:cubicBezTo>
                    <a:cubicBezTo>
                      <a:pt x="3" y="4"/>
                      <a:pt x="3" y="4"/>
                      <a:pt x="3" y="4"/>
                    </a:cubicBezTo>
                    <a:cubicBezTo>
                      <a:pt x="3" y="4"/>
                      <a:pt x="3" y="4"/>
                      <a:pt x="4" y="4"/>
                    </a:cubicBezTo>
                    <a:cubicBezTo>
                      <a:pt x="4" y="4"/>
                      <a:pt x="5" y="4"/>
                      <a:pt x="5" y="5"/>
                    </a:cubicBezTo>
                    <a:cubicBezTo>
                      <a:pt x="5" y="5"/>
                      <a:pt x="5" y="5"/>
                      <a:pt x="5" y="5"/>
                    </a:cubicBezTo>
                    <a:cubicBezTo>
                      <a:pt x="5" y="6"/>
                      <a:pt x="5" y="5"/>
                      <a:pt x="4" y="5"/>
                    </a:cubicBezTo>
                    <a:cubicBezTo>
                      <a:pt x="4" y="5"/>
                      <a:pt x="4" y="5"/>
                      <a:pt x="3" y="5"/>
                    </a:cubicBezTo>
                    <a:cubicBezTo>
                      <a:pt x="3" y="5"/>
                      <a:pt x="3" y="5"/>
                      <a:pt x="2" y="5"/>
                    </a:cubicBezTo>
                    <a:cubicBezTo>
                      <a:pt x="2" y="5"/>
                      <a:pt x="2" y="5"/>
                      <a:pt x="2" y="6"/>
                    </a:cubicBezTo>
                    <a:cubicBezTo>
                      <a:pt x="1" y="6"/>
                      <a:pt x="1" y="6"/>
                      <a:pt x="1" y="6"/>
                    </a:cubicBezTo>
                    <a:cubicBezTo>
                      <a:pt x="1" y="6"/>
                      <a:pt x="2" y="6"/>
                      <a:pt x="2" y="6"/>
                    </a:cubicBezTo>
                    <a:cubicBezTo>
                      <a:pt x="2" y="7"/>
                      <a:pt x="2" y="7"/>
                      <a:pt x="3" y="7"/>
                    </a:cubicBezTo>
                    <a:cubicBezTo>
                      <a:pt x="3" y="7"/>
                      <a:pt x="3" y="6"/>
                      <a:pt x="4" y="6"/>
                    </a:cubicBezTo>
                    <a:cubicBezTo>
                      <a:pt x="4" y="6"/>
                      <a:pt x="4" y="6"/>
                      <a:pt x="5" y="6"/>
                    </a:cubicBezTo>
                    <a:cubicBezTo>
                      <a:pt x="5" y="6"/>
                      <a:pt x="5" y="6"/>
                      <a:pt x="5" y="6"/>
                    </a:cubicBezTo>
                    <a:cubicBezTo>
                      <a:pt x="6" y="6"/>
                      <a:pt x="6" y="6"/>
                      <a:pt x="7" y="6"/>
                    </a:cubicBezTo>
                    <a:cubicBezTo>
                      <a:pt x="7" y="6"/>
                      <a:pt x="7" y="6"/>
                      <a:pt x="8" y="6"/>
                    </a:cubicBezTo>
                    <a:cubicBezTo>
                      <a:pt x="8" y="6"/>
                      <a:pt x="9" y="6"/>
                      <a:pt x="9" y="6"/>
                    </a:cubicBezTo>
                    <a:cubicBezTo>
                      <a:pt x="10" y="6"/>
                      <a:pt x="10" y="6"/>
                      <a:pt x="10" y="6"/>
                    </a:cubicBezTo>
                    <a:cubicBezTo>
                      <a:pt x="11" y="6"/>
                      <a:pt x="11" y="6"/>
                      <a:pt x="11" y="7"/>
                    </a:cubicBezTo>
                    <a:cubicBezTo>
                      <a:pt x="11" y="7"/>
                      <a:pt x="11" y="7"/>
                      <a:pt x="11" y="7"/>
                    </a:cubicBezTo>
                    <a:cubicBezTo>
                      <a:pt x="11" y="8"/>
                      <a:pt x="10" y="8"/>
                      <a:pt x="10" y="8"/>
                    </a:cubicBezTo>
                    <a:cubicBezTo>
                      <a:pt x="9" y="8"/>
                      <a:pt x="9" y="8"/>
                      <a:pt x="9" y="8"/>
                    </a:cubicBezTo>
                    <a:cubicBezTo>
                      <a:pt x="8" y="7"/>
                      <a:pt x="8" y="8"/>
                      <a:pt x="7" y="8"/>
                    </a:cubicBezTo>
                    <a:cubicBezTo>
                      <a:pt x="6" y="8"/>
                      <a:pt x="6" y="7"/>
                      <a:pt x="5" y="8"/>
                    </a:cubicBezTo>
                    <a:cubicBezTo>
                      <a:pt x="4" y="8"/>
                      <a:pt x="4" y="8"/>
                      <a:pt x="3" y="8"/>
                    </a:cubicBezTo>
                    <a:cubicBezTo>
                      <a:pt x="3" y="8"/>
                      <a:pt x="2" y="8"/>
                      <a:pt x="2" y="8"/>
                    </a:cubicBezTo>
                    <a:cubicBezTo>
                      <a:pt x="1" y="8"/>
                      <a:pt x="1" y="8"/>
                      <a:pt x="1" y="8"/>
                    </a:cubicBezTo>
                    <a:cubicBezTo>
                      <a:pt x="1" y="8"/>
                      <a:pt x="0" y="8"/>
                      <a:pt x="0" y="8"/>
                    </a:cubicBezTo>
                    <a:cubicBezTo>
                      <a:pt x="0" y="9"/>
                      <a:pt x="1" y="9"/>
                      <a:pt x="1" y="9"/>
                    </a:cubicBezTo>
                    <a:cubicBezTo>
                      <a:pt x="1" y="9"/>
                      <a:pt x="2" y="9"/>
                      <a:pt x="2" y="9"/>
                    </a:cubicBezTo>
                    <a:cubicBezTo>
                      <a:pt x="3" y="9"/>
                      <a:pt x="3" y="9"/>
                      <a:pt x="3" y="9"/>
                    </a:cubicBezTo>
                    <a:cubicBezTo>
                      <a:pt x="4" y="9"/>
                      <a:pt x="4" y="9"/>
                      <a:pt x="5" y="9"/>
                    </a:cubicBezTo>
                    <a:cubicBezTo>
                      <a:pt x="5" y="9"/>
                      <a:pt x="5" y="9"/>
                      <a:pt x="6" y="9"/>
                    </a:cubicBezTo>
                    <a:cubicBezTo>
                      <a:pt x="6" y="10"/>
                      <a:pt x="6" y="10"/>
                      <a:pt x="5" y="10"/>
                    </a:cubicBezTo>
                    <a:cubicBezTo>
                      <a:pt x="5" y="11"/>
                      <a:pt x="5" y="10"/>
                      <a:pt x="5" y="11"/>
                    </a:cubicBezTo>
                    <a:cubicBezTo>
                      <a:pt x="5" y="11"/>
                      <a:pt x="5" y="11"/>
                      <a:pt x="5" y="11"/>
                    </a:cubicBezTo>
                    <a:cubicBezTo>
                      <a:pt x="6" y="12"/>
                      <a:pt x="6" y="11"/>
                      <a:pt x="7" y="11"/>
                    </a:cubicBezTo>
                    <a:cubicBezTo>
                      <a:pt x="7" y="12"/>
                      <a:pt x="7" y="12"/>
                      <a:pt x="8" y="11"/>
                    </a:cubicBezTo>
                    <a:cubicBezTo>
                      <a:pt x="8" y="11"/>
                      <a:pt x="8" y="11"/>
                      <a:pt x="9" y="11"/>
                    </a:cubicBezTo>
                    <a:cubicBezTo>
                      <a:pt x="9" y="11"/>
                      <a:pt x="10" y="11"/>
                      <a:pt x="10" y="11"/>
                    </a:cubicBezTo>
                    <a:cubicBezTo>
                      <a:pt x="11" y="11"/>
                      <a:pt x="11" y="11"/>
                      <a:pt x="12" y="11"/>
                    </a:cubicBezTo>
                    <a:cubicBezTo>
                      <a:pt x="12" y="10"/>
                      <a:pt x="12" y="10"/>
                      <a:pt x="13" y="10"/>
                    </a:cubicBezTo>
                    <a:cubicBezTo>
                      <a:pt x="14" y="10"/>
                      <a:pt x="14" y="10"/>
                      <a:pt x="15" y="10"/>
                    </a:cubicBezTo>
                    <a:cubicBezTo>
                      <a:pt x="15" y="10"/>
                      <a:pt x="15" y="10"/>
                      <a:pt x="16" y="10"/>
                    </a:cubicBezTo>
                    <a:cubicBezTo>
                      <a:pt x="16" y="10"/>
                      <a:pt x="17" y="10"/>
                      <a:pt x="17" y="10"/>
                    </a:cubicBezTo>
                    <a:cubicBezTo>
                      <a:pt x="18" y="10"/>
                      <a:pt x="18" y="10"/>
                      <a:pt x="18" y="10"/>
                    </a:cubicBezTo>
                    <a:cubicBezTo>
                      <a:pt x="19" y="9"/>
                      <a:pt x="19" y="9"/>
                      <a:pt x="19" y="9"/>
                    </a:cubicBezTo>
                    <a:cubicBezTo>
                      <a:pt x="20" y="9"/>
                      <a:pt x="20" y="9"/>
                      <a:pt x="20" y="10"/>
                    </a:cubicBezTo>
                    <a:cubicBezTo>
                      <a:pt x="21" y="10"/>
                      <a:pt x="21" y="10"/>
                      <a:pt x="21" y="10"/>
                    </a:cubicBezTo>
                    <a:cubicBezTo>
                      <a:pt x="22" y="11"/>
                      <a:pt x="22" y="10"/>
                      <a:pt x="23" y="10"/>
                    </a:cubicBezTo>
                    <a:cubicBezTo>
                      <a:pt x="23" y="10"/>
                      <a:pt x="24" y="10"/>
                      <a:pt x="24" y="10"/>
                    </a:cubicBezTo>
                    <a:cubicBezTo>
                      <a:pt x="25" y="10"/>
                      <a:pt x="25" y="10"/>
                      <a:pt x="26" y="10"/>
                    </a:cubicBezTo>
                    <a:cubicBezTo>
                      <a:pt x="27" y="10"/>
                      <a:pt x="28" y="10"/>
                      <a:pt x="28" y="10"/>
                    </a:cubicBezTo>
                    <a:cubicBezTo>
                      <a:pt x="28" y="9"/>
                      <a:pt x="27" y="9"/>
                      <a:pt x="27" y="9"/>
                    </a:cubicBezTo>
                    <a:cubicBezTo>
                      <a:pt x="27" y="9"/>
                      <a:pt x="27" y="9"/>
                      <a:pt x="27" y="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7" name="Freeform 186"/>
              <p:cNvSpPr>
                <a:spLocks/>
              </p:cNvSpPr>
              <p:nvPr/>
            </p:nvSpPr>
            <p:spPr bwMode="auto">
              <a:xfrm>
                <a:off x="2206627" y="750889"/>
                <a:ext cx="33338" cy="22225"/>
              </a:xfrm>
              <a:custGeom>
                <a:avLst/>
                <a:gdLst>
                  <a:gd name="T0" fmla="*/ 0 w 3"/>
                  <a:gd name="T1" fmla="*/ 2 h 2"/>
                  <a:gd name="T2" fmla="*/ 1 w 3"/>
                  <a:gd name="T3" fmla="*/ 2 h 2"/>
                  <a:gd name="T4" fmla="*/ 1 w 3"/>
                  <a:gd name="T5" fmla="*/ 2 h 2"/>
                  <a:gd name="T6" fmla="*/ 2 w 3"/>
                  <a:gd name="T7" fmla="*/ 2 h 2"/>
                  <a:gd name="T8" fmla="*/ 3 w 3"/>
                  <a:gd name="T9" fmla="*/ 1 h 2"/>
                  <a:gd name="T10" fmla="*/ 1 w 3"/>
                  <a:gd name="T11" fmla="*/ 1 h 2"/>
                  <a:gd name="T12" fmla="*/ 0 w 3"/>
                  <a:gd name="T13" fmla="*/ 1 h 2"/>
                  <a:gd name="T14" fmla="*/ 0 w 3"/>
                  <a:gd name="T15" fmla="*/ 2 h 2"/>
                  <a:gd name="T16" fmla="*/ 0 w 3"/>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0" y="2"/>
                    </a:moveTo>
                    <a:cubicBezTo>
                      <a:pt x="0" y="2"/>
                      <a:pt x="1" y="2"/>
                      <a:pt x="1" y="2"/>
                    </a:cubicBezTo>
                    <a:cubicBezTo>
                      <a:pt x="1" y="2"/>
                      <a:pt x="1" y="2"/>
                      <a:pt x="1" y="2"/>
                    </a:cubicBezTo>
                    <a:cubicBezTo>
                      <a:pt x="2" y="2"/>
                      <a:pt x="2" y="2"/>
                      <a:pt x="2" y="2"/>
                    </a:cubicBezTo>
                    <a:cubicBezTo>
                      <a:pt x="3" y="1"/>
                      <a:pt x="3" y="1"/>
                      <a:pt x="3" y="1"/>
                    </a:cubicBezTo>
                    <a:cubicBezTo>
                      <a:pt x="3" y="0"/>
                      <a:pt x="2" y="1"/>
                      <a:pt x="1" y="1"/>
                    </a:cubicBezTo>
                    <a:cubicBezTo>
                      <a:pt x="1" y="1"/>
                      <a:pt x="1" y="1"/>
                      <a:pt x="0" y="1"/>
                    </a:cubicBezTo>
                    <a:cubicBezTo>
                      <a:pt x="0" y="1"/>
                      <a:pt x="0" y="1"/>
                      <a:pt x="0" y="2"/>
                    </a:cubicBezTo>
                    <a:cubicBezTo>
                      <a:pt x="0" y="2"/>
                      <a:pt x="0" y="2"/>
                      <a:pt x="0"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8" name="Freeform 187"/>
              <p:cNvSpPr>
                <a:spLocks/>
              </p:cNvSpPr>
              <p:nvPr/>
            </p:nvSpPr>
            <p:spPr bwMode="auto">
              <a:xfrm>
                <a:off x="2228852" y="762001"/>
                <a:ext cx="65088" cy="22225"/>
              </a:xfrm>
              <a:custGeom>
                <a:avLst/>
                <a:gdLst>
                  <a:gd name="T0" fmla="*/ 0 w 6"/>
                  <a:gd name="T1" fmla="*/ 1 h 2"/>
                  <a:gd name="T2" fmla="*/ 0 w 6"/>
                  <a:gd name="T3" fmla="*/ 2 h 2"/>
                  <a:gd name="T4" fmla="*/ 1 w 6"/>
                  <a:gd name="T5" fmla="*/ 2 h 2"/>
                  <a:gd name="T6" fmla="*/ 2 w 6"/>
                  <a:gd name="T7" fmla="*/ 2 h 2"/>
                  <a:gd name="T8" fmla="*/ 3 w 6"/>
                  <a:gd name="T9" fmla="*/ 2 h 2"/>
                  <a:gd name="T10" fmla="*/ 4 w 6"/>
                  <a:gd name="T11" fmla="*/ 1 h 2"/>
                  <a:gd name="T12" fmla="*/ 5 w 6"/>
                  <a:gd name="T13" fmla="*/ 1 h 2"/>
                  <a:gd name="T14" fmla="*/ 6 w 6"/>
                  <a:gd name="T15" fmla="*/ 1 h 2"/>
                  <a:gd name="T16" fmla="*/ 6 w 6"/>
                  <a:gd name="T17" fmla="*/ 0 h 2"/>
                  <a:gd name="T18" fmla="*/ 5 w 6"/>
                  <a:gd name="T19" fmla="*/ 0 h 2"/>
                  <a:gd name="T20" fmla="*/ 4 w 6"/>
                  <a:gd name="T21" fmla="*/ 0 h 2"/>
                  <a:gd name="T22" fmla="*/ 3 w 6"/>
                  <a:gd name="T23" fmla="*/ 0 h 2"/>
                  <a:gd name="T24" fmla="*/ 1 w 6"/>
                  <a:gd name="T25" fmla="*/ 0 h 2"/>
                  <a:gd name="T26" fmla="*/ 1 w 6"/>
                  <a:gd name="T27" fmla="*/ 1 h 2"/>
                  <a:gd name="T28" fmla="*/ 0 w 6"/>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2">
                    <a:moveTo>
                      <a:pt x="0" y="1"/>
                    </a:moveTo>
                    <a:cubicBezTo>
                      <a:pt x="0" y="2"/>
                      <a:pt x="0" y="2"/>
                      <a:pt x="0" y="2"/>
                    </a:cubicBezTo>
                    <a:cubicBezTo>
                      <a:pt x="0" y="2"/>
                      <a:pt x="1" y="2"/>
                      <a:pt x="1" y="2"/>
                    </a:cubicBezTo>
                    <a:cubicBezTo>
                      <a:pt x="1" y="2"/>
                      <a:pt x="2" y="2"/>
                      <a:pt x="2" y="2"/>
                    </a:cubicBezTo>
                    <a:cubicBezTo>
                      <a:pt x="2" y="2"/>
                      <a:pt x="3" y="2"/>
                      <a:pt x="3" y="2"/>
                    </a:cubicBezTo>
                    <a:cubicBezTo>
                      <a:pt x="3" y="2"/>
                      <a:pt x="4" y="2"/>
                      <a:pt x="4" y="1"/>
                    </a:cubicBezTo>
                    <a:cubicBezTo>
                      <a:pt x="4" y="1"/>
                      <a:pt x="4" y="1"/>
                      <a:pt x="5" y="1"/>
                    </a:cubicBezTo>
                    <a:cubicBezTo>
                      <a:pt x="5" y="1"/>
                      <a:pt x="6" y="1"/>
                      <a:pt x="6" y="1"/>
                    </a:cubicBezTo>
                    <a:cubicBezTo>
                      <a:pt x="6" y="1"/>
                      <a:pt x="6" y="0"/>
                      <a:pt x="6" y="0"/>
                    </a:cubicBezTo>
                    <a:cubicBezTo>
                      <a:pt x="6" y="0"/>
                      <a:pt x="5" y="0"/>
                      <a:pt x="5" y="0"/>
                    </a:cubicBezTo>
                    <a:cubicBezTo>
                      <a:pt x="5" y="0"/>
                      <a:pt x="4" y="0"/>
                      <a:pt x="4" y="0"/>
                    </a:cubicBezTo>
                    <a:cubicBezTo>
                      <a:pt x="3" y="0"/>
                      <a:pt x="3" y="0"/>
                      <a:pt x="3" y="0"/>
                    </a:cubicBezTo>
                    <a:cubicBezTo>
                      <a:pt x="2" y="0"/>
                      <a:pt x="2" y="0"/>
                      <a:pt x="1" y="0"/>
                    </a:cubicBezTo>
                    <a:cubicBezTo>
                      <a:pt x="1" y="1"/>
                      <a:pt x="1" y="1"/>
                      <a:pt x="1"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9" name="Freeform 188"/>
              <p:cNvSpPr>
                <a:spLocks/>
              </p:cNvSpPr>
              <p:nvPr/>
            </p:nvSpPr>
            <p:spPr bwMode="auto">
              <a:xfrm>
                <a:off x="2260602" y="741364"/>
                <a:ext cx="65088" cy="20638"/>
              </a:xfrm>
              <a:custGeom>
                <a:avLst/>
                <a:gdLst>
                  <a:gd name="T0" fmla="*/ 1 w 6"/>
                  <a:gd name="T1" fmla="*/ 2 h 2"/>
                  <a:gd name="T2" fmla="*/ 1 w 6"/>
                  <a:gd name="T3" fmla="*/ 2 h 2"/>
                  <a:gd name="T4" fmla="*/ 3 w 6"/>
                  <a:gd name="T5" fmla="*/ 1 h 2"/>
                  <a:gd name="T6" fmla="*/ 3 w 6"/>
                  <a:gd name="T7" fmla="*/ 2 h 2"/>
                  <a:gd name="T8" fmla="*/ 5 w 6"/>
                  <a:gd name="T9" fmla="*/ 2 h 2"/>
                  <a:gd name="T10" fmla="*/ 5 w 6"/>
                  <a:gd name="T11" fmla="*/ 1 h 2"/>
                  <a:gd name="T12" fmla="*/ 5 w 6"/>
                  <a:gd name="T13" fmla="*/ 0 h 2"/>
                  <a:gd name="T14" fmla="*/ 4 w 6"/>
                  <a:gd name="T15" fmla="*/ 0 h 2"/>
                  <a:gd name="T16" fmla="*/ 3 w 6"/>
                  <a:gd name="T17" fmla="*/ 0 h 2"/>
                  <a:gd name="T18" fmla="*/ 2 w 6"/>
                  <a:gd name="T19" fmla="*/ 0 h 2"/>
                  <a:gd name="T20" fmla="*/ 1 w 6"/>
                  <a:gd name="T21" fmla="*/ 1 h 2"/>
                  <a:gd name="T22" fmla="*/ 0 w 6"/>
                  <a:gd name="T23" fmla="*/ 1 h 2"/>
                  <a:gd name="T24" fmla="*/ 1 w 6"/>
                  <a:gd name="T2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2">
                    <a:moveTo>
                      <a:pt x="1" y="2"/>
                    </a:moveTo>
                    <a:cubicBezTo>
                      <a:pt x="1" y="2"/>
                      <a:pt x="1" y="2"/>
                      <a:pt x="1" y="2"/>
                    </a:cubicBezTo>
                    <a:cubicBezTo>
                      <a:pt x="2" y="2"/>
                      <a:pt x="2" y="1"/>
                      <a:pt x="3" y="1"/>
                    </a:cubicBezTo>
                    <a:cubicBezTo>
                      <a:pt x="3" y="1"/>
                      <a:pt x="3" y="2"/>
                      <a:pt x="3" y="2"/>
                    </a:cubicBezTo>
                    <a:cubicBezTo>
                      <a:pt x="4" y="2"/>
                      <a:pt x="4" y="2"/>
                      <a:pt x="5" y="2"/>
                    </a:cubicBezTo>
                    <a:cubicBezTo>
                      <a:pt x="5" y="2"/>
                      <a:pt x="5" y="2"/>
                      <a:pt x="5" y="1"/>
                    </a:cubicBezTo>
                    <a:cubicBezTo>
                      <a:pt x="6" y="1"/>
                      <a:pt x="6" y="1"/>
                      <a:pt x="5" y="0"/>
                    </a:cubicBezTo>
                    <a:cubicBezTo>
                      <a:pt x="5" y="0"/>
                      <a:pt x="5" y="0"/>
                      <a:pt x="4" y="0"/>
                    </a:cubicBezTo>
                    <a:cubicBezTo>
                      <a:pt x="4" y="0"/>
                      <a:pt x="3" y="0"/>
                      <a:pt x="3" y="0"/>
                    </a:cubicBezTo>
                    <a:cubicBezTo>
                      <a:pt x="2" y="0"/>
                      <a:pt x="2" y="0"/>
                      <a:pt x="2" y="0"/>
                    </a:cubicBezTo>
                    <a:cubicBezTo>
                      <a:pt x="1" y="0"/>
                      <a:pt x="1" y="0"/>
                      <a:pt x="1" y="1"/>
                    </a:cubicBezTo>
                    <a:cubicBezTo>
                      <a:pt x="1" y="1"/>
                      <a:pt x="1" y="1"/>
                      <a:pt x="0" y="1"/>
                    </a:cubicBezTo>
                    <a:cubicBezTo>
                      <a:pt x="0" y="1"/>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0" name="Freeform 189"/>
              <p:cNvSpPr>
                <a:spLocks/>
              </p:cNvSpPr>
              <p:nvPr/>
            </p:nvSpPr>
            <p:spPr bwMode="auto">
              <a:xfrm>
                <a:off x="2055814" y="795339"/>
                <a:ext cx="238125" cy="65088"/>
              </a:xfrm>
              <a:custGeom>
                <a:avLst/>
                <a:gdLst>
                  <a:gd name="T0" fmla="*/ 9 w 22"/>
                  <a:gd name="T1" fmla="*/ 1 h 6"/>
                  <a:gd name="T2" fmla="*/ 8 w 22"/>
                  <a:gd name="T3" fmla="*/ 1 h 6"/>
                  <a:gd name="T4" fmla="*/ 7 w 22"/>
                  <a:gd name="T5" fmla="*/ 1 h 6"/>
                  <a:gd name="T6" fmla="*/ 6 w 22"/>
                  <a:gd name="T7" fmla="*/ 1 h 6"/>
                  <a:gd name="T8" fmla="*/ 5 w 22"/>
                  <a:gd name="T9" fmla="*/ 2 h 6"/>
                  <a:gd name="T10" fmla="*/ 4 w 22"/>
                  <a:gd name="T11" fmla="*/ 2 h 6"/>
                  <a:gd name="T12" fmla="*/ 3 w 22"/>
                  <a:gd name="T13" fmla="*/ 3 h 6"/>
                  <a:gd name="T14" fmla="*/ 2 w 22"/>
                  <a:gd name="T15" fmla="*/ 3 h 6"/>
                  <a:gd name="T16" fmla="*/ 1 w 22"/>
                  <a:gd name="T17" fmla="*/ 3 h 6"/>
                  <a:gd name="T18" fmla="*/ 0 w 22"/>
                  <a:gd name="T19" fmla="*/ 3 h 6"/>
                  <a:gd name="T20" fmla="*/ 0 w 22"/>
                  <a:gd name="T21" fmla="*/ 4 h 6"/>
                  <a:gd name="T22" fmla="*/ 1 w 22"/>
                  <a:gd name="T23" fmla="*/ 4 h 6"/>
                  <a:gd name="T24" fmla="*/ 2 w 22"/>
                  <a:gd name="T25" fmla="*/ 4 h 6"/>
                  <a:gd name="T26" fmla="*/ 2 w 22"/>
                  <a:gd name="T27" fmla="*/ 4 h 6"/>
                  <a:gd name="T28" fmla="*/ 4 w 22"/>
                  <a:gd name="T29" fmla="*/ 3 h 6"/>
                  <a:gd name="T30" fmla="*/ 4 w 22"/>
                  <a:gd name="T31" fmla="*/ 4 h 6"/>
                  <a:gd name="T32" fmla="*/ 5 w 22"/>
                  <a:gd name="T33" fmla="*/ 3 h 6"/>
                  <a:gd name="T34" fmla="*/ 7 w 22"/>
                  <a:gd name="T35" fmla="*/ 4 h 6"/>
                  <a:gd name="T36" fmla="*/ 6 w 22"/>
                  <a:gd name="T37" fmla="*/ 4 h 6"/>
                  <a:gd name="T38" fmla="*/ 5 w 22"/>
                  <a:gd name="T39" fmla="*/ 4 h 6"/>
                  <a:gd name="T40" fmla="*/ 4 w 22"/>
                  <a:gd name="T41" fmla="*/ 4 h 6"/>
                  <a:gd name="T42" fmla="*/ 4 w 22"/>
                  <a:gd name="T43" fmla="*/ 5 h 6"/>
                  <a:gd name="T44" fmla="*/ 4 w 22"/>
                  <a:gd name="T45" fmla="*/ 5 h 6"/>
                  <a:gd name="T46" fmla="*/ 6 w 22"/>
                  <a:gd name="T47" fmla="*/ 5 h 6"/>
                  <a:gd name="T48" fmla="*/ 7 w 22"/>
                  <a:gd name="T49" fmla="*/ 5 h 6"/>
                  <a:gd name="T50" fmla="*/ 9 w 22"/>
                  <a:gd name="T51" fmla="*/ 5 h 6"/>
                  <a:gd name="T52" fmla="*/ 10 w 22"/>
                  <a:gd name="T53" fmla="*/ 4 h 6"/>
                  <a:gd name="T54" fmla="*/ 12 w 22"/>
                  <a:gd name="T55" fmla="*/ 4 h 6"/>
                  <a:gd name="T56" fmla="*/ 13 w 22"/>
                  <a:gd name="T57" fmla="*/ 4 h 6"/>
                  <a:gd name="T58" fmla="*/ 14 w 22"/>
                  <a:gd name="T59" fmla="*/ 4 h 6"/>
                  <a:gd name="T60" fmla="*/ 16 w 22"/>
                  <a:gd name="T61" fmla="*/ 4 h 6"/>
                  <a:gd name="T62" fmla="*/ 17 w 22"/>
                  <a:gd name="T63" fmla="*/ 4 h 6"/>
                  <a:gd name="T64" fmla="*/ 18 w 22"/>
                  <a:gd name="T65" fmla="*/ 4 h 6"/>
                  <a:gd name="T66" fmla="*/ 19 w 22"/>
                  <a:gd name="T67" fmla="*/ 4 h 6"/>
                  <a:gd name="T68" fmla="*/ 21 w 22"/>
                  <a:gd name="T69" fmla="*/ 3 h 6"/>
                  <a:gd name="T70" fmla="*/ 22 w 22"/>
                  <a:gd name="T71" fmla="*/ 3 h 6"/>
                  <a:gd name="T72" fmla="*/ 22 w 22"/>
                  <a:gd name="T73" fmla="*/ 2 h 6"/>
                  <a:gd name="T74" fmla="*/ 21 w 22"/>
                  <a:gd name="T75" fmla="*/ 1 h 6"/>
                  <a:gd name="T76" fmla="*/ 20 w 22"/>
                  <a:gd name="T77" fmla="*/ 1 h 6"/>
                  <a:gd name="T78" fmla="*/ 19 w 22"/>
                  <a:gd name="T79" fmla="*/ 2 h 6"/>
                  <a:gd name="T80" fmla="*/ 18 w 22"/>
                  <a:gd name="T81" fmla="*/ 2 h 6"/>
                  <a:gd name="T82" fmla="*/ 19 w 22"/>
                  <a:gd name="T83" fmla="*/ 1 h 6"/>
                  <a:gd name="T84" fmla="*/ 19 w 22"/>
                  <a:gd name="T85" fmla="*/ 0 h 6"/>
                  <a:gd name="T86" fmla="*/ 18 w 22"/>
                  <a:gd name="T87" fmla="*/ 0 h 6"/>
                  <a:gd name="T88" fmla="*/ 16 w 22"/>
                  <a:gd name="T89" fmla="*/ 0 h 6"/>
                  <a:gd name="T90" fmla="*/ 15 w 22"/>
                  <a:gd name="T91" fmla="*/ 1 h 6"/>
                  <a:gd name="T92" fmla="*/ 16 w 22"/>
                  <a:gd name="T93" fmla="*/ 2 h 6"/>
                  <a:gd name="T94" fmla="*/ 15 w 22"/>
                  <a:gd name="T95" fmla="*/ 3 h 6"/>
                  <a:gd name="T96" fmla="*/ 14 w 22"/>
                  <a:gd name="T97" fmla="*/ 3 h 6"/>
                  <a:gd name="T98" fmla="*/ 12 w 22"/>
                  <a:gd name="T99" fmla="*/ 2 h 6"/>
                  <a:gd name="T100" fmla="*/ 11 w 22"/>
                  <a:gd name="T101" fmla="*/ 2 h 6"/>
                  <a:gd name="T102" fmla="*/ 10 w 22"/>
                  <a:gd name="T103" fmla="*/ 1 h 6"/>
                  <a:gd name="T104" fmla="*/ 9 w 22"/>
                  <a:gd name="T10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 h="6">
                    <a:moveTo>
                      <a:pt x="9" y="1"/>
                    </a:moveTo>
                    <a:cubicBezTo>
                      <a:pt x="8" y="1"/>
                      <a:pt x="8" y="1"/>
                      <a:pt x="8" y="1"/>
                    </a:cubicBezTo>
                    <a:cubicBezTo>
                      <a:pt x="7" y="1"/>
                      <a:pt x="7" y="1"/>
                      <a:pt x="7" y="1"/>
                    </a:cubicBezTo>
                    <a:cubicBezTo>
                      <a:pt x="6" y="1"/>
                      <a:pt x="6" y="1"/>
                      <a:pt x="6" y="1"/>
                    </a:cubicBezTo>
                    <a:cubicBezTo>
                      <a:pt x="5" y="1"/>
                      <a:pt x="5" y="2"/>
                      <a:pt x="5" y="2"/>
                    </a:cubicBezTo>
                    <a:cubicBezTo>
                      <a:pt x="4" y="2"/>
                      <a:pt x="4" y="2"/>
                      <a:pt x="4" y="2"/>
                    </a:cubicBezTo>
                    <a:cubicBezTo>
                      <a:pt x="3" y="2"/>
                      <a:pt x="3" y="3"/>
                      <a:pt x="3" y="3"/>
                    </a:cubicBezTo>
                    <a:cubicBezTo>
                      <a:pt x="2" y="3"/>
                      <a:pt x="2" y="2"/>
                      <a:pt x="2" y="3"/>
                    </a:cubicBezTo>
                    <a:cubicBezTo>
                      <a:pt x="1" y="3"/>
                      <a:pt x="1" y="3"/>
                      <a:pt x="1" y="3"/>
                    </a:cubicBezTo>
                    <a:cubicBezTo>
                      <a:pt x="0" y="3"/>
                      <a:pt x="0" y="3"/>
                      <a:pt x="0" y="3"/>
                    </a:cubicBezTo>
                    <a:cubicBezTo>
                      <a:pt x="0" y="4"/>
                      <a:pt x="0" y="4"/>
                      <a:pt x="0" y="4"/>
                    </a:cubicBezTo>
                    <a:cubicBezTo>
                      <a:pt x="0" y="5"/>
                      <a:pt x="1" y="4"/>
                      <a:pt x="1" y="4"/>
                    </a:cubicBezTo>
                    <a:cubicBezTo>
                      <a:pt x="2" y="4"/>
                      <a:pt x="2" y="4"/>
                      <a:pt x="2" y="4"/>
                    </a:cubicBezTo>
                    <a:cubicBezTo>
                      <a:pt x="2" y="4"/>
                      <a:pt x="2" y="4"/>
                      <a:pt x="2" y="4"/>
                    </a:cubicBezTo>
                    <a:cubicBezTo>
                      <a:pt x="3" y="3"/>
                      <a:pt x="3" y="3"/>
                      <a:pt x="4" y="3"/>
                    </a:cubicBezTo>
                    <a:cubicBezTo>
                      <a:pt x="4" y="3"/>
                      <a:pt x="4" y="4"/>
                      <a:pt x="4" y="4"/>
                    </a:cubicBezTo>
                    <a:cubicBezTo>
                      <a:pt x="5" y="4"/>
                      <a:pt x="5" y="3"/>
                      <a:pt x="5" y="3"/>
                    </a:cubicBezTo>
                    <a:cubicBezTo>
                      <a:pt x="6" y="3"/>
                      <a:pt x="7" y="3"/>
                      <a:pt x="7" y="4"/>
                    </a:cubicBezTo>
                    <a:cubicBezTo>
                      <a:pt x="7" y="4"/>
                      <a:pt x="6" y="4"/>
                      <a:pt x="6" y="4"/>
                    </a:cubicBezTo>
                    <a:cubicBezTo>
                      <a:pt x="6" y="4"/>
                      <a:pt x="5" y="4"/>
                      <a:pt x="5" y="4"/>
                    </a:cubicBezTo>
                    <a:cubicBezTo>
                      <a:pt x="4" y="4"/>
                      <a:pt x="4" y="4"/>
                      <a:pt x="4" y="4"/>
                    </a:cubicBezTo>
                    <a:cubicBezTo>
                      <a:pt x="4" y="4"/>
                      <a:pt x="4" y="5"/>
                      <a:pt x="4" y="5"/>
                    </a:cubicBezTo>
                    <a:cubicBezTo>
                      <a:pt x="4" y="5"/>
                      <a:pt x="4" y="5"/>
                      <a:pt x="4" y="5"/>
                    </a:cubicBezTo>
                    <a:cubicBezTo>
                      <a:pt x="5" y="6"/>
                      <a:pt x="5" y="5"/>
                      <a:pt x="6" y="5"/>
                    </a:cubicBezTo>
                    <a:cubicBezTo>
                      <a:pt x="7" y="5"/>
                      <a:pt x="7" y="5"/>
                      <a:pt x="7" y="5"/>
                    </a:cubicBezTo>
                    <a:cubicBezTo>
                      <a:pt x="8" y="5"/>
                      <a:pt x="8" y="5"/>
                      <a:pt x="9" y="5"/>
                    </a:cubicBezTo>
                    <a:cubicBezTo>
                      <a:pt x="9" y="5"/>
                      <a:pt x="10" y="5"/>
                      <a:pt x="10" y="4"/>
                    </a:cubicBezTo>
                    <a:cubicBezTo>
                      <a:pt x="11" y="4"/>
                      <a:pt x="11" y="4"/>
                      <a:pt x="12" y="4"/>
                    </a:cubicBezTo>
                    <a:cubicBezTo>
                      <a:pt x="12" y="4"/>
                      <a:pt x="13" y="4"/>
                      <a:pt x="13" y="4"/>
                    </a:cubicBezTo>
                    <a:cubicBezTo>
                      <a:pt x="14" y="4"/>
                      <a:pt x="14" y="4"/>
                      <a:pt x="14" y="4"/>
                    </a:cubicBezTo>
                    <a:cubicBezTo>
                      <a:pt x="15" y="4"/>
                      <a:pt x="15" y="4"/>
                      <a:pt x="16" y="4"/>
                    </a:cubicBezTo>
                    <a:cubicBezTo>
                      <a:pt x="16" y="4"/>
                      <a:pt x="17" y="4"/>
                      <a:pt x="17" y="4"/>
                    </a:cubicBezTo>
                    <a:cubicBezTo>
                      <a:pt x="17" y="4"/>
                      <a:pt x="18" y="4"/>
                      <a:pt x="18" y="4"/>
                    </a:cubicBezTo>
                    <a:cubicBezTo>
                      <a:pt x="19" y="4"/>
                      <a:pt x="19" y="4"/>
                      <a:pt x="19" y="4"/>
                    </a:cubicBezTo>
                    <a:cubicBezTo>
                      <a:pt x="20" y="3"/>
                      <a:pt x="20" y="3"/>
                      <a:pt x="21" y="3"/>
                    </a:cubicBezTo>
                    <a:cubicBezTo>
                      <a:pt x="21" y="3"/>
                      <a:pt x="22" y="3"/>
                      <a:pt x="22" y="3"/>
                    </a:cubicBezTo>
                    <a:cubicBezTo>
                      <a:pt x="22" y="2"/>
                      <a:pt x="22" y="2"/>
                      <a:pt x="22" y="2"/>
                    </a:cubicBezTo>
                    <a:cubicBezTo>
                      <a:pt x="21" y="1"/>
                      <a:pt x="21" y="1"/>
                      <a:pt x="21" y="1"/>
                    </a:cubicBezTo>
                    <a:cubicBezTo>
                      <a:pt x="20" y="1"/>
                      <a:pt x="20" y="1"/>
                      <a:pt x="20" y="1"/>
                    </a:cubicBezTo>
                    <a:cubicBezTo>
                      <a:pt x="19" y="2"/>
                      <a:pt x="19" y="2"/>
                      <a:pt x="19" y="2"/>
                    </a:cubicBezTo>
                    <a:cubicBezTo>
                      <a:pt x="19" y="2"/>
                      <a:pt x="19" y="2"/>
                      <a:pt x="18" y="2"/>
                    </a:cubicBezTo>
                    <a:cubicBezTo>
                      <a:pt x="18" y="2"/>
                      <a:pt x="19" y="1"/>
                      <a:pt x="19" y="1"/>
                    </a:cubicBezTo>
                    <a:cubicBezTo>
                      <a:pt x="19" y="1"/>
                      <a:pt x="19" y="0"/>
                      <a:pt x="19" y="0"/>
                    </a:cubicBezTo>
                    <a:cubicBezTo>
                      <a:pt x="19" y="0"/>
                      <a:pt x="18" y="0"/>
                      <a:pt x="18" y="0"/>
                    </a:cubicBezTo>
                    <a:cubicBezTo>
                      <a:pt x="17" y="0"/>
                      <a:pt x="17" y="0"/>
                      <a:pt x="16" y="0"/>
                    </a:cubicBezTo>
                    <a:cubicBezTo>
                      <a:pt x="16" y="0"/>
                      <a:pt x="15" y="0"/>
                      <a:pt x="15" y="1"/>
                    </a:cubicBezTo>
                    <a:cubicBezTo>
                      <a:pt x="15" y="1"/>
                      <a:pt x="16" y="1"/>
                      <a:pt x="16" y="2"/>
                    </a:cubicBezTo>
                    <a:cubicBezTo>
                      <a:pt x="15" y="2"/>
                      <a:pt x="15" y="3"/>
                      <a:pt x="15" y="3"/>
                    </a:cubicBezTo>
                    <a:cubicBezTo>
                      <a:pt x="15" y="3"/>
                      <a:pt x="15" y="3"/>
                      <a:pt x="14" y="3"/>
                    </a:cubicBezTo>
                    <a:cubicBezTo>
                      <a:pt x="13" y="3"/>
                      <a:pt x="13" y="2"/>
                      <a:pt x="12" y="2"/>
                    </a:cubicBezTo>
                    <a:cubicBezTo>
                      <a:pt x="12" y="2"/>
                      <a:pt x="12" y="2"/>
                      <a:pt x="11" y="2"/>
                    </a:cubicBezTo>
                    <a:cubicBezTo>
                      <a:pt x="11" y="2"/>
                      <a:pt x="11" y="1"/>
                      <a:pt x="10" y="1"/>
                    </a:cubicBezTo>
                    <a:cubicBezTo>
                      <a:pt x="10" y="1"/>
                      <a:pt x="9" y="1"/>
                      <a:pt x="9"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1" name="Freeform 190"/>
              <p:cNvSpPr>
                <a:spLocks/>
              </p:cNvSpPr>
              <p:nvPr/>
            </p:nvSpPr>
            <p:spPr bwMode="auto">
              <a:xfrm>
                <a:off x="2228852" y="968376"/>
                <a:ext cx="76200" cy="31750"/>
              </a:xfrm>
              <a:custGeom>
                <a:avLst/>
                <a:gdLst>
                  <a:gd name="T0" fmla="*/ 1 w 7"/>
                  <a:gd name="T1" fmla="*/ 3 h 3"/>
                  <a:gd name="T2" fmla="*/ 2 w 7"/>
                  <a:gd name="T3" fmla="*/ 2 h 3"/>
                  <a:gd name="T4" fmla="*/ 3 w 7"/>
                  <a:gd name="T5" fmla="*/ 3 h 3"/>
                  <a:gd name="T6" fmla="*/ 4 w 7"/>
                  <a:gd name="T7" fmla="*/ 3 h 3"/>
                  <a:gd name="T8" fmla="*/ 5 w 7"/>
                  <a:gd name="T9" fmla="*/ 3 h 3"/>
                  <a:gd name="T10" fmla="*/ 6 w 7"/>
                  <a:gd name="T11" fmla="*/ 3 h 3"/>
                  <a:gd name="T12" fmla="*/ 7 w 7"/>
                  <a:gd name="T13" fmla="*/ 2 h 3"/>
                  <a:gd name="T14" fmla="*/ 7 w 7"/>
                  <a:gd name="T15" fmla="*/ 1 h 3"/>
                  <a:gd name="T16" fmla="*/ 7 w 7"/>
                  <a:gd name="T17" fmla="*/ 1 h 3"/>
                  <a:gd name="T18" fmla="*/ 6 w 7"/>
                  <a:gd name="T19" fmla="*/ 1 h 3"/>
                  <a:gd name="T20" fmla="*/ 5 w 7"/>
                  <a:gd name="T21" fmla="*/ 0 h 3"/>
                  <a:gd name="T22" fmla="*/ 5 w 7"/>
                  <a:gd name="T23" fmla="*/ 0 h 3"/>
                  <a:gd name="T24" fmla="*/ 4 w 7"/>
                  <a:gd name="T25" fmla="*/ 0 h 3"/>
                  <a:gd name="T26" fmla="*/ 3 w 7"/>
                  <a:gd name="T27" fmla="*/ 0 h 3"/>
                  <a:gd name="T28" fmla="*/ 3 w 7"/>
                  <a:gd name="T29" fmla="*/ 1 h 3"/>
                  <a:gd name="T30" fmla="*/ 2 w 7"/>
                  <a:gd name="T31" fmla="*/ 2 h 3"/>
                  <a:gd name="T32" fmla="*/ 1 w 7"/>
                  <a:gd name="T33" fmla="*/ 2 h 3"/>
                  <a:gd name="T34" fmla="*/ 0 w 7"/>
                  <a:gd name="T35" fmla="*/ 2 h 3"/>
                  <a:gd name="T36" fmla="*/ 1 w 7"/>
                  <a:gd name="T3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3">
                    <a:moveTo>
                      <a:pt x="1" y="3"/>
                    </a:moveTo>
                    <a:cubicBezTo>
                      <a:pt x="1" y="3"/>
                      <a:pt x="1" y="2"/>
                      <a:pt x="2" y="2"/>
                    </a:cubicBezTo>
                    <a:cubicBezTo>
                      <a:pt x="2" y="2"/>
                      <a:pt x="2" y="2"/>
                      <a:pt x="3" y="3"/>
                    </a:cubicBezTo>
                    <a:cubicBezTo>
                      <a:pt x="3" y="3"/>
                      <a:pt x="3" y="3"/>
                      <a:pt x="4" y="3"/>
                    </a:cubicBezTo>
                    <a:cubicBezTo>
                      <a:pt x="4" y="3"/>
                      <a:pt x="4" y="3"/>
                      <a:pt x="5" y="3"/>
                    </a:cubicBezTo>
                    <a:cubicBezTo>
                      <a:pt x="5" y="3"/>
                      <a:pt x="6" y="3"/>
                      <a:pt x="6" y="3"/>
                    </a:cubicBezTo>
                    <a:cubicBezTo>
                      <a:pt x="6" y="3"/>
                      <a:pt x="7" y="3"/>
                      <a:pt x="7" y="2"/>
                    </a:cubicBezTo>
                    <a:cubicBezTo>
                      <a:pt x="7" y="2"/>
                      <a:pt x="7" y="2"/>
                      <a:pt x="7" y="1"/>
                    </a:cubicBezTo>
                    <a:cubicBezTo>
                      <a:pt x="7" y="1"/>
                      <a:pt x="7" y="1"/>
                      <a:pt x="7" y="1"/>
                    </a:cubicBezTo>
                    <a:cubicBezTo>
                      <a:pt x="6" y="1"/>
                      <a:pt x="6" y="1"/>
                      <a:pt x="6" y="1"/>
                    </a:cubicBezTo>
                    <a:cubicBezTo>
                      <a:pt x="6" y="1"/>
                      <a:pt x="6" y="1"/>
                      <a:pt x="5" y="0"/>
                    </a:cubicBezTo>
                    <a:cubicBezTo>
                      <a:pt x="5" y="0"/>
                      <a:pt x="5" y="0"/>
                      <a:pt x="5" y="0"/>
                    </a:cubicBezTo>
                    <a:cubicBezTo>
                      <a:pt x="5" y="0"/>
                      <a:pt x="4" y="0"/>
                      <a:pt x="4" y="0"/>
                    </a:cubicBezTo>
                    <a:cubicBezTo>
                      <a:pt x="4" y="0"/>
                      <a:pt x="4" y="0"/>
                      <a:pt x="3" y="0"/>
                    </a:cubicBezTo>
                    <a:cubicBezTo>
                      <a:pt x="3" y="0"/>
                      <a:pt x="3" y="1"/>
                      <a:pt x="3" y="1"/>
                    </a:cubicBezTo>
                    <a:cubicBezTo>
                      <a:pt x="3" y="1"/>
                      <a:pt x="2" y="1"/>
                      <a:pt x="2" y="2"/>
                    </a:cubicBezTo>
                    <a:cubicBezTo>
                      <a:pt x="1" y="2"/>
                      <a:pt x="1" y="1"/>
                      <a:pt x="1" y="2"/>
                    </a:cubicBezTo>
                    <a:cubicBezTo>
                      <a:pt x="0" y="2"/>
                      <a:pt x="0" y="2"/>
                      <a:pt x="0" y="2"/>
                    </a:cubicBezTo>
                    <a:cubicBezTo>
                      <a:pt x="0" y="2"/>
                      <a:pt x="0" y="2"/>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2" name="Freeform 191"/>
              <p:cNvSpPr>
                <a:spLocks/>
              </p:cNvSpPr>
              <p:nvPr/>
            </p:nvSpPr>
            <p:spPr bwMode="auto">
              <a:xfrm>
                <a:off x="2217739" y="869951"/>
                <a:ext cx="42863" cy="22225"/>
              </a:xfrm>
              <a:custGeom>
                <a:avLst/>
                <a:gdLst>
                  <a:gd name="T0" fmla="*/ 3 w 4"/>
                  <a:gd name="T1" fmla="*/ 1 h 2"/>
                  <a:gd name="T2" fmla="*/ 4 w 4"/>
                  <a:gd name="T3" fmla="*/ 1 h 2"/>
                  <a:gd name="T4" fmla="*/ 4 w 4"/>
                  <a:gd name="T5" fmla="*/ 0 h 2"/>
                  <a:gd name="T6" fmla="*/ 3 w 4"/>
                  <a:gd name="T7" fmla="*/ 0 h 2"/>
                  <a:gd name="T8" fmla="*/ 3 w 4"/>
                  <a:gd name="T9" fmla="*/ 0 h 2"/>
                  <a:gd name="T10" fmla="*/ 2 w 4"/>
                  <a:gd name="T11" fmla="*/ 0 h 2"/>
                  <a:gd name="T12" fmla="*/ 0 w 4"/>
                  <a:gd name="T13" fmla="*/ 0 h 2"/>
                  <a:gd name="T14" fmla="*/ 0 w 4"/>
                  <a:gd name="T15" fmla="*/ 0 h 2"/>
                  <a:gd name="T16" fmla="*/ 0 w 4"/>
                  <a:gd name="T17" fmla="*/ 1 h 2"/>
                  <a:gd name="T18" fmla="*/ 0 w 4"/>
                  <a:gd name="T19" fmla="*/ 1 h 2"/>
                  <a:gd name="T20" fmla="*/ 1 w 4"/>
                  <a:gd name="T21" fmla="*/ 2 h 2"/>
                  <a:gd name="T22" fmla="*/ 2 w 4"/>
                  <a:gd name="T23" fmla="*/ 1 h 2"/>
                  <a:gd name="T24" fmla="*/ 3 w 4"/>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
                    <a:moveTo>
                      <a:pt x="3" y="1"/>
                    </a:moveTo>
                    <a:cubicBezTo>
                      <a:pt x="3" y="1"/>
                      <a:pt x="4" y="1"/>
                      <a:pt x="4" y="1"/>
                    </a:cubicBezTo>
                    <a:cubicBezTo>
                      <a:pt x="4" y="1"/>
                      <a:pt x="4" y="0"/>
                      <a:pt x="4" y="0"/>
                    </a:cubicBezTo>
                    <a:cubicBezTo>
                      <a:pt x="4" y="0"/>
                      <a:pt x="3" y="0"/>
                      <a:pt x="3" y="0"/>
                    </a:cubicBezTo>
                    <a:cubicBezTo>
                      <a:pt x="3" y="0"/>
                      <a:pt x="3" y="0"/>
                      <a:pt x="3" y="0"/>
                    </a:cubicBezTo>
                    <a:cubicBezTo>
                      <a:pt x="2" y="0"/>
                      <a:pt x="2" y="0"/>
                      <a:pt x="2" y="0"/>
                    </a:cubicBezTo>
                    <a:cubicBezTo>
                      <a:pt x="1" y="0"/>
                      <a:pt x="1" y="0"/>
                      <a:pt x="0" y="0"/>
                    </a:cubicBezTo>
                    <a:cubicBezTo>
                      <a:pt x="0" y="0"/>
                      <a:pt x="0" y="0"/>
                      <a:pt x="0" y="0"/>
                    </a:cubicBezTo>
                    <a:cubicBezTo>
                      <a:pt x="0" y="0"/>
                      <a:pt x="0" y="0"/>
                      <a:pt x="0" y="1"/>
                    </a:cubicBezTo>
                    <a:cubicBezTo>
                      <a:pt x="0" y="1"/>
                      <a:pt x="0" y="1"/>
                      <a:pt x="0" y="1"/>
                    </a:cubicBezTo>
                    <a:cubicBezTo>
                      <a:pt x="0" y="2"/>
                      <a:pt x="1" y="2"/>
                      <a:pt x="1" y="2"/>
                    </a:cubicBezTo>
                    <a:cubicBezTo>
                      <a:pt x="2" y="2"/>
                      <a:pt x="2" y="1"/>
                      <a:pt x="2" y="1"/>
                    </a:cubicBezTo>
                    <a:cubicBezTo>
                      <a:pt x="2" y="1"/>
                      <a:pt x="3" y="1"/>
                      <a:pt x="3"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3" name="Freeform 192"/>
              <p:cNvSpPr>
                <a:spLocks/>
              </p:cNvSpPr>
              <p:nvPr/>
            </p:nvSpPr>
            <p:spPr bwMode="auto">
              <a:xfrm>
                <a:off x="2282827" y="827089"/>
                <a:ext cx="31750" cy="11113"/>
              </a:xfrm>
              <a:custGeom>
                <a:avLst/>
                <a:gdLst>
                  <a:gd name="T0" fmla="*/ 1 w 3"/>
                  <a:gd name="T1" fmla="*/ 0 h 1"/>
                  <a:gd name="T2" fmla="*/ 1 w 3"/>
                  <a:gd name="T3" fmla="*/ 0 h 1"/>
                  <a:gd name="T4" fmla="*/ 0 w 3"/>
                  <a:gd name="T5" fmla="*/ 1 h 1"/>
                  <a:gd name="T6" fmla="*/ 1 w 3"/>
                  <a:gd name="T7" fmla="*/ 1 h 1"/>
                  <a:gd name="T8" fmla="*/ 2 w 3"/>
                  <a:gd name="T9" fmla="*/ 1 h 1"/>
                  <a:gd name="T10" fmla="*/ 3 w 3"/>
                  <a:gd name="T11" fmla="*/ 0 h 1"/>
                  <a:gd name="T12" fmla="*/ 3 w 3"/>
                  <a:gd name="T13" fmla="*/ 0 h 1"/>
                  <a:gd name="T14" fmla="*/ 2 w 3"/>
                  <a:gd name="T15" fmla="*/ 0 h 1"/>
                  <a:gd name="T16" fmla="*/ 1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1" y="0"/>
                    </a:moveTo>
                    <a:cubicBezTo>
                      <a:pt x="1" y="0"/>
                      <a:pt x="1" y="0"/>
                      <a:pt x="1" y="0"/>
                    </a:cubicBezTo>
                    <a:cubicBezTo>
                      <a:pt x="0" y="0"/>
                      <a:pt x="0" y="1"/>
                      <a:pt x="0" y="1"/>
                    </a:cubicBezTo>
                    <a:cubicBezTo>
                      <a:pt x="1" y="1"/>
                      <a:pt x="1" y="1"/>
                      <a:pt x="1" y="1"/>
                    </a:cubicBezTo>
                    <a:cubicBezTo>
                      <a:pt x="1" y="1"/>
                      <a:pt x="2" y="1"/>
                      <a:pt x="2" y="1"/>
                    </a:cubicBezTo>
                    <a:cubicBezTo>
                      <a:pt x="2" y="1"/>
                      <a:pt x="2" y="1"/>
                      <a:pt x="3" y="0"/>
                    </a:cubicBezTo>
                    <a:cubicBezTo>
                      <a:pt x="3" y="0"/>
                      <a:pt x="3" y="0"/>
                      <a:pt x="3" y="0"/>
                    </a:cubicBezTo>
                    <a:cubicBezTo>
                      <a:pt x="3" y="0"/>
                      <a:pt x="3" y="0"/>
                      <a:pt x="2" y="0"/>
                    </a:cubicBezTo>
                    <a:cubicBezTo>
                      <a:pt x="2" y="0"/>
                      <a:pt x="2"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4" name="Freeform 193"/>
              <p:cNvSpPr>
                <a:spLocks/>
              </p:cNvSpPr>
              <p:nvPr/>
            </p:nvSpPr>
            <p:spPr bwMode="auto">
              <a:xfrm>
                <a:off x="2336802" y="762001"/>
                <a:ext cx="22225" cy="33338"/>
              </a:xfrm>
              <a:custGeom>
                <a:avLst/>
                <a:gdLst>
                  <a:gd name="T0" fmla="*/ 1 w 2"/>
                  <a:gd name="T1" fmla="*/ 2 h 3"/>
                  <a:gd name="T2" fmla="*/ 1 w 2"/>
                  <a:gd name="T3" fmla="*/ 2 h 3"/>
                  <a:gd name="T4" fmla="*/ 2 w 2"/>
                  <a:gd name="T5" fmla="*/ 2 h 3"/>
                  <a:gd name="T6" fmla="*/ 2 w 2"/>
                  <a:gd name="T7" fmla="*/ 2 h 3"/>
                  <a:gd name="T8" fmla="*/ 2 w 2"/>
                  <a:gd name="T9" fmla="*/ 1 h 3"/>
                  <a:gd name="T10" fmla="*/ 1 w 2"/>
                  <a:gd name="T11" fmla="*/ 0 h 3"/>
                  <a:gd name="T12" fmla="*/ 0 w 2"/>
                  <a:gd name="T13" fmla="*/ 1 h 3"/>
                  <a:gd name="T14" fmla="*/ 0 w 2"/>
                  <a:gd name="T15" fmla="*/ 2 h 3"/>
                  <a:gd name="T16" fmla="*/ 1 w 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2"/>
                    </a:moveTo>
                    <a:cubicBezTo>
                      <a:pt x="1" y="3"/>
                      <a:pt x="1" y="2"/>
                      <a:pt x="1" y="2"/>
                    </a:cubicBezTo>
                    <a:cubicBezTo>
                      <a:pt x="1" y="2"/>
                      <a:pt x="2" y="2"/>
                      <a:pt x="2" y="2"/>
                    </a:cubicBezTo>
                    <a:cubicBezTo>
                      <a:pt x="2" y="2"/>
                      <a:pt x="2" y="2"/>
                      <a:pt x="2" y="2"/>
                    </a:cubicBezTo>
                    <a:cubicBezTo>
                      <a:pt x="2" y="1"/>
                      <a:pt x="2" y="1"/>
                      <a:pt x="2" y="1"/>
                    </a:cubicBezTo>
                    <a:cubicBezTo>
                      <a:pt x="2" y="0"/>
                      <a:pt x="2" y="0"/>
                      <a:pt x="1" y="0"/>
                    </a:cubicBezTo>
                    <a:cubicBezTo>
                      <a:pt x="1" y="0"/>
                      <a:pt x="1" y="1"/>
                      <a:pt x="0" y="1"/>
                    </a:cubicBezTo>
                    <a:cubicBezTo>
                      <a:pt x="0" y="1"/>
                      <a:pt x="0" y="2"/>
                      <a:pt x="0" y="2"/>
                    </a:cubicBezTo>
                    <a:cubicBezTo>
                      <a:pt x="0" y="2"/>
                      <a:pt x="0"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5" name="Freeform 194"/>
              <p:cNvSpPr>
                <a:spLocks/>
              </p:cNvSpPr>
              <p:nvPr/>
            </p:nvSpPr>
            <p:spPr bwMode="auto">
              <a:xfrm>
                <a:off x="2325689" y="795339"/>
                <a:ext cx="33338" cy="31750"/>
              </a:xfrm>
              <a:custGeom>
                <a:avLst/>
                <a:gdLst>
                  <a:gd name="T0" fmla="*/ 1 w 3"/>
                  <a:gd name="T1" fmla="*/ 1 h 3"/>
                  <a:gd name="T2" fmla="*/ 1 w 3"/>
                  <a:gd name="T3" fmla="*/ 3 h 3"/>
                  <a:gd name="T4" fmla="*/ 2 w 3"/>
                  <a:gd name="T5" fmla="*/ 3 h 3"/>
                  <a:gd name="T6" fmla="*/ 2 w 3"/>
                  <a:gd name="T7" fmla="*/ 2 h 3"/>
                  <a:gd name="T8" fmla="*/ 2 w 3"/>
                  <a:gd name="T9" fmla="*/ 1 h 3"/>
                  <a:gd name="T10" fmla="*/ 2 w 3"/>
                  <a:gd name="T11" fmla="*/ 1 h 3"/>
                  <a:gd name="T12" fmla="*/ 2 w 3"/>
                  <a:gd name="T13" fmla="*/ 0 h 3"/>
                  <a:gd name="T14" fmla="*/ 1 w 3"/>
                  <a:gd name="T15" fmla="*/ 0 h 3"/>
                  <a:gd name="T16" fmla="*/ 0 w 3"/>
                  <a:gd name="T17" fmla="*/ 0 h 3"/>
                  <a:gd name="T18" fmla="*/ 0 w 3"/>
                  <a:gd name="T19" fmla="*/ 1 h 3"/>
                  <a:gd name="T20" fmla="*/ 1 w 3"/>
                  <a:gd name="T2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1"/>
                    </a:moveTo>
                    <a:cubicBezTo>
                      <a:pt x="1" y="2"/>
                      <a:pt x="1" y="2"/>
                      <a:pt x="1" y="3"/>
                    </a:cubicBezTo>
                    <a:cubicBezTo>
                      <a:pt x="1" y="3"/>
                      <a:pt x="2" y="3"/>
                      <a:pt x="2" y="3"/>
                    </a:cubicBezTo>
                    <a:cubicBezTo>
                      <a:pt x="2" y="3"/>
                      <a:pt x="2" y="3"/>
                      <a:pt x="2" y="2"/>
                    </a:cubicBezTo>
                    <a:cubicBezTo>
                      <a:pt x="3" y="2"/>
                      <a:pt x="2" y="2"/>
                      <a:pt x="2" y="1"/>
                    </a:cubicBezTo>
                    <a:cubicBezTo>
                      <a:pt x="2" y="1"/>
                      <a:pt x="3" y="1"/>
                      <a:pt x="2" y="1"/>
                    </a:cubicBezTo>
                    <a:cubicBezTo>
                      <a:pt x="2" y="1"/>
                      <a:pt x="2" y="0"/>
                      <a:pt x="2" y="0"/>
                    </a:cubicBezTo>
                    <a:cubicBezTo>
                      <a:pt x="2" y="0"/>
                      <a:pt x="1" y="0"/>
                      <a:pt x="1" y="0"/>
                    </a:cubicBezTo>
                    <a:cubicBezTo>
                      <a:pt x="1" y="0"/>
                      <a:pt x="1" y="0"/>
                      <a:pt x="0" y="0"/>
                    </a:cubicBezTo>
                    <a:cubicBezTo>
                      <a:pt x="0" y="0"/>
                      <a:pt x="0" y="1"/>
                      <a:pt x="0" y="1"/>
                    </a:cubicBezTo>
                    <a:cubicBezTo>
                      <a:pt x="0" y="1"/>
                      <a:pt x="0"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6" name="Freeform 195"/>
              <p:cNvSpPr>
                <a:spLocks/>
              </p:cNvSpPr>
              <p:nvPr/>
            </p:nvSpPr>
            <p:spPr bwMode="auto">
              <a:xfrm>
                <a:off x="2260602" y="860426"/>
                <a:ext cx="141288" cy="74613"/>
              </a:xfrm>
              <a:custGeom>
                <a:avLst/>
                <a:gdLst>
                  <a:gd name="T0" fmla="*/ 4 w 13"/>
                  <a:gd name="T1" fmla="*/ 1 h 7"/>
                  <a:gd name="T2" fmla="*/ 4 w 13"/>
                  <a:gd name="T3" fmla="*/ 2 h 7"/>
                  <a:gd name="T4" fmla="*/ 5 w 13"/>
                  <a:gd name="T5" fmla="*/ 2 h 7"/>
                  <a:gd name="T6" fmla="*/ 4 w 13"/>
                  <a:gd name="T7" fmla="*/ 3 h 7"/>
                  <a:gd name="T8" fmla="*/ 4 w 13"/>
                  <a:gd name="T9" fmla="*/ 3 h 7"/>
                  <a:gd name="T10" fmla="*/ 3 w 13"/>
                  <a:gd name="T11" fmla="*/ 3 h 7"/>
                  <a:gd name="T12" fmla="*/ 2 w 13"/>
                  <a:gd name="T13" fmla="*/ 3 h 7"/>
                  <a:gd name="T14" fmla="*/ 1 w 13"/>
                  <a:gd name="T15" fmla="*/ 2 h 7"/>
                  <a:gd name="T16" fmla="*/ 1 w 13"/>
                  <a:gd name="T17" fmla="*/ 3 h 7"/>
                  <a:gd name="T18" fmla="*/ 0 w 13"/>
                  <a:gd name="T19" fmla="*/ 3 h 7"/>
                  <a:gd name="T20" fmla="*/ 0 w 13"/>
                  <a:gd name="T21" fmla="*/ 4 h 7"/>
                  <a:gd name="T22" fmla="*/ 1 w 13"/>
                  <a:gd name="T23" fmla="*/ 4 h 7"/>
                  <a:gd name="T24" fmla="*/ 2 w 13"/>
                  <a:gd name="T25" fmla="*/ 5 h 7"/>
                  <a:gd name="T26" fmla="*/ 3 w 13"/>
                  <a:gd name="T27" fmla="*/ 6 h 7"/>
                  <a:gd name="T28" fmla="*/ 3 w 13"/>
                  <a:gd name="T29" fmla="*/ 6 h 7"/>
                  <a:gd name="T30" fmla="*/ 5 w 13"/>
                  <a:gd name="T31" fmla="*/ 6 h 7"/>
                  <a:gd name="T32" fmla="*/ 6 w 13"/>
                  <a:gd name="T33" fmla="*/ 6 h 7"/>
                  <a:gd name="T34" fmla="*/ 7 w 13"/>
                  <a:gd name="T35" fmla="*/ 6 h 7"/>
                  <a:gd name="T36" fmla="*/ 8 w 13"/>
                  <a:gd name="T37" fmla="*/ 6 h 7"/>
                  <a:gd name="T38" fmla="*/ 9 w 13"/>
                  <a:gd name="T39" fmla="*/ 5 h 7"/>
                  <a:gd name="T40" fmla="*/ 10 w 13"/>
                  <a:gd name="T41" fmla="*/ 4 h 7"/>
                  <a:gd name="T42" fmla="*/ 10 w 13"/>
                  <a:gd name="T43" fmla="*/ 4 h 7"/>
                  <a:gd name="T44" fmla="*/ 10 w 13"/>
                  <a:gd name="T45" fmla="*/ 3 h 7"/>
                  <a:gd name="T46" fmla="*/ 9 w 13"/>
                  <a:gd name="T47" fmla="*/ 3 h 7"/>
                  <a:gd name="T48" fmla="*/ 10 w 13"/>
                  <a:gd name="T49" fmla="*/ 2 h 7"/>
                  <a:gd name="T50" fmla="*/ 11 w 13"/>
                  <a:gd name="T51" fmla="*/ 2 h 7"/>
                  <a:gd name="T52" fmla="*/ 12 w 13"/>
                  <a:gd name="T53" fmla="*/ 2 h 7"/>
                  <a:gd name="T54" fmla="*/ 12 w 13"/>
                  <a:gd name="T55" fmla="*/ 1 h 7"/>
                  <a:gd name="T56" fmla="*/ 11 w 13"/>
                  <a:gd name="T57" fmla="*/ 1 h 7"/>
                  <a:gd name="T58" fmla="*/ 9 w 13"/>
                  <a:gd name="T59" fmla="*/ 1 h 7"/>
                  <a:gd name="T60" fmla="*/ 8 w 13"/>
                  <a:gd name="T61" fmla="*/ 1 h 7"/>
                  <a:gd name="T62" fmla="*/ 6 w 13"/>
                  <a:gd name="T63" fmla="*/ 1 h 7"/>
                  <a:gd name="T64" fmla="*/ 4 w 13"/>
                  <a:gd name="T65" fmla="*/ 1 h 7"/>
                  <a:gd name="T66" fmla="*/ 4 w 13"/>
                  <a:gd name="T67"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 h="7">
                    <a:moveTo>
                      <a:pt x="4" y="1"/>
                    </a:moveTo>
                    <a:cubicBezTo>
                      <a:pt x="3" y="2"/>
                      <a:pt x="4" y="2"/>
                      <a:pt x="4" y="2"/>
                    </a:cubicBezTo>
                    <a:cubicBezTo>
                      <a:pt x="5" y="2"/>
                      <a:pt x="5" y="2"/>
                      <a:pt x="5" y="2"/>
                    </a:cubicBezTo>
                    <a:cubicBezTo>
                      <a:pt x="5" y="3"/>
                      <a:pt x="5" y="3"/>
                      <a:pt x="4" y="3"/>
                    </a:cubicBezTo>
                    <a:cubicBezTo>
                      <a:pt x="4" y="3"/>
                      <a:pt x="4" y="3"/>
                      <a:pt x="4" y="3"/>
                    </a:cubicBezTo>
                    <a:cubicBezTo>
                      <a:pt x="3" y="3"/>
                      <a:pt x="3" y="3"/>
                      <a:pt x="3" y="3"/>
                    </a:cubicBezTo>
                    <a:cubicBezTo>
                      <a:pt x="2" y="3"/>
                      <a:pt x="2" y="3"/>
                      <a:pt x="2" y="3"/>
                    </a:cubicBezTo>
                    <a:cubicBezTo>
                      <a:pt x="2" y="3"/>
                      <a:pt x="2" y="2"/>
                      <a:pt x="1" y="2"/>
                    </a:cubicBezTo>
                    <a:cubicBezTo>
                      <a:pt x="1" y="2"/>
                      <a:pt x="1" y="2"/>
                      <a:pt x="1" y="3"/>
                    </a:cubicBezTo>
                    <a:cubicBezTo>
                      <a:pt x="0" y="3"/>
                      <a:pt x="0" y="3"/>
                      <a:pt x="0" y="3"/>
                    </a:cubicBezTo>
                    <a:cubicBezTo>
                      <a:pt x="0" y="3"/>
                      <a:pt x="0" y="4"/>
                      <a:pt x="0" y="4"/>
                    </a:cubicBezTo>
                    <a:cubicBezTo>
                      <a:pt x="1" y="4"/>
                      <a:pt x="1" y="4"/>
                      <a:pt x="1" y="4"/>
                    </a:cubicBezTo>
                    <a:cubicBezTo>
                      <a:pt x="2" y="5"/>
                      <a:pt x="2" y="5"/>
                      <a:pt x="2" y="5"/>
                    </a:cubicBezTo>
                    <a:cubicBezTo>
                      <a:pt x="3" y="5"/>
                      <a:pt x="2" y="5"/>
                      <a:pt x="3" y="6"/>
                    </a:cubicBezTo>
                    <a:cubicBezTo>
                      <a:pt x="3" y="6"/>
                      <a:pt x="3" y="6"/>
                      <a:pt x="3" y="6"/>
                    </a:cubicBezTo>
                    <a:cubicBezTo>
                      <a:pt x="4" y="7"/>
                      <a:pt x="4" y="6"/>
                      <a:pt x="5" y="6"/>
                    </a:cubicBezTo>
                    <a:cubicBezTo>
                      <a:pt x="5" y="6"/>
                      <a:pt x="5" y="6"/>
                      <a:pt x="6" y="6"/>
                    </a:cubicBezTo>
                    <a:cubicBezTo>
                      <a:pt x="6" y="6"/>
                      <a:pt x="7" y="6"/>
                      <a:pt x="7" y="6"/>
                    </a:cubicBezTo>
                    <a:cubicBezTo>
                      <a:pt x="7" y="6"/>
                      <a:pt x="7" y="6"/>
                      <a:pt x="8" y="6"/>
                    </a:cubicBezTo>
                    <a:cubicBezTo>
                      <a:pt x="8" y="5"/>
                      <a:pt x="9" y="5"/>
                      <a:pt x="9" y="5"/>
                    </a:cubicBezTo>
                    <a:cubicBezTo>
                      <a:pt x="10" y="5"/>
                      <a:pt x="10" y="5"/>
                      <a:pt x="10" y="4"/>
                    </a:cubicBezTo>
                    <a:cubicBezTo>
                      <a:pt x="10" y="4"/>
                      <a:pt x="10" y="4"/>
                      <a:pt x="10" y="4"/>
                    </a:cubicBezTo>
                    <a:cubicBezTo>
                      <a:pt x="10" y="3"/>
                      <a:pt x="10" y="3"/>
                      <a:pt x="10" y="3"/>
                    </a:cubicBezTo>
                    <a:cubicBezTo>
                      <a:pt x="10" y="3"/>
                      <a:pt x="9" y="3"/>
                      <a:pt x="9" y="3"/>
                    </a:cubicBezTo>
                    <a:cubicBezTo>
                      <a:pt x="9" y="3"/>
                      <a:pt x="10" y="3"/>
                      <a:pt x="10" y="2"/>
                    </a:cubicBezTo>
                    <a:cubicBezTo>
                      <a:pt x="10" y="2"/>
                      <a:pt x="11" y="2"/>
                      <a:pt x="11" y="2"/>
                    </a:cubicBezTo>
                    <a:cubicBezTo>
                      <a:pt x="12" y="2"/>
                      <a:pt x="12" y="2"/>
                      <a:pt x="12" y="2"/>
                    </a:cubicBezTo>
                    <a:cubicBezTo>
                      <a:pt x="12" y="1"/>
                      <a:pt x="13" y="1"/>
                      <a:pt x="12" y="1"/>
                    </a:cubicBezTo>
                    <a:cubicBezTo>
                      <a:pt x="12" y="0"/>
                      <a:pt x="11" y="1"/>
                      <a:pt x="11" y="1"/>
                    </a:cubicBezTo>
                    <a:cubicBezTo>
                      <a:pt x="10" y="1"/>
                      <a:pt x="10" y="1"/>
                      <a:pt x="9" y="1"/>
                    </a:cubicBezTo>
                    <a:cubicBezTo>
                      <a:pt x="9" y="1"/>
                      <a:pt x="8" y="1"/>
                      <a:pt x="8" y="1"/>
                    </a:cubicBezTo>
                    <a:cubicBezTo>
                      <a:pt x="7" y="1"/>
                      <a:pt x="7" y="1"/>
                      <a:pt x="6" y="1"/>
                    </a:cubicBezTo>
                    <a:cubicBezTo>
                      <a:pt x="5" y="1"/>
                      <a:pt x="5" y="1"/>
                      <a:pt x="4" y="1"/>
                    </a:cubicBezTo>
                    <a:cubicBezTo>
                      <a:pt x="4" y="1"/>
                      <a:pt x="4" y="1"/>
                      <a:pt x="4"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7" name="Freeform 196"/>
              <p:cNvSpPr>
                <a:spLocks/>
              </p:cNvSpPr>
              <p:nvPr/>
            </p:nvSpPr>
            <p:spPr bwMode="auto">
              <a:xfrm>
                <a:off x="2379664" y="730251"/>
                <a:ext cx="96838" cy="53975"/>
              </a:xfrm>
              <a:custGeom>
                <a:avLst/>
                <a:gdLst>
                  <a:gd name="T0" fmla="*/ 1 w 9"/>
                  <a:gd name="T1" fmla="*/ 3 h 5"/>
                  <a:gd name="T2" fmla="*/ 2 w 9"/>
                  <a:gd name="T3" fmla="*/ 3 h 5"/>
                  <a:gd name="T4" fmla="*/ 4 w 9"/>
                  <a:gd name="T5" fmla="*/ 3 h 5"/>
                  <a:gd name="T6" fmla="*/ 5 w 9"/>
                  <a:gd name="T7" fmla="*/ 3 h 5"/>
                  <a:gd name="T8" fmla="*/ 6 w 9"/>
                  <a:gd name="T9" fmla="*/ 4 h 5"/>
                  <a:gd name="T10" fmla="*/ 6 w 9"/>
                  <a:gd name="T11" fmla="*/ 5 h 5"/>
                  <a:gd name="T12" fmla="*/ 7 w 9"/>
                  <a:gd name="T13" fmla="*/ 4 h 5"/>
                  <a:gd name="T14" fmla="*/ 8 w 9"/>
                  <a:gd name="T15" fmla="*/ 3 h 5"/>
                  <a:gd name="T16" fmla="*/ 9 w 9"/>
                  <a:gd name="T17" fmla="*/ 3 h 5"/>
                  <a:gd name="T18" fmla="*/ 9 w 9"/>
                  <a:gd name="T19" fmla="*/ 2 h 5"/>
                  <a:gd name="T20" fmla="*/ 8 w 9"/>
                  <a:gd name="T21" fmla="*/ 1 h 5"/>
                  <a:gd name="T22" fmla="*/ 7 w 9"/>
                  <a:gd name="T23" fmla="*/ 1 h 5"/>
                  <a:gd name="T24" fmla="*/ 6 w 9"/>
                  <a:gd name="T25" fmla="*/ 1 h 5"/>
                  <a:gd name="T26" fmla="*/ 5 w 9"/>
                  <a:gd name="T27" fmla="*/ 1 h 5"/>
                  <a:gd name="T28" fmla="*/ 3 w 9"/>
                  <a:gd name="T29" fmla="*/ 0 h 5"/>
                  <a:gd name="T30" fmla="*/ 2 w 9"/>
                  <a:gd name="T31" fmla="*/ 1 h 5"/>
                  <a:gd name="T32" fmla="*/ 1 w 9"/>
                  <a:gd name="T33" fmla="*/ 1 h 5"/>
                  <a:gd name="T34" fmla="*/ 1 w 9"/>
                  <a:gd name="T35" fmla="*/ 2 h 5"/>
                  <a:gd name="T36" fmla="*/ 0 w 9"/>
                  <a:gd name="T37" fmla="*/ 2 h 5"/>
                  <a:gd name="T38" fmla="*/ 1 w 9"/>
                  <a:gd name="T3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5">
                    <a:moveTo>
                      <a:pt x="1" y="3"/>
                    </a:moveTo>
                    <a:cubicBezTo>
                      <a:pt x="1" y="3"/>
                      <a:pt x="2" y="3"/>
                      <a:pt x="2" y="3"/>
                    </a:cubicBezTo>
                    <a:cubicBezTo>
                      <a:pt x="3" y="3"/>
                      <a:pt x="3" y="3"/>
                      <a:pt x="4" y="3"/>
                    </a:cubicBezTo>
                    <a:cubicBezTo>
                      <a:pt x="4" y="3"/>
                      <a:pt x="5" y="2"/>
                      <a:pt x="5" y="3"/>
                    </a:cubicBezTo>
                    <a:cubicBezTo>
                      <a:pt x="6" y="3"/>
                      <a:pt x="6" y="4"/>
                      <a:pt x="6" y="4"/>
                    </a:cubicBezTo>
                    <a:cubicBezTo>
                      <a:pt x="6" y="4"/>
                      <a:pt x="6" y="4"/>
                      <a:pt x="6" y="5"/>
                    </a:cubicBezTo>
                    <a:cubicBezTo>
                      <a:pt x="6" y="5"/>
                      <a:pt x="7" y="4"/>
                      <a:pt x="7" y="4"/>
                    </a:cubicBezTo>
                    <a:cubicBezTo>
                      <a:pt x="7" y="4"/>
                      <a:pt x="8" y="4"/>
                      <a:pt x="8" y="3"/>
                    </a:cubicBezTo>
                    <a:cubicBezTo>
                      <a:pt x="8" y="3"/>
                      <a:pt x="8" y="3"/>
                      <a:pt x="9" y="3"/>
                    </a:cubicBezTo>
                    <a:cubicBezTo>
                      <a:pt x="9" y="3"/>
                      <a:pt x="9" y="2"/>
                      <a:pt x="9" y="2"/>
                    </a:cubicBezTo>
                    <a:cubicBezTo>
                      <a:pt x="9" y="2"/>
                      <a:pt x="8" y="1"/>
                      <a:pt x="8" y="1"/>
                    </a:cubicBezTo>
                    <a:cubicBezTo>
                      <a:pt x="8" y="1"/>
                      <a:pt x="7" y="1"/>
                      <a:pt x="7" y="1"/>
                    </a:cubicBezTo>
                    <a:cubicBezTo>
                      <a:pt x="7" y="1"/>
                      <a:pt x="6" y="1"/>
                      <a:pt x="6" y="1"/>
                    </a:cubicBezTo>
                    <a:cubicBezTo>
                      <a:pt x="5" y="1"/>
                      <a:pt x="5" y="1"/>
                      <a:pt x="5" y="1"/>
                    </a:cubicBezTo>
                    <a:cubicBezTo>
                      <a:pt x="4" y="0"/>
                      <a:pt x="4" y="0"/>
                      <a:pt x="3" y="0"/>
                    </a:cubicBezTo>
                    <a:cubicBezTo>
                      <a:pt x="3" y="0"/>
                      <a:pt x="2" y="0"/>
                      <a:pt x="2" y="1"/>
                    </a:cubicBezTo>
                    <a:cubicBezTo>
                      <a:pt x="2" y="1"/>
                      <a:pt x="2" y="1"/>
                      <a:pt x="1" y="1"/>
                    </a:cubicBezTo>
                    <a:cubicBezTo>
                      <a:pt x="1" y="2"/>
                      <a:pt x="1" y="2"/>
                      <a:pt x="1" y="2"/>
                    </a:cubicBezTo>
                    <a:cubicBezTo>
                      <a:pt x="0" y="2"/>
                      <a:pt x="0" y="2"/>
                      <a:pt x="0" y="2"/>
                    </a:cubicBezTo>
                    <a:cubicBezTo>
                      <a:pt x="0" y="3"/>
                      <a:pt x="0" y="3"/>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8" name="Freeform 197"/>
              <p:cNvSpPr>
                <a:spLocks/>
              </p:cNvSpPr>
              <p:nvPr/>
            </p:nvSpPr>
            <p:spPr bwMode="auto">
              <a:xfrm>
                <a:off x="2368552" y="795339"/>
                <a:ext cx="87313" cy="42863"/>
              </a:xfrm>
              <a:custGeom>
                <a:avLst/>
                <a:gdLst>
                  <a:gd name="T0" fmla="*/ 0 w 8"/>
                  <a:gd name="T1" fmla="*/ 3 h 4"/>
                  <a:gd name="T2" fmla="*/ 0 w 8"/>
                  <a:gd name="T3" fmla="*/ 4 h 4"/>
                  <a:gd name="T4" fmla="*/ 1 w 8"/>
                  <a:gd name="T5" fmla="*/ 4 h 4"/>
                  <a:gd name="T6" fmla="*/ 3 w 8"/>
                  <a:gd name="T7" fmla="*/ 4 h 4"/>
                  <a:gd name="T8" fmla="*/ 4 w 8"/>
                  <a:gd name="T9" fmla="*/ 4 h 4"/>
                  <a:gd name="T10" fmla="*/ 5 w 8"/>
                  <a:gd name="T11" fmla="*/ 3 h 4"/>
                  <a:gd name="T12" fmla="*/ 5 w 8"/>
                  <a:gd name="T13" fmla="*/ 3 h 4"/>
                  <a:gd name="T14" fmla="*/ 7 w 8"/>
                  <a:gd name="T15" fmla="*/ 2 h 4"/>
                  <a:gd name="T16" fmla="*/ 7 w 8"/>
                  <a:gd name="T17" fmla="*/ 1 h 4"/>
                  <a:gd name="T18" fmla="*/ 8 w 8"/>
                  <a:gd name="T19" fmla="*/ 1 h 4"/>
                  <a:gd name="T20" fmla="*/ 7 w 8"/>
                  <a:gd name="T21" fmla="*/ 0 h 4"/>
                  <a:gd name="T22" fmla="*/ 6 w 8"/>
                  <a:gd name="T23" fmla="*/ 1 h 4"/>
                  <a:gd name="T24" fmla="*/ 6 w 8"/>
                  <a:gd name="T25" fmla="*/ 1 h 4"/>
                  <a:gd name="T26" fmla="*/ 5 w 8"/>
                  <a:gd name="T27" fmla="*/ 0 h 4"/>
                  <a:gd name="T28" fmla="*/ 4 w 8"/>
                  <a:gd name="T29" fmla="*/ 0 h 4"/>
                  <a:gd name="T30" fmla="*/ 3 w 8"/>
                  <a:gd name="T31" fmla="*/ 0 h 4"/>
                  <a:gd name="T32" fmla="*/ 2 w 8"/>
                  <a:gd name="T33" fmla="*/ 0 h 4"/>
                  <a:gd name="T34" fmla="*/ 1 w 8"/>
                  <a:gd name="T35" fmla="*/ 1 h 4"/>
                  <a:gd name="T36" fmla="*/ 1 w 8"/>
                  <a:gd name="T37" fmla="*/ 1 h 4"/>
                  <a:gd name="T38" fmla="*/ 0 w 8"/>
                  <a:gd name="T39" fmla="*/ 2 h 4"/>
                  <a:gd name="T40" fmla="*/ 0 w 8"/>
                  <a:gd name="T41" fmla="*/ 3 h 4"/>
                  <a:gd name="T42" fmla="*/ 0 w 8"/>
                  <a:gd name="T4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 h="4">
                    <a:moveTo>
                      <a:pt x="0" y="3"/>
                    </a:moveTo>
                    <a:cubicBezTo>
                      <a:pt x="1" y="3"/>
                      <a:pt x="0" y="4"/>
                      <a:pt x="0" y="4"/>
                    </a:cubicBezTo>
                    <a:cubicBezTo>
                      <a:pt x="0" y="4"/>
                      <a:pt x="1" y="4"/>
                      <a:pt x="1" y="4"/>
                    </a:cubicBezTo>
                    <a:cubicBezTo>
                      <a:pt x="2" y="4"/>
                      <a:pt x="2" y="4"/>
                      <a:pt x="3" y="4"/>
                    </a:cubicBezTo>
                    <a:cubicBezTo>
                      <a:pt x="3" y="4"/>
                      <a:pt x="4" y="4"/>
                      <a:pt x="4" y="4"/>
                    </a:cubicBezTo>
                    <a:cubicBezTo>
                      <a:pt x="4" y="4"/>
                      <a:pt x="4" y="3"/>
                      <a:pt x="5" y="3"/>
                    </a:cubicBezTo>
                    <a:cubicBezTo>
                      <a:pt x="5" y="3"/>
                      <a:pt x="5" y="3"/>
                      <a:pt x="5" y="3"/>
                    </a:cubicBezTo>
                    <a:cubicBezTo>
                      <a:pt x="6" y="3"/>
                      <a:pt x="6" y="3"/>
                      <a:pt x="7" y="2"/>
                    </a:cubicBezTo>
                    <a:cubicBezTo>
                      <a:pt x="7" y="2"/>
                      <a:pt x="7" y="2"/>
                      <a:pt x="7" y="1"/>
                    </a:cubicBezTo>
                    <a:cubicBezTo>
                      <a:pt x="8" y="1"/>
                      <a:pt x="8" y="1"/>
                      <a:pt x="8" y="1"/>
                    </a:cubicBezTo>
                    <a:cubicBezTo>
                      <a:pt x="8" y="0"/>
                      <a:pt x="7" y="0"/>
                      <a:pt x="7" y="0"/>
                    </a:cubicBezTo>
                    <a:cubicBezTo>
                      <a:pt x="6" y="0"/>
                      <a:pt x="6" y="1"/>
                      <a:pt x="6" y="1"/>
                    </a:cubicBezTo>
                    <a:cubicBezTo>
                      <a:pt x="6" y="1"/>
                      <a:pt x="6" y="1"/>
                      <a:pt x="6" y="1"/>
                    </a:cubicBezTo>
                    <a:cubicBezTo>
                      <a:pt x="5" y="1"/>
                      <a:pt x="5" y="0"/>
                      <a:pt x="5" y="0"/>
                    </a:cubicBezTo>
                    <a:cubicBezTo>
                      <a:pt x="5" y="0"/>
                      <a:pt x="5" y="0"/>
                      <a:pt x="4" y="0"/>
                    </a:cubicBezTo>
                    <a:cubicBezTo>
                      <a:pt x="4" y="0"/>
                      <a:pt x="3" y="0"/>
                      <a:pt x="3" y="0"/>
                    </a:cubicBezTo>
                    <a:cubicBezTo>
                      <a:pt x="2" y="0"/>
                      <a:pt x="2" y="0"/>
                      <a:pt x="2" y="0"/>
                    </a:cubicBezTo>
                    <a:cubicBezTo>
                      <a:pt x="1" y="1"/>
                      <a:pt x="1" y="1"/>
                      <a:pt x="1" y="1"/>
                    </a:cubicBezTo>
                    <a:cubicBezTo>
                      <a:pt x="1" y="1"/>
                      <a:pt x="1" y="1"/>
                      <a:pt x="1" y="1"/>
                    </a:cubicBezTo>
                    <a:cubicBezTo>
                      <a:pt x="1" y="1"/>
                      <a:pt x="0" y="1"/>
                      <a:pt x="0" y="2"/>
                    </a:cubicBezTo>
                    <a:cubicBezTo>
                      <a:pt x="0" y="2"/>
                      <a:pt x="0" y="2"/>
                      <a:pt x="0" y="3"/>
                    </a:cubicBezTo>
                    <a:cubicBezTo>
                      <a:pt x="0" y="3"/>
                      <a:pt x="0" y="3"/>
                      <a:pt x="0"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9" name="Freeform 198"/>
              <p:cNvSpPr>
                <a:spLocks/>
              </p:cNvSpPr>
              <p:nvPr/>
            </p:nvSpPr>
            <p:spPr bwMode="auto">
              <a:xfrm>
                <a:off x="2444752" y="827089"/>
                <a:ext cx="53975" cy="22225"/>
              </a:xfrm>
              <a:custGeom>
                <a:avLst/>
                <a:gdLst>
                  <a:gd name="T0" fmla="*/ 2 w 5"/>
                  <a:gd name="T1" fmla="*/ 2 h 2"/>
                  <a:gd name="T2" fmla="*/ 4 w 5"/>
                  <a:gd name="T3" fmla="*/ 1 h 2"/>
                  <a:gd name="T4" fmla="*/ 4 w 5"/>
                  <a:gd name="T5" fmla="*/ 1 h 2"/>
                  <a:gd name="T6" fmla="*/ 5 w 5"/>
                  <a:gd name="T7" fmla="*/ 1 h 2"/>
                  <a:gd name="T8" fmla="*/ 4 w 5"/>
                  <a:gd name="T9" fmla="*/ 0 h 2"/>
                  <a:gd name="T10" fmla="*/ 4 w 5"/>
                  <a:gd name="T11" fmla="*/ 0 h 2"/>
                  <a:gd name="T12" fmla="*/ 3 w 5"/>
                  <a:gd name="T13" fmla="*/ 0 h 2"/>
                  <a:gd name="T14" fmla="*/ 1 w 5"/>
                  <a:gd name="T15" fmla="*/ 0 h 2"/>
                  <a:gd name="T16" fmla="*/ 0 w 5"/>
                  <a:gd name="T17" fmla="*/ 0 h 2"/>
                  <a:gd name="T18" fmla="*/ 0 w 5"/>
                  <a:gd name="T19" fmla="*/ 1 h 2"/>
                  <a:gd name="T20" fmla="*/ 0 w 5"/>
                  <a:gd name="T21" fmla="*/ 1 h 2"/>
                  <a:gd name="T22" fmla="*/ 1 w 5"/>
                  <a:gd name="T23" fmla="*/ 2 h 2"/>
                  <a:gd name="T24" fmla="*/ 2 w 5"/>
                  <a:gd name="T2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2">
                    <a:moveTo>
                      <a:pt x="2" y="2"/>
                    </a:moveTo>
                    <a:cubicBezTo>
                      <a:pt x="3" y="2"/>
                      <a:pt x="3" y="2"/>
                      <a:pt x="4" y="1"/>
                    </a:cubicBezTo>
                    <a:cubicBezTo>
                      <a:pt x="4" y="1"/>
                      <a:pt x="4" y="1"/>
                      <a:pt x="4" y="1"/>
                    </a:cubicBezTo>
                    <a:cubicBezTo>
                      <a:pt x="4" y="1"/>
                      <a:pt x="5" y="1"/>
                      <a:pt x="5" y="1"/>
                    </a:cubicBezTo>
                    <a:cubicBezTo>
                      <a:pt x="5" y="0"/>
                      <a:pt x="5" y="0"/>
                      <a:pt x="4" y="0"/>
                    </a:cubicBezTo>
                    <a:cubicBezTo>
                      <a:pt x="4" y="0"/>
                      <a:pt x="4" y="0"/>
                      <a:pt x="4" y="0"/>
                    </a:cubicBezTo>
                    <a:cubicBezTo>
                      <a:pt x="3" y="0"/>
                      <a:pt x="3" y="0"/>
                      <a:pt x="3" y="0"/>
                    </a:cubicBezTo>
                    <a:cubicBezTo>
                      <a:pt x="2" y="0"/>
                      <a:pt x="2" y="0"/>
                      <a:pt x="1" y="0"/>
                    </a:cubicBezTo>
                    <a:cubicBezTo>
                      <a:pt x="1" y="0"/>
                      <a:pt x="1" y="0"/>
                      <a:pt x="0" y="0"/>
                    </a:cubicBezTo>
                    <a:cubicBezTo>
                      <a:pt x="0" y="0"/>
                      <a:pt x="0" y="0"/>
                      <a:pt x="0" y="1"/>
                    </a:cubicBezTo>
                    <a:cubicBezTo>
                      <a:pt x="0" y="1"/>
                      <a:pt x="0" y="1"/>
                      <a:pt x="0" y="1"/>
                    </a:cubicBezTo>
                    <a:cubicBezTo>
                      <a:pt x="0" y="2"/>
                      <a:pt x="1" y="2"/>
                      <a:pt x="1" y="2"/>
                    </a:cubicBezTo>
                    <a:cubicBezTo>
                      <a:pt x="2" y="2"/>
                      <a:pt x="2" y="2"/>
                      <a:pt x="2"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40" name="Freeform 199"/>
              <p:cNvSpPr>
                <a:spLocks/>
              </p:cNvSpPr>
              <p:nvPr/>
            </p:nvSpPr>
            <p:spPr bwMode="auto">
              <a:xfrm>
                <a:off x="2390777" y="860426"/>
                <a:ext cx="130175" cy="53975"/>
              </a:xfrm>
              <a:custGeom>
                <a:avLst/>
                <a:gdLst>
                  <a:gd name="T0" fmla="*/ 3 w 12"/>
                  <a:gd name="T1" fmla="*/ 1 h 5"/>
                  <a:gd name="T2" fmla="*/ 2 w 12"/>
                  <a:gd name="T3" fmla="*/ 1 h 5"/>
                  <a:gd name="T4" fmla="*/ 2 w 12"/>
                  <a:gd name="T5" fmla="*/ 2 h 5"/>
                  <a:gd name="T6" fmla="*/ 1 w 12"/>
                  <a:gd name="T7" fmla="*/ 2 h 5"/>
                  <a:gd name="T8" fmla="*/ 0 w 12"/>
                  <a:gd name="T9" fmla="*/ 3 h 5"/>
                  <a:gd name="T10" fmla="*/ 0 w 12"/>
                  <a:gd name="T11" fmla="*/ 4 h 5"/>
                  <a:gd name="T12" fmla="*/ 0 w 12"/>
                  <a:gd name="T13" fmla="*/ 5 h 5"/>
                  <a:gd name="T14" fmla="*/ 1 w 12"/>
                  <a:gd name="T15" fmla="*/ 5 h 5"/>
                  <a:gd name="T16" fmla="*/ 2 w 12"/>
                  <a:gd name="T17" fmla="*/ 5 h 5"/>
                  <a:gd name="T18" fmla="*/ 3 w 12"/>
                  <a:gd name="T19" fmla="*/ 4 h 5"/>
                  <a:gd name="T20" fmla="*/ 3 w 12"/>
                  <a:gd name="T21" fmla="*/ 4 h 5"/>
                  <a:gd name="T22" fmla="*/ 4 w 12"/>
                  <a:gd name="T23" fmla="*/ 3 h 5"/>
                  <a:gd name="T24" fmla="*/ 5 w 12"/>
                  <a:gd name="T25" fmla="*/ 3 h 5"/>
                  <a:gd name="T26" fmla="*/ 6 w 12"/>
                  <a:gd name="T27" fmla="*/ 3 h 5"/>
                  <a:gd name="T28" fmla="*/ 7 w 12"/>
                  <a:gd name="T29" fmla="*/ 3 h 5"/>
                  <a:gd name="T30" fmla="*/ 8 w 12"/>
                  <a:gd name="T31" fmla="*/ 3 h 5"/>
                  <a:gd name="T32" fmla="*/ 9 w 12"/>
                  <a:gd name="T33" fmla="*/ 2 h 5"/>
                  <a:gd name="T34" fmla="*/ 10 w 12"/>
                  <a:gd name="T35" fmla="*/ 2 h 5"/>
                  <a:gd name="T36" fmla="*/ 11 w 12"/>
                  <a:gd name="T37" fmla="*/ 1 h 5"/>
                  <a:gd name="T38" fmla="*/ 12 w 12"/>
                  <a:gd name="T39" fmla="*/ 0 h 5"/>
                  <a:gd name="T40" fmla="*/ 12 w 12"/>
                  <a:gd name="T41" fmla="*/ 0 h 5"/>
                  <a:gd name="T42" fmla="*/ 11 w 12"/>
                  <a:gd name="T43" fmla="*/ 0 h 5"/>
                  <a:gd name="T44" fmla="*/ 10 w 12"/>
                  <a:gd name="T45" fmla="*/ 0 h 5"/>
                  <a:gd name="T46" fmla="*/ 9 w 12"/>
                  <a:gd name="T47" fmla="*/ 0 h 5"/>
                  <a:gd name="T48" fmla="*/ 8 w 12"/>
                  <a:gd name="T49" fmla="*/ 0 h 5"/>
                  <a:gd name="T50" fmla="*/ 6 w 12"/>
                  <a:gd name="T51" fmla="*/ 0 h 5"/>
                  <a:gd name="T52" fmla="*/ 5 w 12"/>
                  <a:gd name="T53" fmla="*/ 0 h 5"/>
                  <a:gd name="T54" fmla="*/ 3 w 12"/>
                  <a:gd name="T55"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 h="5">
                    <a:moveTo>
                      <a:pt x="3" y="1"/>
                    </a:moveTo>
                    <a:cubicBezTo>
                      <a:pt x="3" y="1"/>
                      <a:pt x="3" y="1"/>
                      <a:pt x="2" y="1"/>
                    </a:cubicBezTo>
                    <a:cubicBezTo>
                      <a:pt x="2" y="1"/>
                      <a:pt x="2" y="2"/>
                      <a:pt x="2" y="2"/>
                    </a:cubicBezTo>
                    <a:cubicBezTo>
                      <a:pt x="1" y="2"/>
                      <a:pt x="1" y="2"/>
                      <a:pt x="1" y="2"/>
                    </a:cubicBezTo>
                    <a:cubicBezTo>
                      <a:pt x="0" y="2"/>
                      <a:pt x="1" y="3"/>
                      <a:pt x="0" y="3"/>
                    </a:cubicBezTo>
                    <a:cubicBezTo>
                      <a:pt x="0" y="4"/>
                      <a:pt x="0" y="4"/>
                      <a:pt x="0" y="4"/>
                    </a:cubicBezTo>
                    <a:cubicBezTo>
                      <a:pt x="0" y="4"/>
                      <a:pt x="0" y="5"/>
                      <a:pt x="0" y="5"/>
                    </a:cubicBezTo>
                    <a:cubicBezTo>
                      <a:pt x="1" y="5"/>
                      <a:pt x="1" y="5"/>
                      <a:pt x="1" y="5"/>
                    </a:cubicBezTo>
                    <a:cubicBezTo>
                      <a:pt x="2" y="5"/>
                      <a:pt x="2" y="5"/>
                      <a:pt x="2" y="5"/>
                    </a:cubicBezTo>
                    <a:cubicBezTo>
                      <a:pt x="3" y="5"/>
                      <a:pt x="3" y="5"/>
                      <a:pt x="3" y="4"/>
                    </a:cubicBezTo>
                    <a:cubicBezTo>
                      <a:pt x="3" y="4"/>
                      <a:pt x="3" y="4"/>
                      <a:pt x="3" y="4"/>
                    </a:cubicBezTo>
                    <a:cubicBezTo>
                      <a:pt x="4" y="3"/>
                      <a:pt x="4" y="3"/>
                      <a:pt x="4" y="3"/>
                    </a:cubicBezTo>
                    <a:cubicBezTo>
                      <a:pt x="4" y="3"/>
                      <a:pt x="4" y="3"/>
                      <a:pt x="5" y="3"/>
                    </a:cubicBezTo>
                    <a:cubicBezTo>
                      <a:pt x="5" y="3"/>
                      <a:pt x="5" y="3"/>
                      <a:pt x="6" y="3"/>
                    </a:cubicBezTo>
                    <a:cubicBezTo>
                      <a:pt x="6" y="3"/>
                      <a:pt x="6" y="3"/>
                      <a:pt x="7" y="3"/>
                    </a:cubicBezTo>
                    <a:cubicBezTo>
                      <a:pt x="7" y="3"/>
                      <a:pt x="7" y="3"/>
                      <a:pt x="8" y="3"/>
                    </a:cubicBezTo>
                    <a:cubicBezTo>
                      <a:pt x="8" y="3"/>
                      <a:pt x="8" y="3"/>
                      <a:pt x="9" y="2"/>
                    </a:cubicBezTo>
                    <a:cubicBezTo>
                      <a:pt x="9" y="2"/>
                      <a:pt x="9" y="2"/>
                      <a:pt x="10" y="2"/>
                    </a:cubicBezTo>
                    <a:cubicBezTo>
                      <a:pt x="10" y="2"/>
                      <a:pt x="11" y="2"/>
                      <a:pt x="11" y="1"/>
                    </a:cubicBezTo>
                    <a:cubicBezTo>
                      <a:pt x="12" y="1"/>
                      <a:pt x="12" y="1"/>
                      <a:pt x="12" y="0"/>
                    </a:cubicBezTo>
                    <a:cubicBezTo>
                      <a:pt x="12" y="0"/>
                      <a:pt x="12" y="0"/>
                      <a:pt x="12" y="0"/>
                    </a:cubicBezTo>
                    <a:cubicBezTo>
                      <a:pt x="11" y="0"/>
                      <a:pt x="11" y="0"/>
                      <a:pt x="11" y="0"/>
                    </a:cubicBezTo>
                    <a:cubicBezTo>
                      <a:pt x="10" y="0"/>
                      <a:pt x="10" y="0"/>
                      <a:pt x="10" y="0"/>
                    </a:cubicBezTo>
                    <a:cubicBezTo>
                      <a:pt x="9" y="0"/>
                      <a:pt x="9" y="0"/>
                      <a:pt x="9" y="0"/>
                    </a:cubicBezTo>
                    <a:cubicBezTo>
                      <a:pt x="8" y="0"/>
                      <a:pt x="8" y="0"/>
                      <a:pt x="8" y="0"/>
                    </a:cubicBezTo>
                    <a:cubicBezTo>
                      <a:pt x="7" y="0"/>
                      <a:pt x="7" y="0"/>
                      <a:pt x="6" y="0"/>
                    </a:cubicBezTo>
                    <a:cubicBezTo>
                      <a:pt x="5" y="0"/>
                      <a:pt x="5" y="0"/>
                      <a:pt x="5" y="0"/>
                    </a:cubicBezTo>
                    <a:cubicBezTo>
                      <a:pt x="4" y="1"/>
                      <a:pt x="4" y="1"/>
                      <a:pt x="3"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41" name="Freeform 200"/>
              <p:cNvSpPr>
                <a:spLocks/>
              </p:cNvSpPr>
              <p:nvPr/>
            </p:nvSpPr>
            <p:spPr bwMode="auto">
              <a:xfrm>
                <a:off x="2498727" y="750889"/>
                <a:ext cx="53975" cy="22225"/>
              </a:xfrm>
              <a:custGeom>
                <a:avLst/>
                <a:gdLst>
                  <a:gd name="T0" fmla="*/ 1 w 5"/>
                  <a:gd name="T1" fmla="*/ 1 h 2"/>
                  <a:gd name="T2" fmla="*/ 2 w 5"/>
                  <a:gd name="T3" fmla="*/ 1 h 2"/>
                  <a:gd name="T4" fmla="*/ 2 w 5"/>
                  <a:gd name="T5" fmla="*/ 1 h 2"/>
                  <a:gd name="T6" fmla="*/ 4 w 5"/>
                  <a:gd name="T7" fmla="*/ 1 h 2"/>
                  <a:gd name="T8" fmla="*/ 5 w 5"/>
                  <a:gd name="T9" fmla="*/ 1 h 2"/>
                  <a:gd name="T10" fmla="*/ 5 w 5"/>
                  <a:gd name="T11" fmla="*/ 1 h 2"/>
                  <a:gd name="T12" fmla="*/ 5 w 5"/>
                  <a:gd name="T13" fmla="*/ 0 h 2"/>
                  <a:gd name="T14" fmla="*/ 4 w 5"/>
                  <a:gd name="T15" fmla="*/ 0 h 2"/>
                  <a:gd name="T16" fmla="*/ 3 w 5"/>
                  <a:gd name="T17" fmla="*/ 0 h 2"/>
                  <a:gd name="T18" fmla="*/ 2 w 5"/>
                  <a:gd name="T19" fmla="*/ 0 h 2"/>
                  <a:gd name="T20" fmla="*/ 1 w 5"/>
                  <a:gd name="T21" fmla="*/ 0 h 2"/>
                  <a:gd name="T22" fmla="*/ 1 w 5"/>
                  <a:gd name="T23" fmla="*/ 0 h 2"/>
                  <a:gd name="T24" fmla="*/ 1 w 5"/>
                  <a:gd name="T25" fmla="*/ 1 h 2"/>
                  <a:gd name="T26" fmla="*/ 1 w 5"/>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
                    <a:moveTo>
                      <a:pt x="1" y="1"/>
                    </a:moveTo>
                    <a:cubicBezTo>
                      <a:pt x="1" y="1"/>
                      <a:pt x="1" y="1"/>
                      <a:pt x="2" y="1"/>
                    </a:cubicBezTo>
                    <a:cubicBezTo>
                      <a:pt x="2" y="1"/>
                      <a:pt x="2" y="1"/>
                      <a:pt x="2" y="1"/>
                    </a:cubicBezTo>
                    <a:cubicBezTo>
                      <a:pt x="3" y="2"/>
                      <a:pt x="3" y="2"/>
                      <a:pt x="4" y="1"/>
                    </a:cubicBezTo>
                    <a:cubicBezTo>
                      <a:pt x="4" y="1"/>
                      <a:pt x="5" y="2"/>
                      <a:pt x="5" y="1"/>
                    </a:cubicBezTo>
                    <a:cubicBezTo>
                      <a:pt x="5" y="1"/>
                      <a:pt x="5" y="1"/>
                      <a:pt x="5" y="1"/>
                    </a:cubicBezTo>
                    <a:cubicBezTo>
                      <a:pt x="5" y="0"/>
                      <a:pt x="5" y="0"/>
                      <a:pt x="5" y="0"/>
                    </a:cubicBezTo>
                    <a:cubicBezTo>
                      <a:pt x="4" y="0"/>
                      <a:pt x="4" y="0"/>
                      <a:pt x="4" y="0"/>
                    </a:cubicBezTo>
                    <a:cubicBezTo>
                      <a:pt x="3" y="0"/>
                      <a:pt x="3" y="0"/>
                      <a:pt x="3" y="0"/>
                    </a:cubicBezTo>
                    <a:cubicBezTo>
                      <a:pt x="2" y="0"/>
                      <a:pt x="2" y="0"/>
                      <a:pt x="2" y="0"/>
                    </a:cubicBezTo>
                    <a:cubicBezTo>
                      <a:pt x="2" y="0"/>
                      <a:pt x="1" y="0"/>
                      <a:pt x="1" y="0"/>
                    </a:cubicBezTo>
                    <a:cubicBezTo>
                      <a:pt x="1" y="0"/>
                      <a:pt x="1" y="0"/>
                      <a:pt x="1" y="0"/>
                    </a:cubicBezTo>
                    <a:cubicBezTo>
                      <a:pt x="0" y="0"/>
                      <a:pt x="0" y="1"/>
                      <a:pt x="1" y="1"/>
                    </a:cubicBezTo>
                    <a:cubicBezTo>
                      <a:pt x="1"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42" name="Freeform 201"/>
              <p:cNvSpPr>
                <a:spLocks/>
              </p:cNvSpPr>
              <p:nvPr/>
            </p:nvSpPr>
            <p:spPr bwMode="auto">
              <a:xfrm>
                <a:off x="2509839" y="773114"/>
                <a:ext cx="53975" cy="11113"/>
              </a:xfrm>
              <a:custGeom>
                <a:avLst/>
                <a:gdLst>
                  <a:gd name="T0" fmla="*/ 3 w 5"/>
                  <a:gd name="T1" fmla="*/ 0 h 1"/>
                  <a:gd name="T2" fmla="*/ 1 w 5"/>
                  <a:gd name="T3" fmla="*/ 0 h 1"/>
                  <a:gd name="T4" fmla="*/ 1 w 5"/>
                  <a:gd name="T5" fmla="*/ 0 h 1"/>
                  <a:gd name="T6" fmla="*/ 1 w 5"/>
                  <a:gd name="T7" fmla="*/ 1 h 1"/>
                  <a:gd name="T8" fmla="*/ 2 w 5"/>
                  <a:gd name="T9" fmla="*/ 1 h 1"/>
                  <a:gd name="T10" fmla="*/ 2 w 5"/>
                  <a:gd name="T11" fmla="*/ 1 h 1"/>
                  <a:gd name="T12" fmla="*/ 3 w 5"/>
                  <a:gd name="T13" fmla="*/ 1 h 1"/>
                  <a:gd name="T14" fmla="*/ 5 w 5"/>
                  <a:gd name="T15" fmla="*/ 1 h 1"/>
                  <a:gd name="T16" fmla="*/ 5 w 5"/>
                  <a:gd name="T17" fmla="*/ 0 h 1"/>
                  <a:gd name="T18" fmla="*/ 4 w 5"/>
                  <a:gd name="T19" fmla="*/ 0 h 1"/>
                  <a:gd name="T20" fmla="*/ 3 w 5"/>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3" y="0"/>
                    </a:moveTo>
                    <a:cubicBezTo>
                      <a:pt x="2" y="0"/>
                      <a:pt x="2" y="0"/>
                      <a:pt x="1" y="0"/>
                    </a:cubicBezTo>
                    <a:cubicBezTo>
                      <a:pt x="1" y="0"/>
                      <a:pt x="1" y="0"/>
                      <a:pt x="1" y="0"/>
                    </a:cubicBezTo>
                    <a:cubicBezTo>
                      <a:pt x="0" y="0"/>
                      <a:pt x="1" y="1"/>
                      <a:pt x="1" y="1"/>
                    </a:cubicBezTo>
                    <a:cubicBezTo>
                      <a:pt x="1" y="1"/>
                      <a:pt x="1" y="1"/>
                      <a:pt x="2" y="1"/>
                    </a:cubicBezTo>
                    <a:cubicBezTo>
                      <a:pt x="2" y="1"/>
                      <a:pt x="2" y="1"/>
                      <a:pt x="2" y="1"/>
                    </a:cubicBezTo>
                    <a:cubicBezTo>
                      <a:pt x="3" y="1"/>
                      <a:pt x="3" y="1"/>
                      <a:pt x="3" y="1"/>
                    </a:cubicBezTo>
                    <a:cubicBezTo>
                      <a:pt x="4" y="1"/>
                      <a:pt x="4" y="1"/>
                      <a:pt x="5" y="1"/>
                    </a:cubicBezTo>
                    <a:cubicBezTo>
                      <a:pt x="5" y="1"/>
                      <a:pt x="5" y="0"/>
                      <a:pt x="5" y="0"/>
                    </a:cubicBezTo>
                    <a:cubicBezTo>
                      <a:pt x="5" y="0"/>
                      <a:pt x="4" y="0"/>
                      <a:pt x="4" y="0"/>
                    </a:cubicBezTo>
                    <a:cubicBezTo>
                      <a:pt x="4" y="0"/>
                      <a:pt x="3" y="0"/>
                      <a:pt x="3"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43" name="Freeform 202"/>
              <p:cNvSpPr>
                <a:spLocks/>
              </p:cNvSpPr>
              <p:nvPr/>
            </p:nvSpPr>
            <p:spPr bwMode="auto">
              <a:xfrm>
                <a:off x="2476502" y="784226"/>
                <a:ext cx="280988" cy="76200"/>
              </a:xfrm>
              <a:custGeom>
                <a:avLst/>
                <a:gdLst>
                  <a:gd name="T0" fmla="*/ 1 w 26"/>
                  <a:gd name="T1" fmla="*/ 2 h 7"/>
                  <a:gd name="T2" fmla="*/ 2 w 26"/>
                  <a:gd name="T3" fmla="*/ 2 h 7"/>
                  <a:gd name="T4" fmla="*/ 4 w 26"/>
                  <a:gd name="T5" fmla="*/ 2 h 7"/>
                  <a:gd name="T6" fmla="*/ 5 w 26"/>
                  <a:gd name="T7" fmla="*/ 2 h 7"/>
                  <a:gd name="T8" fmla="*/ 5 w 26"/>
                  <a:gd name="T9" fmla="*/ 2 h 7"/>
                  <a:gd name="T10" fmla="*/ 5 w 26"/>
                  <a:gd name="T11" fmla="*/ 3 h 7"/>
                  <a:gd name="T12" fmla="*/ 5 w 26"/>
                  <a:gd name="T13" fmla="*/ 4 h 7"/>
                  <a:gd name="T14" fmla="*/ 4 w 26"/>
                  <a:gd name="T15" fmla="*/ 4 h 7"/>
                  <a:gd name="T16" fmla="*/ 4 w 26"/>
                  <a:gd name="T17" fmla="*/ 5 h 7"/>
                  <a:gd name="T18" fmla="*/ 4 w 26"/>
                  <a:gd name="T19" fmla="*/ 5 h 7"/>
                  <a:gd name="T20" fmla="*/ 5 w 26"/>
                  <a:gd name="T21" fmla="*/ 5 h 7"/>
                  <a:gd name="T22" fmla="*/ 6 w 26"/>
                  <a:gd name="T23" fmla="*/ 6 h 7"/>
                  <a:gd name="T24" fmla="*/ 7 w 26"/>
                  <a:gd name="T25" fmla="*/ 6 h 7"/>
                  <a:gd name="T26" fmla="*/ 8 w 26"/>
                  <a:gd name="T27" fmla="*/ 5 h 7"/>
                  <a:gd name="T28" fmla="*/ 9 w 26"/>
                  <a:gd name="T29" fmla="*/ 5 h 7"/>
                  <a:gd name="T30" fmla="*/ 9 w 26"/>
                  <a:gd name="T31" fmla="*/ 6 h 7"/>
                  <a:gd name="T32" fmla="*/ 10 w 26"/>
                  <a:gd name="T33" fmla="*/ 6 h 7"/>
                  <a:gd name="T34" fmla="*/ 12 w 26"/>
                  <a:gd name="T35" fmla="*/ 6 h 7"/>
                  <a:gd name="T36" fmla="*/ 13 w 26"/>
                  <a:gd name="T37" fmla="*/ 5 h 7"/>
                  <a:gd name="T38" fmla="*/ 15 w 26"/>
                  <a:gd name="T39" fmla="*/ 6 h 7"/>
                  <a:gd name="T40" fmla="*/ 16 w 26"/>
                  <a:gd name="T41" fmla="*/ 6 h 7"/>
                  <a:gd name="T42" fmla="*/ 17 w 26"/>
                  <a:gd name="T43" fmla="*/ 5 h 7"/>
                  <a:gd name="T44" fmla="*/ 18 w 26"/>
                  <a:gd name="T45" fmla="*/ 6 h 7"/>
                  <a:gd name="T46" fmla="*/ 19 w 26"/>
                  <a:gd name="T47" fmla="*/ 6 h 7"/>
                  <a:gd name="T48" fmla="*/ 21 w 26"/>
                  <a:gd name="T49" fmla="*/ 7 h 7"/>
                  <a:gd name="T50" fmla="*/ 22 w 26"/>
                  <a:gd name="T51" fmla="*/ 6 h 7"/>
                  <a:gd name="T52" fmla="*/ 23 w 26"/>
                  <a:gd name="T53" fmla="*/ 6 h 7"/>
                  <a:gd name="T54" fmla="*/ 24 w 26"/>
                  <a:gd name="T55" fmla="*/ 6 h 7"/>
                  <a:gd name="T56" fmla="*/ 25 w 26"/>
                  <a:gd name="T57" fmla="*/ 5 h 7"/>
                  <a:gd name="T58" fmla="*/ 25 w 26"/>
                  <a:gd name="T59" fmla="*/ 5 h 7"/>
                  <a:gd name="T60" fmla="*/ 26 w 26"/>
                  <a:gd name="T61" fmla="*/ 4 h 7"/>
                  <a:gd name="T62" fmla="*/ 25 w 26"/>
                  <a:gd name="T63" fmla="*/ 3 h 7"/>
                  <a:gd name="T64" fmla="*/ 24 w 26"/>
                  <a:gd name="T65" fmla="*/ 3 h 7"/>
                  <a:gd name="T66" fmla="*/ 23 w 26"/>
                  <a:gd name="T67" fmla="*/ 3 h 7"/>
                  <a:gd name="T68" fmla="*/ 22 w 26"/>
                  <a:gd name="T69" fmla="*/ 3 h 7"/>
                  <a:gd name="T70" fmla="*/ 21 w 26"/>
                  <a:gd name="T71" fmla="*/ 3 h 7"/>
                  <a:gd name="T72" fmla="*/ 20 w 26"/>
                  <a:gd name="T73" fmla="*/ 3 h 7"/>
                  <a:gd name="T74" fmla="*/ 19 w 26"/>
                  <a:gd name="T75" fmla="*/ 3 h 7"/>
                  <a:gd name="T76" fmla="*/ 18 w 26"/>
                  <a:gd name="T77" fmla="*/ 3 h 7"/>
                  <a:gd name="T78" fmla="*/ 16 w 26"/>
                  <a:gd name="T79" fmla="*/ 3 h 7"/>
                  <a:gd name="T80" fmla="*/ 15 w 26"/>
                  <a:gd name="T81" fmla="*/ 4 h 7"/>
                  <a:gd name="T82" fmla="*/ 13 w 26"/>
                  <a:gd name="T83" fmla="*/ 4 h 7"/>
                  <a:gd name="T84" fmla="*/ 12 w 26"/>
                  <a:gd name="T85" fmla="*/ 3 h 7"/>
                  <a:gd name="T86" fmla="*/ 11 w 26"/>
                  <a:gd name="T87" fmla="*/ 3 h 7"/>
                  <a:gd name="T88" fmla="*/ 10 w 26"/>
                  <a:gd name="T89" fmla="*/ 4 h 7"/>
                  <a:gd name="T90" fmla="*/ 10 w 26"/>
                  <a:gd name="T91" fmla="*/ 3 h 7"/>
                  <a:gd name="T92" fmla="*/ 10 w 26"/>
                  <a:gd name="T93" fmla="*/ 3 h 7"/>
                  <a:gd name="T94" fmla="*/ 11 w 26"/>
                  <a:gd name="T95" fmla="*/ 2 h 7"/>
                  <a:gd name="T96" fmla="*/ 10 w 26"/>
                  <a:gd name="T97" fmla="*/ 2 h 7"/>
                  <a:gd name="T98" fmla="*/ 9 w 26"/>
                  <a:gd name="T99" fmla="*/ 1 h 7"/>
                  <a:gd name="T100" fmla="*/ 8 w 26"/>
                  <a:gd name="T101" fmla="*/ 1 h 7"/>
                  <a:gd name="T102" fmla="*/ 6 w 26"/>
                  <a:gd name="T103" fmla="*/ 1 h 7"/>
                  <a:gd name="T104" fmla="*/ 6 w 26"/>
                  <a:gd name="T105" fmla="*/ 1 h 7"/>
                  <a:gd name="T106" fmla="*/ 5 w 26"/>
                  <a:gd name="T107" fmla="*/ 1 h 7"/>
                  <a:gd name="T108" fmla="*/ 3 w 26"/>
                  <a:gd name="T109" fmla="*/ 1 h 7"/>
                  <a:gd name="T110" fmla="*/ 2 w 26"/>
                  <a:gd name="T111" fmla="*/ 1 h 7"/>
                  <a:gd name="T112" fmla="*/ 1 w 26"/>
                  <a:gd name="T113" fmla="*/ 1 h 7"/>
                  <a:gd name="T114" fmla="*/ 0 w 26"/>
                  <a:gd name="T115" fmla="*/ 1 h 7"/>
                  <a:gd name="T116" fmla="*/ 1 w 26"/>
                  <a:gd name="T1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 h="7">
                    <a:moveTo>
                      <a:pt x="1" y="2"/>
                    </a:moveTo>
                    <a:cubicBezTo>
                      <a:pt x="1" y="2"/>
                      <a:pt x="2" y="2"/>
                      <a:pt x="2" y="2"/>
                    </a:cubicBezTo>
                    <a:cubicBezTo>
                      <a:pt x="3" y="2"/>
                      <a:pt x="3" y="2"/>
                      <a:pt x="4" y="2"/>
                    </a:cubicBezTo>
                    <a:cubicBezTo>
                      <a:pt x="4" y="2"/>
                      <a:pt x="4" y="2"/>
                      <a:pt x="5" y="2"/>
                    </a:cubicBezTo>
                    <a:cubicBezTo>
                      <a:pt x="5" y="2"/>
                      <a:pt x="5" y="2"/>
                      <a:pt x="5" y="2"/>
                    </a:cubicBezTo>
                    <a:cubicBezTo>
                      <a:pt x="6" y="2"/>
                      <a:pt x="5" y="3"/>
                      <a:pt x="5" y="3"/>
                    </a:cubicBezTo>
                    <a:cubicBezTo>
                      <a:pt x="5" y="3"/>
                      <a:pt x="5" y="3"/>
                      <a:pt x="5" y="4"/>
                    </a:cubicBezTo>
                    <a:cubicBezTo>
                      <a:pt x="5" y="4"/>
                      <a:pt x="4" y="4"/>
                      <a:pt x="4" y="4"/>
                    </a:cubicBezTo>
                    <a:cubicBezTo>
                      <a:pt x="4" y="4"/>
                      <a:pt x="3" y="5"/>
                      <a:pt x="4" y="5"/>
                    </a:cubicBezTo>
                    <a:cubicBezTo>
                      <a:pt x="4" y="5"/>
                      <a:pt x="4" y="5"/>
                      <a:pt x="4" y="5"/>
                    </a:cubicBezTo>
                    <a:cubicBezTo>
                      <a:pt x="5" y="5"/>
                      <a:pt x="5" y="5"/>
                      <a:pt x="5" y="5"/>
                    </a:cubicBezTo>
                    <a:cubicBezTo>
                      <a:pt x="6" y="5"/>
                      <a:pt x="6" y="6"/>
                      <a:pt x="6" y="6"/>
                    </a:cubicBezTo>
                    <a:cubicBezTo>
                      <a:pt x="7" y="6"/>
                      <a:pt x="7" y="6"/>
                      <a:pt x="7" y="6"/>
                    </a:cubicBezTo>
                    <a:cubicBezTo>
                      <a:pt x="8" y="6"/>
                      <a:pt x="8" y="5"/>
                      <a:pt x="8" y="5"/>
                    </a:cubicBezTo>
                    <a:cubicBezTo>
                      <a:pt x="9" y="5"/>
                      <a:pt x="9" y="5"/>
                      <a:pt x="9" y="5"/>
                    </a:cubicBezTo>
                    <a:cubicBezTo>
                      <a:pt x="9" y="6"/>
                      <a:pt x="9" y="6"/>
                      <a:pt x="9" y="6"/>
                    </a:cubicBezTo>
                    <a:cubicBezTo>
                      <a:pt x="9" y="7"/>
                      <a:pt x="10" y="6"/>
                      <a:pt x="10" y="6"/>
                    </a:cubicBezTo>
                    <a:cubicBezTo>
                      <a:pt x="11" y="6"/>
                      <a:pt x="12" y="6"/>
                      <a:pt x="12" y="6"/>
                    </a:cubicBezTo>
                    <a:cubicBezTo>
                      <a:pt x="13" y="6"/>
                      <a:pt x="13" y="5"/>
                      <a:pt x="13" y="5"/>
                    </a:cubicBezTo>
                    <a:cubicBezTo>
                      <a:pt x="14" y="5"/>
                      <a:pt x="14" y="6"/>
                      <a:pt x="15" y="6"/>
                    </a:cubicBezTo>
                    <a:cubicBezTo>
                      <a:pt x="15" y="6"/>
                      <a:pt x="15" y="6"/>
                      <a:pt x="16" y="6"/>
                    </a:cubicBezTo>
                    <a:cubicBezTo>
                      <a:pt x="16" y="6"/>
                      <a:pt x="17" y="5"/>
                      <a:pt x="17" y="5"/>
                    </a:cubicBezTo>
                    <a:cubicBezTo>
                      <a:pt x="18" y="5"/>
                      <a:pt x="18" y="5"/>
                      <a:pt x="18" y="6"/>
                    </a:cubicBezTo>
                    <a:cubicBezTo>
                      <a:pt x="19" y="6"/>
                      <a:pt x="19" y="6"/>
                      <a:pt x="19" y="6"/>
                    </a:cubicBezTo>
                    <a:cubicBezTo>
                      <a:pt x="19" y="7"/>
                      <a:pt x="20" y="7"/>
                      <a:pt x="21" y="7"/>
                    </a:cubicBezTo>
                    <a:cubicBezTo>
                      <a:pt x="21" y="7"/>
                      <a:pt x="21" y="7"/>
                      <a:pt x="22" y="6"/>
                    </a:cubicBezTo>
                    <a:cubicBezTo>
                      <a:pt x="22" y="6"/>
                      <a:pt x="23" y="6"/>
                      <a:pt x="23" y="6"/>
                    </a:cubicBezTo>
                    <a:cubicBezTo>
                      <a:pt x="23" y="6"/>
                      <a:pt x="24" y="6"/>
                      <a:pt x="24" y="6"/>
                    </a:cubicBezTo>
                    <a:cubicBezTo>
                      <a:pt x="24" y="6"/>
                      <a:pt x="24" y="5"/>
                      <a:pt x="25" y="5"/>
                    </a:cubicBezTo>
                    <a:cubicBezTo>
                      <a:pt x="25" y="5"/>
                      <a:pt x="25" y="5"/>
                      <a:pt x="25" y="5"/>
                    </a:cubicBezTo>
                    <a:cubicBezTo>
                      <a:pt x="26" y="5"/>
                      <a:pt x="26" y="5"/>
                      <a:pt x="26" y="4"/>
                    </a:cubicBezTo>
                    <a:cubicBezTo>
                      <a:pt x="25" y="4"/>
                      <a:pt x="25" y="4"/>
                      <a:pt x="25" y="3"/>
                    </a:cubicBezTo>
                    <a:cubicBezTo>
                      <a:pt x="25" y="3"/>
                      <a:pt x="24" y="3"/>
                      <a:pt x="24" y="3"/>
                    </a:cubicBezTo>
                    <a:cubicBezTo>
                      <a:pt x="24" y="3"/>
                      <a:pt x="23" y="3"/>
                      <a:pt x="23" y="3"/>
                    </a:cubicBezTo>
                    <a:cubicBezTo>
                      <a:pt x="22" y="3"/>
                      <a:pt x="22" y="3"/>
                      <a:pt x="22" y="3"/>
                    </a:cubicBezTo>
                    <a:cubicBezTo>
                      <a:pt x="21" y="3"/>
                      <a:pt x="21" y="3"/>
                      <a:pt x="21" y="3"/>
                    </a:cubicBezTo>
                    <a:cubicBezTo>
                      <a:pt x="20" y="3"/>
                      <a:pt x="20" y="3"/>
                      <a:pt x="20" y="3"/>
                    </a:cubicBezTo>
                    <a:cubicBezTo>
                      <a:pt x="20" y="3"/>
                      <a:pt x="19" y="3"/>
                      <a:pt x="19" y="3"/>
                    </a:cubicBezTo>
                    <a:cubicBezTo>
                      <a:pt x="18" y="3"/>
                      <a:pt x="18" y="3"/>
                      <a:pt x="18" y="3"/>
                    </a:cubicBezTo>
                    <a:cubicBezTo>
                      <a:pt x="17" y="4"/>
                      <a:pt x="17" y="3"/>
                      <a:pt x="16" y="3"/>
                    </a:cubicBezTo>
                    <a:cubicBezTo>
                      <a:pt x="15" y="4"/>
                      <a:pt x="15" y="4"/>
                      <a:pt x="15" y="4"/>
                    </a:cubicBezTo>
                    <a:cubicBezTo>
                      <a:pt x="14" y="4"/>
                      <a:pt x="14" y="4"/>
                      <a:pt x="13" y="4"/>
                    </a:cubicBezTo>
                    <a:cubicBezTo>
                      <a:pt x="13" y="4"/>
                      <a:pt x="13" y="3"/>
                      <a:pt x="12" y="3"/>
                    </a:cubicBezTo>
                    <a:cubicBezTo>
                      <a:pt x="12" y="3"/>
                      <a:pt x="11" y="3"/>
                      <a:pt x="11" y="3"/>
                    </a:cubicBezTo>
                    <a:cubicBezTo>
                      <a:pt x="11" y="4"/>
                      <a:pt x="11" y="4"/>
                      <a:pt x="10" y="4"/>
                    </a:cubicBezTo>
                    <a:cubicBezTo>
                      <a:pt x="10" y="4"/>
                      <a:pt x="10" y="4"/>
                      <a:pt x="10" y="3"/>
                    </a:cubicBezTo>
                    <a:cubicBezTo>
                      <a:pt x="10" y="3"/>
                      <a:pt x="10" y="3"/>
                      <a:pt x="10" y="3"/>
                    </a:cubicBezTo>
                    <a:cubicBezTo>
                      <a:pt x="10" y="2"/>
                      <a:pt x="11" y="2"/>
                      <a:pt x="11" y="2"/>
                    </a:cubicBezTo>
                    <a:cubicBezTo>
                      <a:pt x="11" y="2"/>
                      <a:pt x="10" y="2"/>
                      <a:pt x="10" y="2"/>
                    </a:cubicBezTo>
                    <a:cubicBezTo>
                      <a:pt x="10" y="2"/>
                      <a:pt x="9" y="1"/>
                      <a:pt x="9" y="1"/>
                    </a:cubicBezTo>
                    <a:cubicBezTo>
                      <a:pt x="9" y="1"/>
                      <a:pt x="8" y="1"/>
                      <a:pt x="8" y="1"/>
                    </a:cubicBezTo>
                    <a:cubicBezTo>
                      <a:pt x="7" y="1"/>
                      <a:pt x="7" y="1"/>
                      <a:pt x="6" y="1"/>
                    </a:cubicBezTo>
                    <a:cubicBezTo>
                      <a:pt x="6" y="1"/>
                      <a:pt x="6" y="1"/>
                      <a:pt x="6" y="1"/>
                    </a:cubicBezTo>
                    <a:cubicBezTo>
                      <a:pt x="5" y="1"/>
                      <a:pt x="5" y="1"/>
                      <a:pt x="5" y="1"/>
                    </a:cubicBezTo>
                    <a:cubicBezTo>
                      <a:pt x="4" y="1"/>
                      <a:pt x="4" y="1"/>
                      <a:pt x="3" y="1"/>
                    </a:cubicBezTo>
                    <a:cubicBezTo>
                      <a:pt x="3" y="1"/>
                      <a:pt x="3" y="1"/>
                      <a:pt x="2" y="1"/>
                    </a:cubicBezTo>
                    <a:cubicBezTo>
                      <a:pt x="2" y="1"/>
                      <a:pt x="1" y="0"/>
                      <a:pt x="1" y="1"/>
                    </a:cubicBezTo>
                    <a:cubicBezTo>
                      <a:pt x="0" y="1"/>
                      <a:pt x="0" y="1"/>
                      <a:pt x="0" y="1"/>
                    </a:cubicBezTo>
                    <a:cubicBezTo>
                      <a:pt x="0" y="2"/>
                      <a:pt x="0"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44" name="Freeform 203"/>
              <p:cNvSpPr>
                <a:spLocks/>
              </p:cNvSpPr>
              <p:nvPr/>
            </p:nvSpPr>
            <p:spPr bwMode="auto">
              <a:xfrm>
                <a:off x="2584452" y="773114"/>
                <a:ext cx="44450" cy="11113"/>
              </a:xfrm>
              <a:custGeom>
                <a:avLst/>
                <a:gdLst>
                  <a:gd name="T0" fmla="*/ 3 w 4"/>
                  <a:gd name="T1" fmla="*/ 0 h 1"/>
                  <a:gd name="T2" fmla="*/ 2 w 4"/>
                  <a:gd name="T3" fmla="*/ 0 h 1"/>
                  <a:gd name="T4" fmla="*/ 1 w 4"/>
                  <a:gd name="T5" fmla="*/ 0 h 1"/>
                  <a:gd name="T6" fmla="*/ 0 w 4"/>
                  <a:gd name="T7" fmla="*/ 1 h 1"/>
                  <a:gd name="T8" fmla="*/ 1 w 4"/>
                  <a:gd name="T9" fmla="*/ 1 h 1"/>
                  <a:gd name="T10" fmla="*/ 2 w 4"/>
                  <a:gd name="T11" fmla="*/ 1 h 1"/>
                  <a:gd name="T12" fmla="*/ 3 w 4"/>
                  <a:gd name="T13" fmla="*/ 1 h 1"/>
                  <a:gd name="T14" fmla="*/ 3 w 4"/>
                  <a:gd name="T15" fmla="*/ 1 h 1"/>
                  <a:gd name="T16" fmla="*/ 4 w 4"/>
                  <a:gd name="T17" fmla="*/ 0 h 1"/>
                  <a:gd name="T18" fmla="*/ 3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3" y="0"/>
                    </a:moveTo>
                    <a:cubicBezTo>
                      <a:pt x="2" y="0"/>
                      <a:pt x="2" y="0"/>
                      <a:pt x="2" y="0"/>
                    </a:cubicBezTo>
                    <a:cubicBezTo>
                      <a:pt x="2" y="0"/>
                      <a:pt x="1" y="0"/>
                      <a:pt x="1" y="0"/>
                    </a:cubicBezTo>
                    <a:cubicBezTo>
                      <a:pt x="1" y="0"/>
                      <a:pt x="0" y="0"/>
                      <a:pt x="0" y="1"/>
                    </a:cubicBezTo>
                    <a:cubicBezTo>
                      <a:pt x="0" y="1"/>
                      <a:pt x="1" y="1"/>
                      <a:pt x="1" y="1"/>
                    </a:cubicBezTo>
                    <a:cubicBezTo>
                      <a:pt x="2" y="1"/>
                      <a:pt x="2" y="1"/>
                      <a:pt x="2" y="1"/>
                    </a:cubicBezTo>
                    <a:cubicBezTo>
                      <a:pt x="2" y="1"/>
                      <a:pt x="2" y="1"/>
                      <a:pt x="3" y="1"/>
                    </a:cubicBezTo>
                    <a:cubicBezTo>
                      <a:pt x="3" y="1"/>
                      <a:pt x="3" y="1"/>
                      <a:pt x="3" y="1"/>
                    </a:cubicBezTo>
                    <a:cubicBezTo>
                      <a:pt x="4" y="1"/>
                      <a:pt x="4" y="0"/>
                      <a:pt x="4" y="0"/>
                    </a:cubicBezTo>
                    <a:cubicBezTo>
                      <a:pt x="4" y="0"/>
                      <a:pt x="3" y="0"/>
                      <a:pt x="3"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45" name="Freeform 204"/>
              <p:cNvSpPr>
                <a:spLocks/>
              </p:cNvSpPr>
              <p:nvPr/>
            </p:nvSpPr>
            <p:spPr bwMode="auto">
              <a:xfrm>
                <a:off x="2368552" y="1076326"/>
                <a:ext cx="161925" cy="74613"/>
              </a:xfrm>
              <a:custGeom>
                <a:avLst/>
                <a:gdLst>
                  <a:gd name="T0" fmla="*/ 14 w 15"/>
                  <a:gd name="T1" fmla="*/ 5 h 7"/>
                  <a:gd name="T2" fmla="*/ 14 w 15"/>
                  <a:gd name="T3" fmla="*/ 4 h 7"/>
                  <a:gd name="T4" fmla="*/ 13 w 15"/>
                  <a:gd name="T5" fmla="*/ 4 h 7"/>
                  <a:gd name="T6" fmla="*/ 13 w 15"/>
                  <a:gd name="T7" fmla="*/ 4 h 7"/>
                  <a:gd name="T8" fmla="*/ 12 w 15"/>
                  <a:gd name="T9" fmla="*/ 3 h 7"/>
                  <a:gd name="T10" fmla="*/ 11 w 15"/>
                  <a:gd name="T11" fmla="*/ 2 h 7"/>
                  <a:gd name="T12" fmla="*/ 10 w 15"/>
                  <a:gd name="T13" fmla="*/ 1 h 7"/>
                  <a:gd name="T14" fmla="*/ 9 w 15"/>
                  <a:gd name="T15" fmla="*/ 1 h 7"/>
                  <a:gd name="T16" fmla="*/ 9 w 15"/>
                  <a:gd name="T17" fmla="*/ 0 h 7"/>
                  <a:gd name="T18" fmla="*/ 9 w 15"/>
                  <a:gd name="T19" fmla="*/ 0 h 7"/>
                  <a:gd name="T20" fmla="*/ 7 w 15"/>
                  <a:gd name="T21" fmla="*/ 0 h 7"/>
                  <a:gd name="T22" fmla="*/ 6 w 15"/>
                  <a:gd name="T23" fmla="*/ 1 h 7"/>
                  <a:gd name="T24" fmla="*/ 5 w 15"/>
                  <a:gd name="T25" fmla="*/ 2 h 7"/>
                  <a:gd name="T26" fmla="*/ 5 w 15"/>
                  <a:gd name="T27" fmla="*/ 3 h 7"/>
                  <a:gd name="T28" fmla="*/ 4 w 15"/>
                  <a:gd name="T29" fmla="*/ 3 h 7"/>
                  <a:gd name="T30" fmla="*/ 3 w 15"/>
                  <a:gd name="T31" fmla="*/ 4 h 7"/>
                  <a:gd name="T32" fmla="*/ 2 w 15"/>
                  <a:gd name="T33" fmla="*/ 4 h 7"/>
                  <a:gd name="T34" fmla="*/ 2 w 15"/>
                  <a:gd name="T35" fmla="*/ 4 h 7"/>
                  <a:gd name="T36" fmla="*/ 1 w 15"/>
                  <a:gd name="T37" fmla="*/ 5 h 7"/>
                  <a:gd name="T38" fmla="*/ 1 w 15"/>
                  <a:gd name="T39" fmla="*/ 5 h 7"/>
                  <a:gd name="T40" fmla="*/ 1 w 15"/>
                  <a:gd name="T41" fmla="*/ 6 h 7"/>
                  <a:gd name="T42" fmla="*/ 1 w 15"/>
                  <a:gd name="T43" fmla="*/ 5 h 7"/>
                  <a:gd name="T44" fmla="*/ 2 w 15"/>
                  <a:gd name="T45" fmla="*/ 5 h 7"/>
                  <a:gd name="T46" fmla="*/ 3 w 15"/>
                  <a:gd name="T47" fmla="*/ 6 h 7"/>
                  <a:gd name="T48" fmla="*/ 3 w 15"/>
                  <a:gd name="T49" fmla="*/ 7 h 7"/>
                  <a:gd name="T50" fmla="*/ 5 w 15"/>
                  <a:gd name="T51" fmla="*/ 6 h 7"/>
                  <a:gd name="T52" fmla="*/ 5 w 15"/>
                  <a:gd name="T53" fmla="*/ 6 h 7"/>
                  <a:gd name="T54" fmla="*/ 6 w 15"/>
                  <a:gd name="T55" fmla="*/ 6 h 7"/>
                  <a:gd name="T56" fmla="*/ 7 w 15"/>
                  <a:gd name="T57" fmla="*/ 5 h 7"/>
                  <a:gd name="T58" fmla="*/ 8 w 15"/>
                  <a:gd name="T59" fmla="*/ 5 h 7"/>
                  <a:gd name="T60" fmla="*/ 8 w 15"/>
                  <a:gd name="T61" fmla="*/ 4 h 7"/>
                  <a:gd name="T62" fmla="*/ 9 w 15"/>
                  <a:gd name="T63" fmla="*/ 5 h 7"/>
                  <a:gd name="T64" fmla="*/ 10 w 15"/>
                  <a:gd name="T65" fmla="*/ 5 h 7"/>
                  <a:gd name="T66" fmla="*/ 11 w 15"/>
                  <a:gd name="T67" fmla="*/ 6 h 7"/>
                  <a:gd name="T68" fmla="*/ 12 w 15"/>
                  <a:gd name="T69" fmla="*/ 6 h 7"/>
                  <a:gd name="T70" fmla="*/ 13 w 15"/>
                  <a:gd name="T71" fmla="*/ 6 h 7"/>
                  <a:gd name="T72" fmla="*/ 14 w 15"/>
                  <a:gd name="T73" fmla="*/ 6 h 7"/>
                  <a:gd name="T74" fmla="*/ 14 w 15"/>
                  <a:gd name="T7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 h="7">
                    <a:moveTo>
                      <a:pt x="14" y="5"/>
                    </a:moveTo>
                    <a:cubicBezTo>
                      <a:pt x="14" y="5"/>
                      <a:pt x="15" y="4"/>
                      <a:pt x="14" y="4"/>
                    </a:cubicBezTo>
                    <a:cubicBezTo>
                      <a:pt x="14" y="4"/>
                      <a:pt x="14" y="4"/>
                      <a:pt x="13" y="4"/>
                    </a:cubicBezTo>
                    <a:cubicBezTo>
                      <a:pt x="13" y="4"/>
                      <a:pt x="13" y="4"/>
                      <a:pt x="13" y="4"/>
                    </a:cubicBezTo>
                    <a:cubicBezTo>
                      <a:pt x="12" y="4"/>
                      <a:pt x="12" y="3"/>
                      <a:pt x="12" y="3"/>
                    </a:cubicBezTo>
                    <a:cubicBezTo>
                      <a:pt x="12" y="2"/>
                      <a:pt x="12" y="2"/>
                      <a:pt x="11" y="2"/>
                    </a:cubicBezTo>
                    <a:cubicBezTo>
                      <a:pt x="11" y="2"/>
                      <a:pt x="11" y="2"/>
                      <a:pt x="10" y="1"/>
                    </a:cubicBezTo>
                    <a:cubicBezTo>
                      <a:pt x="10" y="1"/>
                      <a:pt x="9" y="1"/>
                      <a:pt x="9" y="1"/>
                    </a:cubicBezTo>
                    <a:cubicBezTo>
                      <a:pt x="9" y="0"/>
                      <a:pt x="9" y="0"/>
                      <a:pt x="9" y="0"/>
                    </a:cubicBezTo>
                    <a:cubicBezTo>
                      <a:pt x="9" y="0"/>
                      <a:pt x="9" y="0"/>
                      <a:pt x="9" y="0"/>
                    </a:cubicBezTo>
                    <a:cubicBezTo>
                      <a:pt x="8" y="0"/>
                      <a:pt x="8" y="0"/>
                      <a:pt x="7" y="0"/>
                    </a:cubicBezTo>
                    <a:cubicBezTo>
                      <a:pt x="7" y="1"/>
                      <a:pt x="7" y="1"/>
                      <a:pt x="6" y="1"/>
                    </a:cubicBezTo>
                    <a:cubicBezTo>
                      <a:pt x="6" y="1"/>
                      <a:pt x="6" y="1"/>
                      <a:pt x="5" y="2"/>
                    </a:cubicBezTo>
                    <a:cubicBezTo>
                      <a:pt x="5" y="2"/>
                      <a:pt x="5" y="2"/>
                      <a:pt x="5" y="3"/>
                    </a:cubicBezTo>
                    <a:cubicBezTo>
                      <a:pt x="4" y="3"/>
                      <a:pt x="4" y="3"/>
                      <a:pt x="4" y="3"/>
                    </a:cubicBezTo>
                    <a:cubicBezTo>
                      <a:pt x="3" y="3"/>
                      <a:pt x="4" y="4"/>
                      <a:pt x="3" y="4"/>
                    </a:cubicBezTo>
                    <a:cubicBezTo>
                      <a:pt x="3" y="4"/>
                      <a:pt x="3" y="4"/>
                      <a:pt x="2" y="4"/>
                    </a:cubicBezTo>
                    <a:cubicBezTo>
                      <a:pt x="2" y="4"/>
                      <a:pt x="2" y="4"/>
                      <a:pt x="2" y="4"/>
                    </a:cubicBezTo>
                    <a:cubicBezTo>
                      <a:pt x="1" y="4"/>
                      <a:pt x="1" y="4"/>
                      <a:pt x="1" y="5"/>
                    </a:cubicBezTo>
                    <a:cubicBezTo>
                      <a:pt x="1" y="5"/>
                      <a:pt x="1" y="5"/>
                      <a:pt x="1" y="5"/>
                    </a:cubicBezTo>
                    <a:cubicBezTo>
                      <a:pt x="1" y="5"/>
                      <a:pt x="0" y="6"/>
                      <a:pt x="1" y="6"/>
                    </a:cubicBezTo>
                    <a:cubicBezTo>
                      <a:pt x="1" y="6"/>
                      <a:pt x="1" y="6"/>
                      <a:pt x="1" y="5"/>
                    </a:cubicBezTo>
                    <a:cubicBezTo>
                      <a:pt x="2" y="5"/>
                      <a:pt x="2" y="5"/>
                      <a:pt x="2" y="5"/>
                    </a:cubicBezTo>
                    <a:cubicBezTo>
                      <a:pt x="3" y="6"/>
                      <a:pt x="3" y="6"/>
                      <a:pt x="3" y="6"/>
                    </a:cubicBezTo>
                    <a:cubicBezTo>
                      <a:pt x="3" y="6"/>
                      <a:pt x="3" y="7"/>
                      <a:pt x="3" y="7"/>
                    </a:cubicBezTo>
                    <a:cubicBezTo>
                      <a:pt x="4" y="7"/>
                      <a:pt x="4" y="7"/>
                      <a:pt x="5" y="6"/>
                    </a:cubicBezTo>
                    <a:cubicBezTo>
                      <a:pt x="5" y="6"/>
                      <a:pt x="5" y="6"/>
                      <a:pt x="5" y="6"/>
                    </a:cubicBezTo>
                    <a:cubicBezTo>
                      <a:pt x="6" y="6"/>
                      <a:pt x="6" y="6"/>
                      <a:pt x="6" y="6"/>
                    </a:cubicBezTo>
                    <a:cubicBezTo>
                      <a:pt x="7" y="5"/>
                      <a:pt x="7" y="5"/>
                      <a:pt x="7" y="5"/>
                    </a:cubicBezTo>
                    <a:cubicBezTo>
                      <a:pt x="7" y="5"/>
                      <a:pt x="7" y="5"/>
                      <a:pt x="8" y="5"/>
                    </a:cubicBezTo>
                    <a:cubicBezTo>
                      <a:pt x="8" y="5"/>
                      <a:pt x="8" y="4"/>
                      <a:pt x="8" y="4"/>
                    </a:cubicBezTo>
                    <a:cubicBezTo>
                      <a:pt x="9" y="4"/>
                      <a:pt x="9" y="4"/>
                      <a:pt x="9" y="5"/>
                    </a:cubicBezTo>
                    <a:cubicBezTo>
                      <a:pt x="9" y="5"/>
                      <a:pt x="9" y="5"/>
                      <a:pt x="10" y="5"/>
                    </a:cubicBezTo>
                    <a:cubicBezTo>
                      <a:pt x="10" y="6"/>
                      <a:pt x="11" y="6"/>
                      <a:pt x="11" y="6"/>
                    </a:cubicBezTo>
                    <a:cubicBezTo>
                      <a:pt x="11" y="6"/>
                      <a:pt x="12" y="6"/>
                      <a:pt x="12" y="6"/>
                    </a:cubicBezTo>
                    <a:cubicBezTo>
                      <a:pt x="12" y="6"/>
                      <a:pt x="13" y="6"/>
                      <a:pt x="13" y="6"/>
                    </a:cubicBezTo>
                    <a:cubicBezTo>
                      <a:pt x="13" y="6"/>
                      <a:pt x="13" y="6"/>
                      <a:pt x="14" y="6"/>
                    </a:cubicBezTo>
                    <a:cubicBezTo>
                      <a:pt x="14" y="7"/>
                      <a:pt x="14" y="6"/>
                      <a:pt x="14"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6" name="Freeform 206"/>
              <p:cNvSpPr>
                <a:spLocks/>
              </p:cNvSpPr>
              <p:nvPr/>
            </p:nvSpPr>
            <p:spPr bwMode="auto">
              <a:xfrm>
                <a:off x="2413001" y="1150939"/>
                <a:ext cx="63500" cy="33338"/>
              </a:xfrm>
              <a:custGeom>
                <a:avLst/>
                <a:gdLst>
                  <a:gd name="T0" fmla="*/ 4 w 6"/>
                  <a:gd name="T1" fmla="*/ 2 h 3"/>
                  <a:gd name="T2" fmla="*/ 5 w 6"/>
                  <a:gd name="T3" fmla="*/ 1 h 3"/>
                  <a:gd name="T4" fmla="*/ 5 w 6"/>
                  <a:gd name="T5" fmla="*/ 0 h 3"/>
                  <a:gd name="T6" fmla="*/ 5 w 6"/>
                  <a:gd name="T7" fmla="*/ 0 h 3"/>
                  <a:gd name="T8" fmla="*/ 3 w 6"/>
                  <a:gd name="T9" fmla="*/ 0 h 3"/>
                  <a:gd name="T10" fmla="*/ 2 w 6"/>
                  <a:gd name="T11" fmla="*/ 0 h 3"/>
                  <a:gd name="T12" fmla="*/ 1 w 6"/>
                  <a:gd name="T13" fmla="*/ 1 h 3"/>
                  <a:gd name="T14" fmla="*/ 1 w 6"/>
                  <a:gd name="T15" fmla="*/ 2 h 3"/>
                  <a:gd name="T16" fmla="*/ 1 w 6"/>
                  <a:gd name="T17" fmla="*/ 2 h 3"/>
                  <a:gd name="T18" fmla="*/ 2 w 6"/>
                  <a:gd name="T19" fmla="*/ 2 h 3"/>
                  <a:gd name="T20" fmla="*/ 3 w 6"/>
                  <a:gd name="T21" fmla="*/ 2 h 3"/>
                  <a:gd name="T22" fmla="*/ 4 w 6"/>
                  <a:gd name="T2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4" y="2"/>
                    </a:moveTo>
                    <a:cubicBezTo>
                      <a:pt x="5" y="1"/>
                      <a:pt x="5" y="1"/>
                      <a:pt x="5" y="1"/>
                    </a:cubicBezTo>
                    <a:cubicBezTo>
                      <a:pt x="5" y="1"/>
                      <a:pt x="6" y="1"/>
                      <a:pt x="5" y="0"/>
                    </a:cubicBezTo>
                    <a:cubicBezTo>
                      <a:pt x="5" y="0"/>
                      <a:pt x="5" y="0"/>
                      <a:pt x="5" y="0"/>
                    </a:cubicBezTo>
                    <a:cubicBezTo>
                      <a:pt x="4" y="0"/>
                      <a:pt x="4" y="0"/>
                      <a:pt x="3" y="0"/>
                    </a:cubicBezTo>
                    <a:cubicBezTo>
                      <a:pt x="3" y="0"/>
                      <a:pt x="3" y="0"/>
                      <a:pt x="2" y="0"/>
                    </a:cubicBezTo>
                    <a:cubicBezTo>
                      <a:pt x="2" y="1"/>
                      <a:pt x="2" y="1"/>
                      <a:pt x="1" y="1"/>
                    </a:cubicBezTo>
                    <a:cubicBezTo>
                      <a:pt x="1" y="1"/>
                      <a:pt x="1" y="1"/>
                      <a:pt x="1" y="2"/>
                    </a:cubicBezTo>
                    <a:cubicBezTo>
                      <a:pt x="0" y="2"/>
                      <a:pt x="0" y="2"/>
                      <a:pt x="1" y="2"/>
                    </a:cubicBezTo>
                    <a:cubicBezTo>
                      <a:pt x="1" y="3"/>
                      <a:pt x="1" y="2"/>
                      <a:pt x="2" y="2"/>
                    </a:cubicBezTo>
                    <a:cubicBezTo>
                      <a:pt x="2" y="2"/>
                      <a:pt x="2" y="2"/>
                      <a:pt x="3" y="2"/>
                    </a:cubicBezTo>
                    <a:cubicBezTo>
                      <a:pt x="3" y="2"/>
                      <a:pt x="4" y="2"/>
                      <a:pt x="4"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7" name="Freeform 207"/>
              <p:cNvSpPr>
                <a:spLocks/>
              </p:cNvSpPr>
              <p:nvPr/>
            </p:nvSpPr>
            <p:spPr bwMode="auto">
              <a:xfrm>
                <a:off x="2552701" y="1130301"/>
                <a:ext cx="22225" cy="20638"/>
              </a:xfrm>
              <a:custGeom>
                <a:avLst/>
                <a:gdLst>
                  <a:gd name="T0" fmla="*/ 1 w 2"/>
                  <a:gd name="T1" fmla="*/ 1 h 2"/>
                  <a:gd name="T2" fmla="*/ 1 w 2"/>
                  <a:gd name="T3" fmla="*/ 0 h 2"/>
                  <a:gd name="T4" fmla="*/ 0 w 2"/>
                  <a:gd name="T5" fmla="*/ 1 h 2"/>
                  <a:gd name="T6" fmla="*/ 1 w 2"/>
                  <a:gd name="T7" fmla="*/ 2 h 2"/>
                  <a:gd name="T8" fmla="*/ 1 w 2"/>
                  <a:gd name="T9" fmla="*/ 2 h 2"/>
                  <a:gd name="T10" fmla="*/ 2 w 2"/>
                  <a:gd name="T11" fmla="*/ 1 h 2"/>
                  <a:gd name="T12" fmla="*/ 1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1"/>
                    </a:moveTo>
                    <a:cubicBezTo>
                      <a:pt x="1" y="0"/>
                      <a:pt x="1" y="0"/>
                      <a:pt x="1" y="0"/>
                    </a:cubicBezTo>
                    <a:cubicBezTo>
                      <a:pt x="0" y="1"/>
                      <a:pt x="0" y="1"/>
                      <a:pt x="0" y="1"/>
                    </a:cubicBezTo>
                    <a:cubicBezTo>
                      <a:pt x="0" y="1"/>
                      <a:pt x="0" y="1"/>
                      <a:pt x="1" y="2"/>
                    </a:cubicBezTo>
                    <a:cubicBezTo>
                      <a:pt x="1" y="2"/>
                      <a:pt x="1" y="2"/>
                      <a:pt x="1" y="2"/>
                    </a:cubicBezTo>
                    <a:cubicBezTo>
                      <a:pt x="1" y="2"/>
                      <a:pt x="2" y="2"/>
                      <a:pt x="2" y="1"/>
                    </a:cubicBezTo>
                    <a:cubicBezTo>
                      <a:pt x="2" y="1"/>
                      <a:pt x="2"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8" name="Freeform 208"/>
              <p:cNvSpPr>
                <a:spLocks/>
              </p:cNvSpPr>
              <p:nvPr/>
            </p:nvSpPr>
            <p:spPr bwMode="auto">
              <a:xfrm>
                <a:off x="2584451" y="1130301"/>
                <a:ext cx="11113" cy="11113"/>
              </a:xfrm>
              <a:custGeom>
                <a:avLst/>
                <a:gdLst>
                  <a:gd name="T0" fmla="*/ 0 w 1"/>
                  <a:gd name="T1" fmla="*/ 1 h 1"/>
                  <a:gd name="T2" fmla="*/ 1 w 1"/>
                  <a:gd name="T3" fmla="*/ 1 h 1"/>
                  <a:gd name="T4" fmla="*/ 1 w 1"/>
                  <a:gd name="T5" fmla="*/ 1 h 1"/>
                  <a:gd name="T6" fmla="*/ 1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1" y="1"/>
                      <a:pt x="1" y="1"/>
                      <a:pt x="1" y="1"/>
                    </a:cubicBezTo>
                    <a:cubicBezTo>
                      <a:pt x="1" y="1"/>
                      <a:pt x="1" y="1"/>
                      <a:pt x="1" y="1"/>
                    </a:cubicBezTo>
                    <a:cubicBezTo>
                      <a:pt x="1" y="0"/>
                      <a:pt x="1" y="0"/>
                      <a:pt x="1" y="0"/>
                    </a:cubicBezTo>
                    <a:cubicBezTo>
                      <a:pt x="0" y="0"/>
                      <a:pt x="0" y="0"/>
                      <a:pt x="0" y="0"/>
                    </a:cubicBezTo>
                    <a:cubicBezTo>
                      <a:pt x="0" y="0"/>
                      <a:pt x="0" y="0"/>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9" name="Freeform 209"/>
              <p:cNvSpPr>
                <a:spLocks/>
              </p:cNvSpPr>
              <p:nvPr/>
            </p:nvSpPr>
            <p:spPr bwMode="auto">
              <a:xfrm>
                <a:off x="2628901" y="968376"/>
                <a:ext cx="31750" cy="31750"/>
              </a:xfrm>
              <a:custGeom>
                <a:avLst/>
                <a:gdLst>
                  <a:gd name="T0" fmla="*/ 2 w 3"/>
                  <a:gd name="T1" fmla="*/ 1 h 3"/>
                  <a:gd name="T2" fmla="*/ 1 w 3"/>
                  <a:gd name="T3" fmla="*/ 2 h 3"/>
                  <a:gd name="T4" fmla="*/ 0 w 3"/>
                  <a:gd name="T5" fmla="*/ 2 h 3"/>
                  <a:gd name="T6" fmla="*/ 1 w 3"/>
                  <a:gd name="T7" fmla="*/ 3 h 3"/>
                  <a:gd name="T8" fmla="*/ 3 w 3"/>
                  <a:gd name="T9" fmla="*/ 2 h 3"/>
                  <a:gd name="T10" fmla="*/ 3 w 3"/>
                  <a:gd name="T11" fmla="*/ 2 h 3"/>
                  <a:gd name="T12" fmla="*/ 3 w 3"/>
                  <a:gd name="T13" fmla="*/ 1 h 3"/>
                  <a:gd name="T14" fmla="*/ 2 w 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2" y="1"/>
                    </a:moveTo>
                    <a:cubicBezTo>
                      <a:pt x="2" y="2"/>
                      <a:pt x="1" y="1"/>
                      <a:pt x="1" y="2"/>
                    </a:cubicBezTo>
                    <a:cubicBezTo>
                      <a:pt x="1" y="2"/>
                      <a:pt x="0" y="2"/>
                      <a:pt x="0" y="2"/>
                    </a:cubicBezTo>
                    <a:cubicBezTo>
                      <a:pt x="0" y="3"/>
                      <a:pt x="1" y="3"/>
                      <a:pt x="1" y="3"/>
                    </a:cubicBezTo>
                    <a:cubicBezTo>
                      <a:pt x="2" y="3"/>
                      <a:pt x="2" y="2"/>
                      <a:pt x="3" y="2"/>
                    </a:cubicBezTo>
                    <a:cubicBezTo>
                      <a:pt x="3" y="2"/>
                      <a:pt x="3" y="2"/>
                      <a:pt x="3" y="2"/>
                    </a:cubicBezTo>
                    <a:cubicBezTo>
                      <a:pt x="3" y="1"/>
                      <a:pt x="3" y="1"/>
                      <a:pt x="3" y="1"/>
                    </a:cubicBezTo>
                    <a:cubicBezTo>
                      <a:pt x="3" y="0"/>
                      <a:pt x="3"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0" name="Freeform 210"/>
              <p:cNvSpPr>
                <a:spLocks/>
              </p:cNvSpPr>
              <p:nvPr/>
            </p:nvSpPr>
            <p:spPr bwMode="auto">
              <a:xfrm>
                <a:off x="2574926" y="687389"/>
                <a:ext cx="182563" cy="85725"/>
              </a:xfrm>
              <a:custGeom>
                <a:avLst/>
                <a:gdLst>
                  <a:gd name="T0" fmla="*/ 1 w 17"/>
                  <a:gd name="T1" fmla="*/ 5 h 8"/>
                  <a:gd name="T2" fmla="*/ 2 w 17"/>
                  <a:gd name="T3" fmla="*/ 5 h 8"/>
                  <a:gd name="T4" fmla="*/ 4 w 17"/>
                  <a:gd name="T5" fmla="*/ 5 h 8"/>
                  <a:gd name="T6" fmla="*/ 5 w 17"/>
                  <a:gd name="T7" fmla="*/ 5 h 8"/>
                  <a:gd name="T8" fmla="*/ 6 w 17"/>
                  <a:gd name="T9" fmla="*/ 5 h 8"/>
                  <a:gd name="T10" fmla="*/ 6 w 17"/>
                  <a:gd name="T11" fmla="*/ 5 h 8"/>
                  <a:gd name="T12" fmla="*/ 4 w 17"/>
                  <a:gd name="T13" fmla="*/ 5 h 8"/>
                  <a:gd name="T14" fmla="*/ 3 w 17"/>
                  <a:gd name="T15" fmla="*/ 6 h 8"/>
                  <a:gd name="T16" fmla="*/ 2 w 17"/>
                  <a:gd name="T17" fmla="*/ 5 h 8"/>
                  <a:gd name="T18" fmla="*/ 1 w 17"/>
                  <a:gd name="T19" fmla="*/ 5 h 8"/>
                  <a:gd name="T20" fmla="*/ 2 w 17"/>
                  <a:gd name="T21" fmla="*/ 6 h 8"/>
                  <a:gd name="T22" fmla="*/ 3 w 17"/>
                  <a:gd name="T23" fmla="*/ 7 h 8"/>
                  <a:gd name="T24" fmla="*/ 3 w 17"/>
                  <a:gd name="T25" fmla="*/ 7 h 8"/>
                  <a:gd name="T26" fmla="*/ 5 w 17"/>
                  <a:gd name="T27" fmla="*/ 7 h 8"/>
                  <a:gd name="T28" fmla="*/ 7 w 17"/>
                  <a:gd name="T29" fmla="*/ 7 h 8"/>
                  <a:gd name="T30" fmla="*/ 7 w 17"/>
                  <a:gd name="T31" fmla="*/ 7 h 8"/>
                  <a:gd name="T32" fmla="*/ 8 w 17"/>
                  <a:gd name="T33" fmla="*/ 6 h 8"/>
                  <a:gd name="T34" fmla="*/ 9 w 17"/>
                  <a:gd name="T35" fmla="*/ 6 h 8"/>
                  <a:gd name="T36" fmla="*/ 11 w 17"/>
                  <a:gd name="T37" fmla="*/ 6 h 8"/>
                  <a:gd name="T38" fmla="*/ 12 w 17"/>
                  <a:gd name="T39" fmla="*/ 5 h 8"/>
                  <a:gd name="T40" fmla="*/ 13 w 17"/>
                  <a:gd name="T41" fmla="*/ 5 h 8"/>
                  <a:gd name="T42" fmla="*/ 15 w 17"/>
                  <a:gd name="T43" fmla="*/ 5 h 8"/>
                  <a:gd name="T44" fmla="*/ 16 w 17"/>
                  <a:gd name="T45" fmla="*/ 5 h 8"/>
                  <a:gd name="T46" fmla="*/ 17 w 17"/>
                  <a:gd name="T47" fmla="*/ 5 h 8"/>
                  <a:gd name="T48" fmla="*/ 17 w 17"/>
                  <a:gd name="T49" fmla="*/ 3 h 8"/>
                  <a:gd name="T50" fmla="*/ 16 w 17"/>
                  <a:gd name="T51" fmla="*/ 4 h 8"/>
                  <a:gd name="T52" fmla="*/ 15 w 17"/>
                  <a:gd name="T53" fmla="*/ 4 h 8"/>
                  <a:gd name="T54" fmla="*/ 14 w 17"/>
                  <a:gd name="T55" fmla="*/ 4 h 8"/>
                  <a:gd name="T56" fmla="*/ 15 w 17"/>
                  <a:gd name="T57" fmla="*/ 3 h 8"/>
                  <a:gd name="T58" fmla="*/ 15 w 17"/>
                  <a:gd name="T59" fmla="*/ 3 h 8"/>
                  <a:gd name="T60" fmla="*/ 15 w 17"/>
                  <a:gd name="T61" fmla="*/ 2 h 8"/>
                  <a:gd name="T62" fmla="*/ 14 w 17"/>
                  <a:gd name="T63" fmla="*/ 3 h 8"/>
                  <a:gd name="T64" fmla="*/ 13 w 17"/>
                  <a:gd name="T65" fmla="*/ 3 h 8"/>
                  <a:gd name="T66" fmla="*/ 13 w 17"/>
                  <a:gd name="T67" fmla="*/ 2 h 8"/>
                  <a:gd name="T68" fmla="*/ 12 w 17"/>
                  <a:gd name="T69" fmla="*/ 2 h 8"/>
                  <a:gd name="T70" fmla="*/ 11 w 17"/>
                  <a:gd name="T71" fmla="*/ 2 h 8"/>
                  <a:gd name="T72" fmla="*/ 10 w 17"/>
                  <a:gd name="T73" fmla="*/ 1 h 8"/>
                  <a:gd name="T74" fmla="*/ 9 w 17"/>
                  <a:gd name="T75" fmla="*/ 1 h 8"/>
                  <a:gd name="T76" fmla="*/ 8 w 17"/>
                  <a:gd name="T77" fmla="*/ 1 h 8"/>
                  <a:gd name="T78" fmla="*/ 7 w 17"/>
                  <a:gd name="T79" fmla="*/ 1 h 8"/>
                  <a:gd name="T80" fmla="*/ 5 w 17"/>
                  <a:gd name="T81" fmla="*/ 1 h 8"/>
                  <a:gd name="T82" fmla="*/ 4 w 17"/>
                  <a:gd name="T83" fmla="*/ 2 h 8"/>
                  <a:gd name="T84" fmla="*/ 3 w 17"/>
                  <a:gd name="T85" fmla="*/ 3 h 8"/>
                  <a:gd name="T86" fmla="*/ 1 w 17"/>
                  <a:gd name="T87" fmla="*/ 3 h 8"/>
                  <a:gd name="T88" fmla="*/ 0 w 17"/>
                  <a:gd name="T89" fmla="*/ 3 h 8"/>
                  <a:gd name="T90" fmla="*/ 0 w 17"/>
                  <a:gd name="T91" fmla="*/ 3 h 8"/>
                  <a:gd name="T92" fmla="*/ 0 w 17"/>
                  <a:gd name="T93" fmla="*/ 4 h 8"/>
                  <a:gd name="T94" fmla="*/ 1 w 17"/>
                  <a:gd name="T9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 h="8">
                    <a:moveTo>
                      <a:pt x="1" y="5"/>
                    </a:moveTo>
                    <a:cubicBezTo>
                      <a:pt x="2" y="5"/>
                      <a:pt x="2" y="5"/>
                      <a:pt x="2" y="5"/>
                    </a:cubicBezTo>
                    <a:cubicBezTo>
                      <a:pt x="3" y="5"/>
                      <a:pt x="3" y="5"/>
                      <a:pt x="4" y="5"/>
                    </a:cubicBezTo>
                    <a:cubicBezTo>
                      <a:pt x="4" y="5"/>
                      <a:pt x="5" y="5"/>
                      <a:pt x="5" y="5"/>
                    </a:cubicBezTo>
                    <a:cubicBezTo>
                      <a:pt x="6" y="4"/>
                      <a:pt x="7" y="4"/>
                      <a:pt x="6" y="5"/>
                    </a:cubicBezTo>
                    <a:cubicBezTo>
                      <a:pt x="6" y="5"/>
                      <a:pt x="6" y="5"/>
                      <a:pt x="6" y="5"/>
                    </a:cubicBezTo>
                    <a:cubicBezTo>
                      <a:pt x="5" y="5"/>
                      <a:pt x="5" y="5"/>
                      <a:pt x="4" y="5"/>
                    </a:cubicBezTo>
                    <a:cubicBezTo>
                      <a:pt x="4" y="5"/>
                      <a:pt x="4" y="6"/>
                      <a:pt x="3" y="6"/>
                    </a:cubicBezTo>
                    <a:cubicBezTo>
                      <a:pt x="3" y="6"/>
                      <a:pt x="3" y="5"/>
                      <a:pt x="2" y="5"/>
                    </a:cubicBezTo>
                    <a:cubicBezTo>
                      <a:pt x="2" y="5"/>
                      <a:pt x="2" y="5"/>
                      <a:pt x="1" y="5"/>
                    </a:cubicBezTo>
                    <a:cubicBezTo>
                      <a:pt x="1" y="6"/>
                      <a:pt x="1" y="6"/>
                      <a:pt x="2" y="6"/>
                    </a:cubicBezTo>
                    <a:cubicBezTo>
                      <a:pt x="2" y="7"/>
                      <a:pt x="2" y="7"/>
                      <a:pt x="3" y="7"/>
                    </a:cubicBezTo>
                    <a:cubicBezTo>
                      <a:pt x="3" y="7"/>
                      <a:pt x="3" y="7"/>
                      <a:pt x="3" y="7"/>
                    </a:cubicBezTo>
                    <a:cubicBezTo>
                      <a:pt x="4" y="7"/>
                      <a:pt x="4" y="7"/>
                      <a:pt x="5" y="7"/>
                    </a:cubicBezTo>
                    <a:cubicBezTo>
                      <a:pt x="5" y="7"/>
                      <a:pt x="6" y="8"/>
                      <a:pt x="7" y="7"/>
                    </a:cubicBezTo>
                    <a:cubicBezTo>
                      <a:pt x="7" y="7"/>
                      <a:pt x="7" y="7"/>
                      <a:pt x="7" y="7"/>
                    </a:cubicBezTo>
                    <a:cubicBezTo>
                      <a:pt x="7" y="7"/>
                      <a:pt x="8" y="6"/>
                      <a:pt x="8" y="6"/>
                    </a:cubicBezTo>
                    <a:cubicBezTo>
                      <a:pt x="8" y="6"/>
                      <a:pt x="8" y="6"/>
                      <a:pt x="9" y="6"/>
                    </a:cubicBezTo>
                    <a:cubicBezTo>
                      <a:pt x="9" y="6"/>
                      <a:pt x="10" y="6"/>
                      <a:pt x="11" y="6"/>
                    </a:cubicBezTo>
                    <a:cubicBezTo>
                      <a:pt x="11" y="6"/>
                      <a:pt x="12" y="5"/>
                      <a:pt x="12" y="5"/>
                    </a:cubicBezTo>
                    <a:cubicBezTo>
                      <a:pt x="13" y="5"/>
                      <a:pt x="13" y="5"/>
                      <a:pt x="13" y="5"/>
                    </a:cubicBezTo>
                    <a:cubicBezTo>
                      <a:pt x="14" y="5"/>
                      <a:pt x="14" y="5"/>
                      <a:pt x="15" y="5"/>
                    </a:cubicBezTo>
                    <a:cubicBezTo>
                      <a:pt x="15" y="5"/>
                      <a:pt x="15" y="5"/>
                      <a:pt x="16" y="5"/>
                    </a:cubicBezTo>
                    <a:cubicBezTo>
                      <a:pt x="16" y="5"/>
                      <a:pt x="16" y="5"/>
                      <a:pt x="17" y="5"/>
                    </a:cubicBezTo>
                    <a:cubicBezTo>
                      <a:pt x="17" y="4"/>
                      <a:pt x="17" y="3"/>
                      <a:pt x="17" y="3"/>
                    </a:cubicBezTo>
                    <a:cubicBezTo>
                      <a:pt x="16" y="3"/>
                      <a:pt x="16" y="4"/>
                      <a:pt x="16" y="4"/>
                    </a:cubicBezTo>
                    <a:cubicBezTo>
                      <a:pt x="16" y="4"/>
                      <a:pt x="16" y="4"/>
                      <a:pt x="15" y="4"/>
                    </a:cubicBezTo>
                    <a:cubicBezTo>
                      <a:pt x="15" y="4"/>
                      <a:pt x="14" y="4"/>
                      <a:pt x="14" y="4"/>
                    </a:cubicBezTo>
                    <a:cubicBezTo>
                      <a:pt x="14" y="4"/>
                      <a:pt x="15" y="4"/>
                      <a:pt x="15" y="3"/>
                    </a:cubicBezTo>
                    <a:cubicBezTo>
                      <a:pt x="15" y="3"/>
                      <a:pt x="15" y="3"/>
                      <a:pt x="15" y="3"/>
                    </a:cubicBezTo>
                    <a:cubicBezTo>
                      <a:pt x="15" y="2"/>
                      <a:pt x="15" y="2"/>
                      <a:pt x="15" y="2"/>
                    </a:cubicBezTo>
                    <a:cubicBezTo>
                      <a:pt x="14" y="2"/>
                      <a:pt x="14" y="3"/>
                      <a:pt x="14" y="3"/>
                    </a:cubicBezTo>
                    <a:cubicBezTo>
                      <a:pt x="13" y="3"/>
                      <a:pt x="13" y="3"/>
                      <a:pt x="13" y="3"/>
                    </a:cubicBezTo>
                    <a:cubicBezTo>
                      <a:pt x="13" y="3"/>
                      <a:pt x="13" y="2"/>
                      <a:pt x="13" y="2"/>
                    </a:cubicBezTo>
                    <a:cubicBezTo>
                      <a:pt x="12" y="2"/>
                      <a:pt x="12" y="2"/>
                      <a:pt x="12" y="2"/>
                    </a:cubicBezTo>
                    <a:cubicBezTo>
                      <a:pt x="11" y="2"/>
                      <a:pt x="11" y="2"/>
                      <a:pt x="11" y="2"/>
                    </a:cubicBezTo>
                    <a:cubicBezTo>
                      <a:pt x="10" y="2"/>
                      <a:pt x="10" y="2"/>
                      <a:pt x="10" y="1"/>
                    </a:cubicBezTo>
                    <a:cubicBezTo>
                      <a:pt x="10" y="1"/>
                      <a:pt x="10" y="1"/>
                      <a:pt x="9" y="1"/>
                    </a:cubicBezTo>
                    <a:cubicBezTo>
                      <a:pt x="9" y="0"/>
                      <a:pt x="8" y="0"/>
                      <a:pt x="8" y="1"/>
                    </a:cubicBezTo>
                    <a:cubicBezTo>
                      <a:pt x="7" y="1"/>
                      <a:pt x="7" y="1"/>
                      <a:pt x="7" y="1"/>
                    </a:cubicBezTo>
                    <a:cubicBezTo>
                      <a:pt x="6" y="1"/>
                      <a:pt x="6" y="1"/>
                      <a:pt x="5" y="1"/>
                    </a:cubicBezTo>
                    <a:cubicBezTo>
                      <a:pt x="5" y="2"/>
                      <a:pt x="5" y="2"/>
                      <a:pt x="4" y="2"/>
                    </a:cubicBezTo>
                    <a:cubicBezTo>
                      <a:pt x="4" y="2"/>
                      <a:pt x="3" y="2"/>
                      <a:pt x="3" y="3"/>
                    </a:cubicBezTo>
                    <a:cubicBezTo>
                      <a:pt x="2" y="3"/>
                      <a:pt x="2" y="3"/>
                      <a:pt x="1" y="3"/>
                    </a:cubicBezTo>
                    <a:cubicBezTo>
                      <a:pt x="1" y="3"/>
                      <a:pt x="1" y="3"/>
                      <a:pt x="0" y="3"/>
                    </a:cubicBezTo>
                    <a:cubicBezTo>
                      <a:pt x="0" y="3"/>
                      <a:pt x="0" y="3"/>
                      <a:pt x="0" y="3"/>
                    </a:cubicBezTo>
                    <a:cubicBezTo>
                      <a:pt x="0" y="4"/>
                      <a:pt x="0" y="4"/>
                      <a:pt x="0" y="4"/>
                    </a:cubicBezTo>
                    <a:cubicBezTo>
                      <a:pt x="0" y="5"/>
                      <a:pt x="1" y="5"/>
                      <a:pt x="1"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1" name="Freeform 211"/>
              <p:cNvSpPr>
                <a:spLocks/>
              </p:cNvSpPr>
              <p:nvPr/>
            </p:nvSpPr>
            <p:spPr bwMode="auto">
              <a:xfrm>
                <a:off x="2606676" y="654051"/>
                <a:ext cx="593725" cy="173038"/>
              </a:xfrm>
              <a:custGeom>
                <a:avLst/>
                <a:gdLst>
                  <a:gd name="T0" fmla="*/ 53 w 55"/>
                  <a:gd name="T1" fmla="*/ 2 h 16"/>
                  <a:gd name="T2" fmla="*/ 50 w 55"/>
                  <a:gd name="T3" fmla="*/ 1 h 16"/>
                  <a:gd name="T4" fmla="*/ 48 w 55"/>
                  <a:gd name="T5" fmla="*/ 1 h 16"/>
                  <a:gd name="T6" fmla="*/ 43 w 55"/>
                  <a:gd name="T7" fmla="*/ 1 h 16"/>
                  <a:gd name="T8" fmla="*/ 41 w 55"/>
                  <a:gd name="T9" fmla="*/ 1 h 16"/>
                  <a:gd name="T10" fmla="*/ 39 w 55"/>
                  <a:gd name="T11" fmla="*/ 1 h 16"/>
                  <a:gd name="T12" fmla="*/ 37 w 55"/>
                  <a:gd name="T13" fmla="*/ 0 h 16"/>
                  <a:gd name="T14" fmla="*/ 34 w 55"/>
                  <a:gd name="T15" fmla="*/ 1 h 16"/>
                  <a:gd name="T16" fmla="*/ 31 w 55"/>
                  <a:gd name="T17" fmla="*/ 1 h 16"/>
                  <a:gd name="T18" fmla="*/ 29 w 55"/>
                  <a:gd name="T19" fmla="*/ 1 h 16"/>
                  <a:gd name="T20" fmla="*/ 26 w 55"/>
                  <a:gd name="T21" fmla="*/ 1 h 16"/>
                  <a:gd name="T22" fmla="*/ 24 w 55"/>
                  <a:gd name="T23" fmla="*/ 2 h 16"/>
                  <a:gd name="T24" fmla="*/ 22 w 55"/>
                  <a:gd name="T25" fmla="*/ 2 h 16"/>
                  <a:gd name="T26" fmla="*/ 19 w 55"/>
                  <a:gd name="T27" fmla="*/ 2 h 16"/>
                  <a:gd name="T28" fmla="*/ 17 w 55"/>
                  <a:gd name="T29" fmla="*/ 3 h 16"/>
                  <a:gd name="T30" fmla="*/ 12 w 55"/>
                  <a:gd name="T31" fmla="*/ 3 h 16"/>
                  <a:gd name="T32" fmla="*/ 9 w 55"/>
                  <a:gd name="T33" fmla="*/ 3 h 16"/>
                  <a:gd name="T34" fmla="*/ 10 w 55"/>
                  <a:gd name="T35" fmla="*/ 4 h 16"/>
                  <a:gd name="T36" fmla="*/ 12 w 55"/>
                  <a:gd name="T37" fmla="*/ 5 h 16"/>
                  <a:gd name="T38" fmla="*/ 14 w 55"/>
                  <a:gd name="T39" fmla="*/ 5 h 16"/>
                  <a:gd name="T40" fmla="*/ 18 w 55"/>
                  <a:gd name="T41" fmla="*/ 5 h 16"/>
                  <a:gd name="T42" fmla="*/ 20 w 55"/>
                  <a:gd name="T43" fmla="*/ 5 h 16"/>
                  <a:gd name="T44" fmla="*/ 17 w 55"/>
                  <a:gd name="T45" fmla="*/ 6 h 16"/>
                  <a:gd name="T46" fmla="*/ 14 w 55"/>
                  <a:gd name="T47" fmla="*/ 6 h 16"/>
                  <a:gd name="T48" fmla="*/ 15 w 55"/>
                  <a:gd name="T49" fmla="*/ 8 h 16"/>
                  <a:gd name="T50" fmla="*/ 16 w 55"/>
                  <a:gd name="T51" fmla="*/ 8 h 16"/>
                  <a:gd name="T52" fmla="*/ 15 w 55"/>
                  <a:gd name="T53" fmla="*/ 9 h 16"/>
                  <a:gd name="T54" fmla="*/ 12 w 55"/>
                  <a:gd name="T55" fmla="*/ 9 h 16"/>
                  <a:gd name="T56" fmla="*/ 10 w 55"/>
                  <a:gd name="T57" fmla="*/ 9 h 16"/>
                  <a:gd name="T58" fmla="*/ 8 w 55"/>
                  <a:gd name="T59" fmla="*/ 10 h 16"/>
                  <a:gd name="T60" fmla="*/ 6 w 55"/>
                  <a:gd name="T61" fmla="*/ 10 h 16"/>
                  <a:gd name="T62" fmla="*/ 5 w 55"/>
                  <a:gd name="T63" fmla="*/ 11 h 16"/>
                  <a:gd name="T64" fmla="*/ 4 w 55"/>
                  <a:gd name="T65" fmla="*/ 12 h 16"/>
                  <a:gd name="T66" fmla="*/ 2 w 55"/>
                  <a:gd name="T67" fmla="*/ 12 h 16"/>
                  <a:gd name="T68" fmla="*/ 0 w 55"/>
                  <a:gd name="T69" fmla="*/ 13 h 16"/>
                  <a:gd name="T70" fmla="*/ 2 w 55"/>
                  <a:gd name="T71" fmla="*/ 14 h 16"/>
                  <a:gd name="T72" fmla="*/ 5 w 55"/>
                  <a:gd name="T73" fmla="*/ 14 h 16"/>
                  <a:gd name="T74" fmla="*/ 7 w 55"/>
                  <a:gd name="T75" fmla="*/ 14 h 16"/>
                  <a:gd name="T76" fmla="*/ 10 w 55"/>
                  <a:gd name="T77" fmla="*/ 14 h 16"/>
                  <a:gd name="T78" fmla="*/ 13 w 55"/>
                  <a:gd name="T79" fmla="*/ 13 h 16"/>
                  <a:gd name="T80" fmla="*/ 13 w 55"/>
                  <a:gd name="T81" fmla="*/ 15 h 16"/>
                  <a:gd name="T82" fmla="*/ 17 w 55"/>
                  <a:gd name="T83" fmla="*/ 14 h 16"/>
                  <a:gd name="T84" fmla="*/ 20 w 55"/>
                  <a:gd name="T85" fmla="*/ 14 h 16"/>
                  <a:gd name="T86" fmla="*/ 20 w 55"/>
                  <a:gd name="T87" fmla="*/ 12 h 16"/>
                  <a:gd name="T88" fmla="*/ 21 w 55"/>
                  <a:gd name="T89" fmla="*/ 12 h 16"/>
                  <a:gd name="T90" fmla="*/ 23 w 55"/>
                  <a:gd name="T91" fmla="*/ 10 h 16"/>
                  <a:gd name="T92" fmla="*/ 25 w 55"/>
                  <a:gd name="T93" fmla="*/ 10 h 16"/>
                  <a:gd name="T94" fmla="*/ 27 w 55"/>
                  <a:gd name="T95" fmla="*/ 10 h 16"/>
                  <a:gd name="T96" fmla="*/ 28 w 55"/>
                  <a:gd name="T97" fmla="*/ 8 h 16"/>
                  <a:gd name="T98" fmla="*/ 29 w 55"/>
                  <a:gd name="T99" fmla="*/ 7 h 16"/>
                  <a:gd name="T100" fmla="*/ 31 w 55"/>
                  <a:gd name="T101" fmla="*/ 6 h 16"/>
                  <a:gd name="T102" fmla="*/ 34 w 55"/>
                  <a:gd name="T103" fmla="*/ 7 h 16"/>
                  <a:gd name="T104" fmla="*/ 37 w 55"/>
                  <a:gd name="T105" fmla="*/ 7 h 16"/>
                  <a:gd name="T106" fmla="*/ 38 w 55"/>
                  <a:gd name="T107" fmla="*/ 6 h 16"/>
                  <a:gd name="T108" fmla="*/ 41 w 55"/>
                  <a:gd name="T109" fmla="*/ 6 h 16"/>
                  <a:gd name="T110" fmla="*/ 44 w 55"/>
                  <a:gd name="T111" fmla="*/ 5 h 16"/>
                  <a:gd name="T112" fmla="*/ 46 w 55"/>
                  <a:gd name="T113" fmla="*/ 4 h 16"/>
                  <a:gd name="T114" fmla="*/ 47 w 55"/>
                  <a:gd name="T115" fmla="*/ 3 h 16"/>
                  <a:gd name="T116" fmla="*/ 50 w 55"/>
                  <a:gd name="T117" fmla="*/ 3 h 16"/>
                  <a:gd name="T118" fmla="*/ 54 w 55"/>
                  <a:gd name="T119" fmla="*/ 3 h 16"/>
                  <a:gd name="T120" fmla="*/ 55 w 55"/>
                  <a:gd name="T12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5" h="16">
                    <a:moveTo>
                      <a:pt x="54" y="2"/>
                    </a:moveTo>
                    <a:cubicBezTo>
                      <a:pt x="54" y="2"/>
                      <a:pt x="53" y="2"/>
                      <a:pt x="53" y="2"/>
                    </a:cubicBezTo>
                    <a:cubicBezTo>
                      <a:pt x="52" y="1"/>
                      <a:pt x="52" y="2"/>
                      <a:pt x="51" y="2"/>
                    </a:cubicBezTo>
                    <a:cubicBezTo>
                      <a:pt x="51" y="1"/>
                      <a:pt x="51" y="1"/>
                      <a:pt x="50" y="1"/>
                    </a:cubicBezTo>
                    <a:cubicBezTo>
                      <a:pt x="49" y="1"/>
                      <a:pt x="49" y="1"/>
                      <a:pt x="48" y="1"/>
                    </a:cubicBezTo>
                    <a:cubicBezTo>
                      <a:pt x="48" y="1"/>
                      <a:pt x="48" y="1"/>
                      <a:pt x="48" y="1"/>
                    </a:cubicBezTo>
                    <a:cubicBezTo>
                      <a:pt x="47" y="1"/>
                      <a:pt x="47" y="1"/>
                      <a:pt x="46" y="1"/>
                    </a:cubicBezTo>
                    <a:cubicBezTo>
                      <a:pt x="45" y="1"/>
                      <a:pt x="45" y="1"/>
                      <a:pt x="43" y="1"/>
                    </a:cubicBezTo>
                    <a:cubicBezTo>
                      <a:pt x="43" y="1"/>
                      <a:pt x="43" y="1"/>
                      <a:pt x="42" y="1"/>
                    </a:cubicBezTo>
                    <a:cubicBezTo>
                      <a:pt x="42" y="1"/>
                      <a:pt x="42" y="1"/>
                      <a:pt x="41" y="1"/>
                    </a:cubicBezTo>
                    <a:cubicBezTo>
                      <a:pt x="41" y="1"/>
                      <a:pt x="41" y="1"/>
                      <a:pt x="40" y="1"/>
                    </a:cubicBezTo>
                    <a:cubicBezTo>
                      <a:pt x="39" y="1"/>
                      <a:pt x="39" y="1"/>
                      <a:pt x="39" y="1"/>
                    </a:cubicBezTo>
                    <a:cubicBezTo>
                      <a:pt x="38" y="1"/>
                      <a:pt x="38" y="1"/>
                      <a:pt x="37" y="1"/>
                    </a:cubicBezTo>
                    <a:cubicBezTo>
                      <a:pt x="37" y="1"/>
                      <a:pt x="37" y="1"/>
                      <a:pt x="37" y="0"/>
                    </a:cubicBezTo>
                    <a:cubicBezTo>
                      <a:pt x="36" y="0"/>
                      <a:pt x="36" y="1"/>
                      <a:pt x="35" y="1"/>
                    </a:cubicBezTo>
                    <a:cubicBezTo>
                      <a:pt x="35" y="1"/>
                      <a:pt x="34" y="1"/>
                      <a:pt x="34" y="1"/>
                    </a:cubicBezTo>
                    <a:cubicBezTo>
                      <a:pt x="33" y="1"/>
                      <a:pt x="33" y="1"/>
                      <a:pt x="33" y="1"/>
                    </a:cubicBezTo>
                    <a:cubicBezTo>
                      <a:pt x="32" y="1"/>
                      <a:pt x="32" y="1"/>
                      <a:pt x="31" y="1"/>
                    </a:cubicBezTo>
                    <a:cubicBezTo>
                      <a:pt x="31" y="1"/>
                      <a:pt x="31" y="1"/>
                      <a:pt x="30" y="1"/>
                    </a:cubicBezTo>
                    <a:cubicBezTo>
                      <a:pt x="30" y="1"/>
                      <a:pt x="30" y="1"/>
                      <a:pt x="29" y="1"/>
                    </a:cubicBezTo>
                    <a:cubicBezTo>
                      <a:pt x="29" y="1"/>
                      <a:pt x="29" y="1"/>
                      <a:pt x="28" y="1"/>
                    </a:cubicBezTo>
                    <a:cubicBezTo>
                      <a:pt x="27" y="1"/>
                      <a:pt x="27" y="1"/>
                      <a:pt x="26" y="1"/>
                    </a:cubicBezTo>
                    <a:cubicBezTo>
                      <a:pt x="26" y="1"/>
                      <a:pt x="25" y="1"/>
                      <a:pt x="25" y="1"/>
                    </a:cubicBezTo>
                    <a:cubicBezTo>
                      <a:pt x="24" y="1"/>
                      <a:pt x="24" y="2"/>
                      <a:pt x="24" y="2"/>
                    </a:cubicBezTo>
                    <a:cubicBezTo>
                      <a:pt x="24" y="2"/>
                      <a:pt x="23" y="2"/>
                      <a:pt x="23" y="2"/>
                    </a:cubicBezTo>
                    <a:cubicBezTo>
                      <a:pt x="23" y="2"/>
                      <a:pt x="22" y="2"/>
                      <a:pt x="22" y="2"/>
                    </a:cubicBezTo>
                    <a:cubicBezTo>
                      <a:pt x="21" y="2"/>
                      <a:pt x="21" y="2"/>
                      <a:pt x="21" y="2"/>
                    </a:cubicBezTo>
                    <a:cubicBezTo>
                      <a:pt x="20" y="2"/>
                      <a:pt x="20" y="2"/>
                      <a:pt x="19" y="2"/>
                    </a:cubicBezTo>
                    <a:cubicBezTo>
                      <a:pt x="19" y="2"/>
                      <a:pt x="19" y="2"/>
                      <a:pt x="19" y="2"/>
                    </a:cubicBezTo>
                    <a:cubicBezTo>
                      <a:pt x="18" y="3"/>
                      <a:pt x="17" y="3"/>
                      <a:pt x="17" y="3"/>
                    </a:cubicBezTo>
                    <a:cubicBezTo>
                      <a:pt x="16" y="3"/>
                      <a:pt x="15" y="3"/>
                      <a:pt x="14" y="3"/>
                    </a:cubicBezTo>
                    <a:cubicBezTo>
                      <a:pt x="13" y="3"/>
                      <a:pt x="13" y="3"/>
                      <a:pt x="12" y="3"/>
                    </a:cubicBezTo>
                    <a:cubicBezTo>
                      <a:pt x="11" y="3"/>
                      <a:pt x="11" y="3"/>
                      <a:pt x="11" y="3"/>
                    </a:cubicBezTo>
                    <a:cubicBezTo>
                      <a:pt x="10" y="3"/>
                      <a:pt x="9" y="3"/>
                      <a:pt x="9" y="3"/>
                    </a:cubicBezTo>
                    <a:cubicBezTo>
                      <a:pt x="9" y="3"/>
                      <a:pt x="9" y="3"/>
                      <a:pt x="9" y="4"/>
                    </a:cubicBezTo>
                    <a:cubicBezTo>
                      <a:pt x="9" y="4"/>
                      <a:pt x="10" y="4"/>
                      <a:pt x="10" y="4"/>
                    </a:cubicBezTo>
                    <a:cubicBezTo>
                      <a:pt x="10" y="5"/>
                      <a:pt x="10" y="5"/>
                      <a:pt x="10" y="5"/>
                    </a:cubicBezTo>
                    <a:cubicBezTo>
                      <a:pt x="11" y="5"/>
                      <a:pt x="11" y="5"/>
                      <a:pt x="12" y="5"/>
                    </a:cubicBezTo>
                    <a:cubicBezTo>
                      <a:pt x="12" y="5"/>
                      <a:pt x="13" y="5"/>
                      <a:pt x="13" y="5"/>
                    </a:cubicBezTo>
                    <a:cubicBezTo>
                      <a:pt x="13" y="5"/>
                      <a:pt x="14" y="5"/>
                      <a:pt x="14" y="5"/>
                    </a:cubicBezTo>
                    <a:cubicBezTo>
                      <a:pt x="15" y="5"/>
                      <a:pt x="15" y="5"/>
                      <a:pt x="16" y="5"/>
                    </a:cubicBezTo>
                    <a:cubicBezTo>
                      <a:pt x="17" y="5"/>
                      <a:pt x="17" y="5"/>
                      <a:pt x="18" y="5"/>
                    </a:cubicBezTo>
                    <a:cubicBezTo>
                      <a:pt x="18" y="5"/>
                      <a:pt x="18" y="5"/>
                      <a:pt x="19" y="5"/>
                    </a:cubicBezTo>
                    <a:cubicBezTo>
                      <a:pt x="20" y="5"/>
                      <a:pt x="20" y="5"/>
                      <a:pt x="20" y="5"/>
                    </a:cubicBezTo>
                    <a:cubicBezTo>
                      <a:pt x="20" y="6"/>
                      <a:pt x="20" y="6"/>
                      <a:pt x="20" y="6"/>
                    </a:cubicBezTo>
                    <a:cubicBezTo>
                      <a:pt x="18" y="6"/>
                      <a:pt x="18" y="6"/>
                      <a:pt x="17" y="6"/>
                    </a:cubicBezTo>
                    <a:cubicBezTo>
                      <a:pt x="16" y="6"/>
                      <a:pt x="16" y="6"/>
                      <a:pt x="15" y="6"/>
                    </a:cubicBezTo>
                    <a:cubicBezTo>
                      <a:pt x="15" y="6"/>
                      <a:pt x="14" y="5"/>
                      <a:pt x="14" y="6"/>
                    </a:cubicBezTo>
                    <a:cubicBezTo>
                      <a:pt x="14" y="6"/>
                      <a:pt x="14" y="6"/>
                      <a:pt x="14" y="7"/>
                    </a:cubicBezTo>
                    <a:cubicBezTo>
                      <a:pt x="14" y="7"/>
                      <a:pt x="15" y="7"/>
                      <a:pt x="15" y="8"/>
                    </a:cubicBezTo>
                    <a:cubicBezTo>
                      <a:pt x="15" y="8"/>
                      <a:pt x="15" y="8"/>
                      <a:pt x="15" y="8"/>
                    </a:cubicBezTo>
                    <a:cubicBezTo>
                      <a:pt x="15" y="8"/>
                      <a:pt x="16" y="8"/>
                      <a:pt x="16" y="8"/>
                    </a:cubicBezTo>
                    <a:cubicBezTo>
                      <a:pt x="16" y="9"/>
                      <a:pt x="17" y="9"/>
                      <a:pt x="17" y="9"/>
                    </a:cubicBezTo>
                    <a:cubicBezTo>
                      <a:pt x="16" y="10"/>
                      <a:pt x="16" y="9"/>
                      <a:pt x="15" y="9"/>
                    </a:cubicBezTo>
                    <a:cubicBezTo>
                      <a:pt x="15" y="9"/>
                      <a:pt x="14" y="9"/>
                      <a:pt x="14" y="9"/>
                    </a:cubicBezTo>
                    <a:cubicBezTo>
                      <a:pt x="13" y="9"/>
                      <a:pt x="13" y="9"/>
                      <a:pt x="12" y="9"/>
                    </a:cubicBezTo>
                    <a:cubicBezTo>
                      <a:pt x="12" y="9"/>
                      <a:pt x="11" y="9"/>
                      <a:pt x="11" y="9"/>
                    </a:cubicBezTo>
                    <a:cubicBezTo>
                      <a:pt x="10" y="9"/>
                      <a:pt x="10" y="9"/>
                      <a:pt x="10" y="9"/>
                    </a:cubicBezTo>
                    <a:cubicBezTo>
                      <a:pt x="9" y="9"/>
                      <a:pt x="9" y="9"/>
                      <a:pt x="8" y="9"/>
                    </a:cubicBezTo>
                    <a:cubicBezTo>
                      <a:pt x="8" y="10"/>
                      <a:pt x="8" y="10"/>
                      <a:pt x="8" y="10"/>
                    </a:cubicBezTo>
                    <a:cubicBezTo>
                      <a:pt x="7" y="10"/>
                      <a:pt x="7" y="10"/>
                      <a:pt x="7" y="10"/>
                    </a:cubicBezTo>
                    <a:cubicBezTo>
                      <a:pt x="6" y="10"/>
                      <a:pt x="6" y="10"/>
                      <a:pt x="6" y="10"/>
                    </a:cubicBezTo>
                    <a:cubicBezTo>
                      <a:pt x="6" y="11"/>
                      <a:pt x="6" y="11"/>
                      <a:pt x="5" y="11"/>
                    </a:cubicBezTo>
                    <a:cubicBezTo>
                      <a:pt x="5" y="11"/>
                      <a:pt x="5" y="11"/>
                      <a:pt x="5" y="11"/>
                    </a:cubicBezTo>
                    <a:cubicBezTo>
                      <a:pt x="5" y="12"/>
                      <a:pt x="5" y="12"/>
                      <a:pt x="5" y="12"/>
                    </a:cubicBezTo>
                    <a:cubicBezTo>
                      <a:pt x="5" y="12"/>
                      <a:pt x="5" y="12"/>
                      <a:pt x="4" y="12"/>
                    </a:cubicBezTo>
                    <a:cubicBezTo>
                      <a:pt x="4" y="12"/>
                      <a:pt x="4" y="12"/>
                      <a:pt x="3" y="12"/>
                    </a:cubicBezTo>
                    <a:cubicBezTo>
                      <a:pt x="3" y="12"/>
                      <a:pt x="3" y="12"/>
                      <a:pt x="2" y="12"/>
                    </a:cubicBezTo>
                    <a:cubicBezTo>
                      <a:pt x="2" y="13"/>
                      <a:pt x="1" y="13"/>
                      <a:pt x="1" y="13"/>
                    </a:cubicBezTo>
                    <a:cubicBezTo>
                      <a:pt x="0" y="13"/>
                      <a:pt x="0" y="13"/>
                      <a:pt x="0" y="13"/>
                    </a:cubicBezTo>
                    <a:cubicBezTo>
                      <a:pt x="0" y="14"/>
                      <a:pt x="0" y="14"/>
                      <a:pt x="0" y="14"/>
                    </a:cubicBezTo>
                    <a:cubicBezTo>
                      <a:pt x="1" y="15"/>
                      <a:pt x="1" y="14"/>
                      <a:pt x="2" y="14"/>
                    </a:cubicBezTo>
                    <a:cubicBezTo>
                      <a:pt x="3" y="14"/>
                      <a:pt x="3" y="14"/>
                      <a:pt x="4" y="14"/>
                    </a:cubicBezTo>
                    <a:cubicBezTo>
                      <a:pt x="4" y="14"/>
                      <a:pt x="4" y="14"/>
                      <a:pt x="5" y="14"/>
                    </a:cubicBezTo>
                    <a:cubicBezTo>
                      <a:pt x="5" y="14"/>
                      <a:pt x="6" y="14"/>
                      <a:pt x="6" y="14"/>
                    </a:cubicBezTo>
                    <a:cubicBezTo>
                      <a:pt x="7" y="14"/>
                      <a:pt x="7" y="14"/>
                      <a:pt x="7" y="14"/>
                    </a:cubicBezTo>
                    <a:cubicBezTo>
                      <a:pt x="8" y="13"/>
                      <a:pt x="8" y="13"/>
                      <a:pt x="9" y="13"/>
                    </a:cubicBezTo>
                    <a:cubicBezTo>
                      <a:pt x="9" y="13"/>
                      <a:pt x="9" y="14"/>
                      <a:pt x="10" y="14"/>
                    </a:cubicBezTo>
                    <a:cubicBezTo>
                      <a:pt x="10" y="14"/>
                      <a:pt x="11" y="14"/>
                      <a:pt x="11" y="14"/>
                    </a:cubicBezTo>
                    <a:cubicBezTo>
                      <a:pt x="12" y="13"/>
                      <a:pt x="12" y="13"/>
                      <a:pt x="13" y="13"/>
                    </a:cubicBezTo>
                    <a:cubicBezTo>
                      <a:pt x="13" y="13"/>
                      <a:pt x="13" y="13"/>
                      <a:pt x="13" y="13"/>
                    </a:cubicBezTo>
                    <a:cubicBezTo>
                      <a:pt x="14" y="14"/>
                      <a:pt x="13" y="14"/>
                      <a:pt x="13" y="15"/>
                    </a:cubicBezTo>
                    <a:cubicBezTo>
                      <a:pt x="13" y="16"/>
                      <a:pt x="14" y="15"/>
                      <a:pt x="15" y="14"/>
                    </a:cubicBezTo>
                    <a:cubicBezTo>
                      <a:pt x="16" y="14"/>
                      <a:pt x="16" y="14"/>
                      <a:pt x="17" y="14"/>
                    </a:cubicBezTo>
                    <a:cubicBezTo>
                      <a:pt x="17" y="14"/>
                      <a:pt x="17" y="14"/>
                      <a:pt x="18" y="14"/>
                    </a:cubicBezTo>
                    <a:cubicBezTo>
                      <a:pt x="19" y="14"/>
                      <a:pt x="19" y="14"/>
                      <a:pt x="20" y="14"/>
                    </a:cubicBezTo>
                    <a:cubicBezTo>
                      <a:pt x="20" y="13"/>
                      <a:pt x="20" y="13"/>
                      <a:pt x="20" y="13"/>
                    </a:cubicBezTo>
                    <a:cubicBezTo>
                      <a:pt x="20" y="13"/>
                      <a:pt x="20" y="12"/>
                      <a:pt x="20" y="12"/>
                    </a:cubicBezTo>
                    <a:cubicBezTo>
                      <a:pt x="20" y="12"/>
                      <a:pt x="20" y="12"/>
                      <a:pt x="21" y="12"/>
                    </a:cubicBezTo>
                    <a:cubicBezTo>
                      <a:pt x="21" y="11"/>
                      <a:pt x="21" y="12"/>
                      <a:pt x="21" y="12"/>
                    </a:cubicBezTo>
                    <a:cubicBezTo>
                      <a:pt x="22" y="11"/>
                      <a:pt x="22" y="11"/>
                      <a:pt x="22" y="11"/>
                    </a:cubicBezTo>
                    <a:cubicBezTo>
                      <a:pt x="22" y="11"/>
                      <a:pt x="22" y="10"/>
                      <a:pt x="23" y="10"/>
                    </a:cubicBezTo>
                    <a:cubicBezTo>
                      <a:pt x="23" y="10"/>
                      <a:pt x="23" y="11"/>
                      <a:pt x="24" y="11"/>
                    </a:cubicBezTo>
                    <a:cubicBezTo>
                      <a:pt x="24" y="11"/>
                      <a:pt x="24" y="10"/>
                      <a:pt x="25" y="10"/>
                    </a:cubicBezTo>
                    <a:cubicBezTo>
                      <a:pt x="25" y="10"/>
                      <a:pt x="26" y="10"/>
                      <a:pt x="26" y="10"/>
                    </a:cubicBezTo>
                    <a:cubicBezTo>
                      <a:pt x="26" y="10"/>
                      <a:pt x="27" y="10"/>
                      <a:pt x="27" y="10"/>
                    </a:cubicBezTo>
                    <a:cubicBezTo>
                      <a:pt x="27" y="9"/>
                      <a:pt x="27" y="9"/>
                      <a:pt x="27" y="9"/>
                    </a:cubicBezTo>
                    <a:cubicBezTo>
                      <a:pt x="28" y="8"/>
                      <a:pt x="28" y="8"/>
                      <a:pt x="28" y="8"/>
                    </a:cubicBezTo>
                    <a:cubicBezTo>
                      <a:pt x="28" y="8"/>
                      <a:pt x="29" y="8"/>
                      <a:pt x="29" y="8"/>
                    </a:cubicBezTo>
                    <a:cubicBezTo>
                      <a:pt x="29" y="7"/>
                      <a:pt x="29" y="7"/>
                      <a:pt x="29" y="7"/>
                    </a:cubicBezTo>
                    <a:cubicBezTo>
                      <a:pt x="29" y="7"/>
                      <a:pt x="29" y="6"/>
                      <a:pt x="30" y="6"/>
                    </a:cubicBezTo>
                    <a:cubicBezTo>
                      <a:pt x="30" y="6"/>
                      <a:pt x="31" y="6"/>
                      <a:pt x="31" y="6"/>
                    </a:cubicBezTo>
                    <a:cubicBezTo>
                      <a:pt x="32" y="6"/>
                      <a:pt x="32" y="6"/>
                      <a:pt x="33" y="6"/>
                    </a:cubicBezTo>
                    <a:cubicBezTo>
                      <a:pt x="33" y="7"/>
                      <a:pt x="33" y="7"/>
                      <a:pt x="34" y="7"/>
                    </a:cubicBezTo>
                    <a:cubicBezTo>
                      <a:pt x="34" y="7"/>
                      <a:pt x="35" y="7"/>
                      <a:pt x="35" y="7"/>
                    </a:cubicBezTo>
                    <a:cubicBezTo>
                      <a:pt x="36" y="7"/>
                      <a:pt x="36" y="7"/>
                      <a:pt x="37" y="7"/>
                    </a:cubicBezTo>
                    <a:cubicBezTo>
                      <a:pt x="37" y="7"/>
                      <a:pt x="37" y="7"/>
                      <a:pt x="37" y="6"/>
                    </a:cubicBezTo>
                    <a:cubicBezTo>
                      <a:pt x="38" y="6"/>
                      <a:pt x="38" y="6"/>
                      <a:pt x="38" y="6"/>
                    </a:cubicBezTo>
                    <a:cubicBezTo>
                      <a:pt x="38" y="6"/>
                      <a:pt x="39" y="6"/>
                      <a:pt x="39" y="6"/>
                    </a:cubicBezTo>
                    <a:cubicBezTo>
                      <a:pt x="40" y="6"/>
                      <a:pt x="40" y="6"/>
                      <a:pt x="41" y="6"/>
                    </a:cubicBezTo>
                    <a:cubicBezTo>
                      <a:pt x="42" y="6"/>
                      <a:pt x="42" y="5"/>
                      <a:pt x="43" y="5"/>
                    </a:cubicBezTo>
                    <a:cubicBezTo>
                      <a:pt x="43" y="5"/>
                      <a:pt x="43" y="5"/>
                      <a:pt x="44" y="5"/>
                    </a:cubicBezTo>
                    <a:cubicBezTo>
                      <a:pt x="44" y="4"/>
                      <a:pt x="45" y="5"/>
                      <a:pt x="45" y="4"/>
                    </a:cubicBezTo>
                    <a:cubicBezTo>
                      <a:pt x="46" y="4"/>
                      <a:pt x="46" y="4"/>
                      <a:pt x="46" y="4"/>
                    </a:cubicBezTo>
                    <a:cubicBezTo>
                      <a:pt x="47" y="4"/>
                      <a:pt x="46" y="3"/>
                      <a:pt x="46" y="3"/>
                    </a:cubicBezTo>
                    <a:cubicBezTo>
                      <a:pt x="47" y="3"/>
                      <a:pt x="47" y="3"/>
                      <a:pt x="47" y="3"/>
                    </a:cubicBezTo>
                    <a:cubicBezTo>
                      <a:pt x="48" y="3"/>
                      <a:pt x="48" y="3"/>
                      <a:pt x="49" y="3"/>
                    </a:cubicBezTo>
                    <a:cubicBezTo>
                      <a:pt x="49" y="3"/>
                      <a:pt x="50" y="3"/>
                      <a:pt x="50" y="3"/>
                    </a:cubicBezTo>
                    <a:cubicBezTo>
                      <a:pt x="51" y="3"/>
                      <a:pt x="51" y="3"/>
                      <a:pt x="52" y="3"/>
                    </a:cubicBezTo>
                    <a:cubicBezTo>
                      <a:pt x="53" y="3"/>
                      <a:pt x="53" y="3"/>
                      <a:pt x="54" y="3"/>
                    </a:cubicBezTo>
                    <a:cubicBezTo>
                      <a:pt x="54" y="3"/>
                      <a:pt x="54" y="3"/>
                      <a:pt x="55" y="3"/>
                    </a:cubicBezTo>
                    <a:cubicBezTo>
                      <a:pt x="55" y="3"/>
                      <a:pt x="55" y="3"/>
                      <a:pt x="55" y="2"/>
                    </a:cubicBezTo>
                    <a:cubicBezTo>
                      <a:pt x="55" y="2"/>
                      <a:pt x="54" y="2"/>
                      <a:pt x="54"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2" name="Freeform 212"/>
              <p:cNvSpPr>
                <a:spLocks/>
              </p:cNvSpPr>
              <p:nvPr/>
            </p:nvSpPr>
            <p:spPr bwMode="auto">
              <a:xfrm>
                <a:off x="2693989" y="869951"/>
                <a:ext cx="85725" cy="22225"/>
              </a:xfrm>
              <a:custGeom>
                <a:avLst/>
                <a:gdLst>
                  <a:gd name="T0" fmla="*/ 2 w 8"/>
                  <a:gd name="T1" fmla="*/ 0 h 2"/>
                  <a:gd name="T2" fmla="*/ 1 w 8"/>
                  <a:gd name="T3" fmla="*/ 0 h 2"/>
                  <a:gd name="T4" fmla="*/ 1 w 8"/>
                  <a:gd name="T5" fmla="*/ 0 h 2"/>
                  <a:gd name="T6" fmla="*/ 0 w 8"/>
                  <a:gd name="T7" fmla="*/ 1 h 2"/>
                  <a:gd name="T8" fmla="*/ 1 w 8"/>
                  <a:gd name="T9" fmla="*/ 2 h 2"/>
                  <a:gd name="T10" fmla="*/ 3 w 8"/>
                  <a:gd name="T11" fmla="*/ 2 h 2"/>
                  <a:gd name="T12" fmla="*/ 4 w 8"/>
                  <a:gd name="T13" fmla="*/ 1 h 2"/>
                  <a:gd name="T14" fmla="*/ 5 w 8"/>
                  <a:gd name="T15" fmla="*/ 1 h 2"/>
                  <a:gd name="T16" fmla="*/ 6 w 8"/>
                  <a:gd name="T17" fmla="*/ 1 h 2"/>
                  <a:gd name="T18" fmla="*/ 8 w 8"/>
                  <a:gd name="T19" fmla="*/ 1 h 2"/>
                  <a:gd name="T20" fmla="*/ 7 w 8"/>
                  <a:gd name="T21" fmla="*/ 1 h 2"/>
                  <a:gd name="T22" fmla="*/ 6 w 8"/>
                  <a:gd name="T23" fmla="*/ 0 h 2"/>
                  <a:gd name="T24" fmla="*/ 4 w 8"/>
                  <a:gd name="T25" fmla="*/ 0 h 2"/>
                  <a:gd name="T26" fmla="*/ 2 w 8"/>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2">
                    <a:moveTo>
                      <a:pt x="2" y="0"/>
                    </a:moveTo>
                    <a:cubicBezTo>
                      <a:pt x="2" y="0"/>
                      <a:pt x="2" y="0"/>
                      <a:pt x="1" y="0"/>
                    </a:cubicBezTo>
                    <a:cubicBezTo>
                      <a:pt x="1" y="0"/>
                      <a:pt x="1" y="0"/>
                      <a:pt x="1" y="0"/>
                    </a:cubicBezTo>
                    <a:cubicBezTo>
                      <a:pt x="0" y="0"/>
                      <a:pt x="0" y="1"/>
                      <a:pt x="0" y="1"/>
                    </a:cubicBezTo>
                    <a:cubicBezTo>
                      <a:pt x="0" y="1"/>
                      <a:pt x="1" y="2"/>
                      <a:pt x="1" y="2"/>
                    </a:cubicBezTo>
                    <a:cubicBezTo>
                      <a:pt x="2" y="2"/>
                      <a:pt x="2" y="2"/>
                      <a:pt x="3" y="2"/>
                    </a:cubicBezTo>
                    <a:cubicBezTo>
                      <a:pt x="3" y="2"/>
                      <a:pt x="3" y="1"/>
                      <a:pt x="4" y="1"/>
                    </a:cubicBezTo>
                    <a:cubicBezTo>
                      <a:pt x="4" y="1"/>
                      <a:pt x="4" y="1"/>
                      <a:pt x="5" y="1"/>
                    </a:cubicBezTo>
                    <a:cubicBezTo>
                      <a:pt x="5" y="1"/>
                      <a:pt x="5" y="1"/>
                      <a:pt x="6" y="1"/>
                    </a:cubicBezTo>
                    <a:cubicBezTo>
                      <a:pt x="7" y="2"/>
                      <a:pt x="7" y="2"/>
                      <a:pt x="8" y="1"/>
                    </a:cubicBezTo>
                    <a:cubicBezTo>
                      <a:pt x="8" y="1"/>
                      <a:pt x="8" y="1"/>
                      <a:pt x="7" y="1"/>
                    </a:cubicBezTo>
                    <a:cubicBezTo>
                      <a:pt x="7" y="0"/>
                      <a:pt x="7" y="0"/>
                      <a:pt x="6" y="0"/>
                    </a:cubicBezTo>
                    <a:cubicBezTo>
                      <a:pt x="5" y="0"/>
                      <a:pt x="5" y="0"/>
                      <a:pt x="4" y="0"/>
                    </a:cubicBezTo>
                    <a:cubicBezTo>
                      <a:pt x="3" y="0"/>
                      <a:pt x="3"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3" name="Freeform 213"/>
              <p:cNvSpPr>
                <a:spLocks/>
              </p:cNvSpPr>
              <p:nvPr/>
            </p:nvSpPr>
            <p:spPr bwMode="auto">
              <a:xfrm>
                <a:off x="2649539" y="1011239"/>
                <a:ext cx="65088" cy="20638"/>
              </a:xfrm>
              <a:custGeom>
                <a:avLst/>
                <a:gdLst>
                  <a:gd name="T0" fmla="*/ 0 w 6"/>
                  <a:gd name="T1" fmla="*/ 2 h 2"/>
                  <a:gd name="T2" fmla="*/ 1 w 6"/>
                  <a:gd name="T3" fmla="*/ 2 h 2"/>
                  <a:gd name="T4" fmla="*/ 2 w 6"/>
                  <a:gd name="T5" fmla="*/ 2 h 2"/>
                  <a:gd name="T6" fmla="*/ 4 w 6"/>
                  <a:gd name="T7" fmla="*/ 2 h 2"/>
                  <a:gd name="T8" fmla="*/ 4 w 6"/>
                  <a:gd name="T9" fmla="*/ 2 h 2"/>
                  <a:gd name="T10" fmla="*/ 5 w 6"/>
                  <a:gd name="T11" fmla="*/ 1 h 2"/>
                  <a:gd name="T12" fmla="*/ 6 w 6"/>
                  <a:gd name="T13" fmla="*/ 0 h 2"/>
                  <a:gd name="T14" fmla="*/ 5 w 6"/>
                  <a:gd name="T15" fmla="*/ 0 h 2"/>
                  <a:gd name="T16" fmla="*/ 4 w 6"/>
                  <a:gd name="T17" fmla="*/ 0 h 2"/>
                  <a:gd name="T18" fmla="*/ 3 w 6"/>
                  <a:gd name="T19" fmla="*/ 0 h 2"/>
                  <a:gd name="T20" fmla="*/ 2 w 6"/>
                  <a:gd name="T21" fmla="*/ 0 h 2"/>
                  <a:gd name="T22" fmla="*/ 1 w 6"/>
                  <a:gd name="T23" fmla="*/ 1 h 2"/>
                  <a:gd name="T24" fmla="*/ 0 w 6"/>
                  <a:gd name="T2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2">
                    <a:moveTo>
                      <a:pt x="0" y="2"/>
                    </a:moveTo>
                    <a:cubicBezTo>
                      <a:pt x="0" y="2"/>
                      <a:pt x="1" y="2"/>
                      <a:pt x="1" y="2"/>
                    </a:cubicBezTo>
                    <a:cubicBezTo>
                      <a:pt x="2" y="2"/>
                      <a:pt x="2" y="2"/>
                      <a:pt x="2" y="2"/>
                    </a:cubicBezTo>
                    <a:cubicBezTo>
                      <a:pt x="3" y="2"/>
                      <a:pt x="3" y="2"/>
                      <a:pt x="4" y="2"/>
                    </a:cubicBezTo>
                    <a:cubicBezTo>
                      <a:pt x="4" y="2"/>
                      <a:pt x="4" y="2"/>
                      <a:pt x="4" y="2"/>
                    </a:cubicBezTo>
                    <a:cubicBezTo>
                      <a:pt x="5" y="1"/>
                      <a:pt x="5" y="1"/>
                      <a:pt x="5" y="1"/>
                    </a:cubicBezTo>
                    <a:cubicBezTo>
                      <a:pt x="5" y="1"/>
                      <a:pt x="6" y="0"/>
                      <a:pt x="6" y="0"/>
                    </a:cubicBezTo>
                    <a:cubicBezTo>
                      <a:pt x="6" y="0"/>
                      <a:pt x="5" y="0"/>
                      <a:pt x="5" y="0"/>
                    </a:cubicBezTo>
                    <a:cubicBezTo>
                      <a:pt x="4" y="0"/>
                      <a:pt x="4" y="0"/>
                      <a:pt x="4" y="0"/>
                    </a:cubicBezTo>
                    <a:cubicBezTo>
                      <a:pt x="3" y="0"/>
                      <a:pt x="3" y="0"/>
                      <a:pt x="3" y="0"/>
                    </a:cubicBezTo>
                    <a:cubicBezTo>
                      <a:pt x="2" y="0"/>
                      <a:pt x="2" y="0"/>
                      <a:pt x="2" y="0"/>
                    </a:cubicBezTo>
                    <a:cubicBezTo>
                      <a:pt x="1" y="1"/>
                      <a:pt x="1" y="1"/>
                      <a:pt x="1" y="1"/>
                    </a:cubicBezTo>
                    <a:cubicBezTo>
                      <a:pt x="1" y="1"/>
                      <a:pt x="0" y="2"/>
                      <a:pt x="0"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4" name="Freeform 214"/>
              <p:cNvSpPr>
                <a:spLocks/>
              </p:cNvSpPr>
              <p:nvPr/>
            </p:nvSpPr>
            <p:spPr bwMode="auto">
              <a:xfrm>
                <a:off x="2714626" y="1011239"/>
                <a:ext cx="22225" cy="20638"/>
              </a:xfrm>
              <a:custGeom>
                <a:avLst/>
                <a:gdLst>
                  <a:gd name="T0" fmla="*/ 0 w 2"/>
                  <a:gd name="T1" fmla="*/ 2 h 2"/>
                  <a:gd name="T2" fmla="*/ 1 w 2"/>
                  <a:gd name="T3" fmla="*/ 2 h 2"/>
                  <a:gd name="T4" fmla="*/ 2 w 2"/>
                  <a:gd name="T5" fmla="*/ 1 h 2"/>
                  <a:gd name="T6" fmla="*/ 2 w 2"/>
                  <a:gd name="T7" fmla="*/ 0 h 2"/>
                  <a:gd name="T8" fmla="*/ 1 w 2"/>
                  <a:gd name="T9" fmla="*/ 0 h 2"/>
                  <a:gd name="T10" fmla="*/ 0 w 2"/>
                  <a:gd name="T11" fmla="*/ 0 h 2"/>
                  <a:gd name="T12" fmla="*/ 0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1" y="2"/>
                      <a:pt x="1" y="2"/>
                      <a:pt x="1" y="2"/>
                    </a:cubicBezTo>
                    <a:cubicBezTo>
                      <a:pt x="2" y="1"/>
                      <a:pt x="2" y="1"/>
                      <a:pt x="2" y="1"/>
                    </a:cubicBezTo>
                    <a:cubicBezTo>
                      <a:pt x="2" y="1"/>
                      <a:pt x="2" y="1"/>
                      <a:pt x="2" y="0"/>
                    </a:cubicBezTo>
                    <a:cubicBezTo>
                      <a:pt x="1" y="0"/>
                      <a:pt x="1" y="0"/>
                      <a:pt x="1" y="0"/>
                    </a:cubicBezTo>
                    <a:cubicBezTo>
                      <a:pt x="0" y="0"/>
                      <a:pt x="0" y="0"/>
                      <a:pt x="0" y="0"/>
                    </a:cubicBezTo>
                    <a:cubicBezTo>
                      <a:pt x="0" y="0"/>
                      <a:pt x="0" y="1"/>
                      <a:pt x="0" y="1"/>
                    </a:cubicBezTo>
                    <a:cubicBezTo>
                      <a:pt x="0" y="1"/>
                      <a:pt x="0" y="1"/>
                      <a:pt x="0"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5" name="Freeform 215"/>
              <p:cNvSpPr>
                <a:spLocks/>
              </p:cNvSpPr>
              <p:nvPr/>
            </p:nvSpPr>
            <p:spPr bwMode="auto">
              <a:xfrm>
                <a:off x="2466976" y="860426"/>
                <a:ext cx="496888" cy="323850"/>
              </a:xfrm>
              <a:custGeom>
                <a:avLst/>
                <a:gdLst>
                  <a:gd name="T0" fmla="*/ 43 w 46"/>
                  <a:gd name="T1" fmla="*/ 16 h 30"/>
                  <a:gd name="T2" fmla="*/ 42 w 46"/>
                  <a:gd name="T3" fmla="*/ 15 h 30"/>
                  <a:gd name="T4" fmla="*/ 38 w 46"/>
                  <a:gd name="T5" fmla="*/ 14 h 30"/>
                  <a:gd name="T6" fmla="*/ 38 w 46"/>
                  <a:gd name="T7" fmla="*/ 12 h 30"/>
                  <a:gd name="T8" fmla="*/ 39 w 46"/>
                  <a:gd name="T9" fmla="*/ 11 h 30"/>
                  <a:gd name="T10" fmla="*/ 39 w 46"/>
                  <a:gd name="T11" fmla="*/ 9 h 30"/>
                  <a:gd name="T12" fmla="*/ 36 w 46"/>
                  <a:gd name="T13" fmla="*/ 8 h 30"/>
                  <a:gd name="T14" fmla="*/ 33 w 46"/>
                  <a:gd name="T15" fmla="*/ 6 h 30"/>
                  <a:gd name="T16" fmla="*/ 29 w 46"/>
                  <a:gd name="T17" fmla="*/ 3 h 30"/>
                  <a:gd name="T18" fmla="*/ 24 w 46"/>
                  <a:gd name="T19" fmla="*/ 4 h 30"/>
                  <a:gd name="T20" fmla="*/ 19 w 46"/>
                  <a:gd name="T21" fmla="*/ 5 h 30"/>
                  <a:gd name="T22" fmla="*/ 20 w 46"/>
                  <a:gd name="T23" fmla="*/ 1 h 30"/>
                  <a:gd name="T24" fmla="*/ 15 w 46"/>
                  <a:gd name="T25" fmla="*/ 2 h 30"/>
                  <a:gd name="T26" fmla="*/ 12 w 46"/>
                  <a:gd name="T27" fmla="*/ 3 h 30"/>
                  <a:gd name="T28" fmla="*/ 11 w 46"/>
                  <a:gd name="T29" fmla="*/ 6 h 30"/>
                  <a:gd name="T30" fmla="*/ 9 w 46"/>
                  <a:gd name="T31" fmla="*/ 5 h 30"/>
                  <a:gd name="T32" fmla="*/ 13 w 46"/>
                  <a:gd name="T33" fmla="*/ 2 h 30"/>
                  <a:gd name="T34" fmla="*/ 12 w 46"/>
                  <a:gd name="T35" fmla="*/ 0 h 30"/>
                  <a:gd name="T36" fmla="*/ 5 w 46"/>
                  <a:gd name="T37" fmla="*/ 2 h 30"/>
                  <a:gd name="T38" fmla="*/ 1 w 46"/>
                  <a:gd name="T39" fmla="*/ 6 h 30"/>
                  <a:gd name="T40" fmla="*/ 5 w 46"/>
                  <a:gd name="T41" fmla="*/ 7 h 30"/>
                  <a:gd name="T42" fmla="*/ 0 w 46"/>
                  <a:gd name="T43" fmla="*/ 8 h 30"/>
                  <a:gd name="T44" fmla="*/ 4 w 46"/>
                  <a:gd name="T45" fmla="*/ 9 h 30"/>
                  <a:gd name="T46" fmla="*/ 8 w 46"/>
                  <a:gd name="T47" fmla="*/ 9 h 30"/>
                  <a:gd name="T48" fmla="*/ 12 w 46"/>
                  <a:gd name="T49" fmla="*/ 10 h 30"/>
                  <a:gd name="T50" fmla="*/ 17 w 46"/>
                  <a:gd name="T51" fmla="*/ 10 h 30"/>
                  <a:gd name="T52" fmla="*/ 19 w 46"/>
                  <a:gd name="T53" fmla="*/ 9 h 30"/>
                  <a:gd name="T54" fmla="*/ 23 w 46"/>
                  <a:gd name="T55" fmla="*/ 11 h 30"/>
                  <a:gd name="T56" fmla="*/ 20 w 46"/>
                  <a:gd name="T57" fmla="*/ 13 h 30"/>
                  <a:gd name="T58" fmla="*/ 24 w 46"/>
                  <a:gd name="T59" fmla="*/ 13 h 30"/>
                  <a:gd name="T60" fmla="*/ 27 w 46"/>
                  <a:gd name="T61" fmla="*/ 15 h 30"/>
                  <a:gd name="T62" fmla="*/ 25 w 46"/>
                  <a:gd name="T63" fmla="*/ 17 h 30"/>
                  <a:gd name="T64" fmla="*/ 22 w 46"/>
                  <a:gd name="T65" fmla="*/ 19 h 30"/>
                  <a:gd name="T66" fmla="*/ 21 w 46"/>
                  <a:gd name="T67" fmla="*/ 21 h 30"/>
                  <a:gd name="T68" fmla="*/ 17 w 46"/>
                  <a:gd name="T69" fmla="*/ 22 h 30"/>
                  <a:gd name="T70" fmla="*/ 14 w 46"/>
                  <a:gd name="T71" fmla="*/ 21 h 30"/>
                  <a:gd name="T72" fmla="*/ 11 w 46"/>
                  <a:gd name="T73" fmla="*/ 23 h 30"/>
                  <a:gd name="T74" fmla="*/ 14 w 46"/>
                  <a:gd name="T75" fmla="*/ 24 h 30"/>
                  <a:gd name="T76" fmla="*/ 17 w 46"/>
                  <a:gd name="T77" fmla="*/ 24 h 30"/>
                  <a:gd name="T78" fmla="*/ 20 w 46"/>
                  <a:gd name="T79" fmla="*/ 24 h 30"/>
                  <a:gd name="T80" fmla="*/ 23 w 46"/>
                  <a:gd name="T81" fmla="*/ 26 h 30"/>
                  <a:gd name="T82" fmla="*/ 24 w 46"/>
                  <a:gd name="T83" fmla="*/ 28 h 30"/>
                  <a:gd name="T84" fmla="*/ 28 w 46"/>
                  <a:gd name="T85" fmla="*/ 29 h 30"/>
                  <a:gd name="T86" fmla="*/ 31 w 46"/>
                  <a:gd name="T87" fmla="*/ 30 h 30"/>
                  <a:gd name="T88" fmla="*/ 29 w 46"/>
                  <a:gd name="T89" fmla="*/ 27 h 30"/>
                  <a:gd name="T90" fmla="*/ 29 w 46"/>
                  <a:gd name="T91" fmla="*/ 26 h 30"/>
                  <a:gd name="T92" fmla="*/ 33 w 46"/>
                  <a:gd name="T93" fmla="*/ 27 h 30"/>
                  <a:gd name="T94" fmla="*/ 35 w 46"/>
                  <a:gd name="T95" fmla="*/ 26 h 30"/>
                  <a:gd name="T96" fmla="*/ 36 w 46"/>
                  <a:gd name="T97" fmla="*/ 24 h 30"/>
                  <a:gd name="T98" fmla="*/ 33 w 46"/>
                  <a:gd name="T99" fmla="*/ 21 h 30"/>
                  <a:gd name="T100" fmla="*/ 34 w 46"/>
                  <a:gd name="T101" fmla="*/ 18 h 30"/>
                  <a:gd name="T102" fmla="*/ 37 w 46"/>
                  <a:gd name="T103" fmla="*/ 20 h 30"/>
                  <a:gd name="T104" fmla="*/ 40 w 46"/>
                  <a:gd name="T105" fmla="*/ 22 h 30"/>
                  <a:gd name="T106" fmla="*/ 43 w 46"/>
                  <a:gd name="T107" fmla="*/ 20 h 30"/>
                  <a:gd name="T108" fmla="*/ 46 w 46"/>
                  <a:gd name="T109"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30">
                    <a:moveTo>
                      <a:pt x="46" y="17"/>
                    </a:moveTo>
                    <a:cubicBezTo>
                      <a:pt x="45" y="17"/>
                      <a:pt x="45" y="17"/>
                      <a:pt x="45" y="17"/>
                    </a:cubicBezTo>
                    <a:cubicBezTo>
                      <a:pt x="44" y="17"/>
                      <a:pt x="44" y="17"/>
                      <a:pt x="44" y="16"/>
                    </a:cubicBezTo>
                    <a:cubicBezTo>
                      <a:pt x="43" y="16"/>
                      <a:pt x="43" y="16"/>
                      <a:pt x="43" y="16"/>
                    </a:cubicBezTo>
                    <a:cubicBezTo>
                      <a:pt x="43" y="16"/>
                      <a:pt x="42" y="17"/>
                      <a:pt x="42" y="16"/>
                    </a:cubicBezTo>
                    <a:cubicBezTo>
                      <a:pt x="42" y="16"/>
                      <a:pt x="42" y="16"/>
                      <a:pt x="42" y="15"/>
                    </a:cubicBezTo>
                    <a:cubicBezTo>
                      <a:pt x="42" y="15"/>
                      <a:pt x="42" y="15"/>
                      <a:pt x="42" y="15"/>
                    </a:cubicBezTo>
                    <a:cubicBezTo>
                      <a:pt x="42" y="15"/>
                      <a:pt x="42" y="15"/>
                      <a:pt x="42" y="15"/>
                    </a:cubicBezTo>
                    <a:cubicBezTo>
                      <a:pt x="41" y="14"/>
                      <a:pt x="41" y="14"/>
                      <a:pt x="41" y="14"/>
                    </a:cubicBezTo>
                    <a:cubicBezTo>
                      <a:pt x="41" y="14"/>
                      <a:pt x="41" y="14"/>
                      <a:pt x="40" y="14"/>
                    </a:cubicBezTo>
                    <a:cubicBezTo>
                      <a:pt x="40" y="14"/>
                      <a:pt x="40" y="14"/>
                      <a:pt x="39" y="14"/>
                    </a:cubicBezTo>
                    <a:cubicBezTo>
                      <a:pt x="39" y="14"/>
                      <a:pt x="38" y="14"/>
                      <a:pt x="38" y="14"/>
                    </a:cubicBezTo>
                    <a:cubicBezTo>
                      <a:pt x="37" y="14"/>
                      <a:pt x="37" y="14"/>
                      <a:pt x="37" y="13"/>
                    </a:cubicBezTo>
                    <a:cubicBezTo>
                      <a:pt x="36" y="13"/>
                      <a:pt x="36" y="13"/>
                      <a:pt x="36" y="13"/>
                    </a:cubicBezTo>
                    <a:cubicBezTo>
                      <a:pt x="36" y="12"/>
                      <a:pt x="36" y="12"/>
                      <a:pt x="37" y="12"/>
                    </a:cubicBezTo>
                    <a:cubicBezTo>
                      <a:pt x="37" y="12"/>
                      <a:pt x="37" y="12"/>
                      <a:pt x="38" y="12"/>
                    </a:cubicBezTo>
                    <a:cubicBezTo>
                      <a:pt x="38" y="12"/>
                      <a:pt x="38" y="12"/>
                      <a:pt x="39" y="12"/>
                    </a:cubicBezTo>
                    <a:cubicBezTo>
                      <a:pt x="39" y="12"/>
                      <a:pt x="39" y="12"/>
                      <a:pt x="40" y="12"/>
                    </a:cubicBezTo>
                    <a:cubicBezTo>
                      <a:pt x="40" y="12"/>
                      <a:pt x="40" y="11"/>
                      <a:pt x="40" y="11"/>
                    </a:cubicBezTo>
                    <a:cubicBezTo>
                      <a:pt x="39" y="11"/>
                      <a:pt x="39" y="11"/>
                      <a:pt x="39" y="11"/>
                    </a:cubicBezTo>
                    <a:cubicBezTo>
                      <a:pt x="38" y="11"/>
                      <a:pt x="38" y="11"/>
                      <a:pt x="38" y="11"/>
                    </a:cubicBezTo>
                    <a:cubicBezTo>
                      <a:pt x="37" y="10"/>
                      <a:pt x="39" y="11"/>
                      <a:pt x="39" y="10"/>
                    </a:cubicBezTo>
                    <a:cubicBezTo>
                      <a:pt x="40" y="10"/>
                      <a:pt x="40" y="10"/>
                      <a:pt x="40" y="10"/>
                    </a:cubicBezTo>
                    <a:cubicBezTo>
                      <a:pt x="39" y="9"/>
                      <a:pt x="39" y="9"/>
                      <a:pt x="39" y="9"/>
                    </a:cubicBezTo>
                    <a:cubicBezTo>
                      <a:pt x="39" y="9"/>
                      <a:pt x="39" y="8"/>
                      <a:pt x="39" y="8"/>
                    </a:cubicBezTo>
                    <a:cubicBezTo>
                      <a:pt x="38" y="8"/>
                      <a:pt x="38" y="8"/>
                      <a:pt x="38" y="8"/>
                    </a:cubicBezTo>
                    <a:cubicBezTo>
                      <a:pt x="38" y="8"/>
                      <a:pt x="38" y="8"/>
                      <a:pt x="37" y="8"/>
                    </a:cubicBezTo>
                    <a:cubicBezTo>
                      <a:pt x="37" y="8"/>
                      <a:pt x="37" y="8"/>
                      <a:pt x="36" y="8"/>
                    </a:cubicBezTo>
                    <a:cubicBezTo>
                      <a:pt x="36" y="7"/>
                      <a:pt x="35" y="7"/>
                      <a:pt x="35" y="7"/>
                    </a:cubicBezTo>
                    <a:cubicBezTo>
                      <a:pt x="35" y="7"/>
                      <a:pt x="35" y="6"/>
                      <a:pt x="34" y="6"/>
                    </a:cubicBezTo>
                    <a:cubicBezTo>
                      <a:pt x="34" y="6"/>
                      <a:pt x="34" y="6"/>
                      <a:pt x="34" y="6"/>
                    </a:cubicBezTo>
                    <a:cubicBezTo>
                      <a:pt x="33" y="6"/>
                      <a:pt x="33" y="6"/>
                      <a:pt x="33" y="6"/>
                    </a:cubicBezTo>
                    <a:cubicBezTo>
                      <a:pt x="32" y="6"/>
                      <a:pt x="32" y="6"/>
                      <a:pt x="31" y="6"/>
                    </a:cubicBezTo>
                    <a:cubicBezTo>
                      <a:pt x="31" y="6"/>
                      <a:pt x="31" y="5"/>
                      <a:pt x="31" y="5"/>
                    </a:cubicBezTo>
                    <a:cubicBezTo>
                      <a:pt x="30" y="5"/>
                      <a:pt x="30" y="4"/>
                      <a:pt x="30" y="4"/>
                    </a:cubicBezTo>
                    <a:cubicBezTo>
                      <a:pt x="29" y="4"/>
                      <a:pt x="29" y="3"/>
                      <a:pt x="29" y="3"/>
                    </a:cubicBezTo>
                    <a:cubicBezTo>
                      <a:pt x="28" y="3"/>
                      <a:pt x="27" y="3"/>
                      <a:pt x="27" y="3"/>
                    </a:cubicBezTo>
                    <a:cubicBezTo>
                      <a:pt x="26" y="3"/>
                      <a:pt x="26" y="3"/>
                      <a:pt x="25" y="3"/>
                    </a:cubicBezTo>
                    <a:cubicBezTo>
                      <a:pt x="25" y="3"/>
                      <a:pt x="24" y="3"/>
                      <a:pt x="24" y="3"/>
                    </a:cubicBezTo>
                    <a:cubicBezTo>
                      <a:pt x="24" y="4"/>
                      <a:pt x="24" y="4"/>
                      <a:pt x="24" y="4"/>
                    </a:cubicBezTo>
                    <a:cubicBezTo>
                      <a:pt x="23" y="4"/>
                      <a:pt x="23" y="4"/>
                      <a:pt x="23" y="4"/>
                    </a:cubicBezTo>
                    <a:cubicBezTo>
                      <a:pt x="22" y="4"/>
                      <a:pt x="22" y="4"/>
                      <a:pt x="22" y="4"/>
                    </a:cubicBezTo>
                    <a:cubicBezTo>
                      <a:pt x="21" y="4"/>
                      <a:pt x="21" y="4"/>
                      <a:pt x="20" y="4"/>
                    </a:cubicBezTo>
                    <a:cubicBezTo>
                      <a:pt x="20" y="4"/>
                      <a:pt x="20" y="5"/>
                      <a:pt x="19" y="5"/>
                    </a:cubicBezTo>
                    <a:cubicBezTo>
                      <a:pt x="19" y="5"/>
                      <a:pt x="20" y="4"/>
                      <a:pt x="20" y="4"/>
                    </a:cubicBezTo>
                    <a:cubicBezTo>
                      <a:pt x="21" y="3"/>
                      <a:pt x="21" y="4"/>
                      <a:pt x="21" y="3"/>
                    </a:cubicBezTo>
                    <a:cubicBezTo>
                      <a:pt x="22" y="3"/>
                      <a:pt x="21" y="3"/>
                      <a:pt x="21" y="2"/>
                    </a:cubicBezTo>
                    <a:cubicBezTo>
                      <a:pt x="21" y="2"/>
                      <a:pt x="21" y="1"/>
                      <a:pt x="20" y="1"/>
                    </a:cubicBezTo>
                    <a:cubicBezTo>
                      <a:pt x="20" y="1"/>
                      <a:pt x="20" y="1"/>
                      <a:pt x="19" y="1"/>
                    </a:cubicBezTo>
                    <a:cubicBezTo>
                      <a:pt x="18" y="1"/>
                      <a:pt x="18" y="1"/>
                      <a:pt x="17" y="1"/>
                    </a:cubicBezTo>
                    <a:cubicBezTo>
                      <a:pt x="17" y="1"/>
                      <a:pt x="17" y="1"/>
                      <a:pt x="16" y="2"/>
                    </a:cubicBezTo>
                    <a:cubicBezTo>
                      <a:pt x="16" y="2"/>
                      <a:pt x="16" y="2"/>
                      <a:pt x="15" y="2"/>
                    </a:cubicBezTo>
                    <a:cubicBezTo>
                      <a:pt x="15" y="2"/>
                      <a:pt x="15" y="1"/>
                      <a:pt x="14" y="2"/>
                    </a:cubicBezTo>
                    <a:cubicBezTo>
                      <a:pt x="14" y="2"/>
                      <a:pt x="14" y="2"/>
                      <a:pt x="13" y="2"/>
                    </a:cubicBezTo>
                    <a:cubicBezTo>
                      <a:pt x="13" y="3"/>
                      <a:pt x="13" y="2"/>
                      <a:pt x="12" y="3"/>
                    </a:cubicBezTo>
                    <a:cubicBezTo>
                      <a:pt x="12" y="3"/>
                      <a:pt x="12" y="3"/>
                      <a:pt x="12" y="3"/>
                    </a:cubicBezTo>
                    <a:cubicBezTo>
                      <a:pt x="11" y="3"/>
                      <a:pt x="11" y="4"/>
                      <a:pt x="11" y="4"/>
                    </a:cubicBezTo>
                    <a:cubicBezTo>
                      <a:pt x="11" y="4"/>
                      <a:pt x="10" y="4"/>
                      <a:pt x="10" y="5"/>
                    </a:cubicBezTo>
                    <a:cubicBezTo>
                      <a:pt x="10" y="5"/>
                      <a:pt x="10" y="5"/>
                      <a:pt x="10" y="5"/>
                    </a:cubicBezTo>
                    <a:cubicBezTo>
                      <a:pt x="10" y="6"/>
                      <a:pt x="11" y="6"/>
                      <a:pt x="11" y="6"/>
                    </a:cubicBezTo>
                    <a:cubicBezTo>
                      <a:pt x="11" y="6"/>
                      <a:pt x="11" y="7"/>
                      <a:pt x="10" y="7"/>
                    </a:cubicBezTo>
                    <a:cubicBezTo>
                      <a:pt x="10" y="7"/>
                      <a:pt x="10" y="7"/>
                      <a:pt x="9" y="7"/>
                    </a:cubicBezTo>
                    <a:cubicBezTo>
                      <a:pt x="9" y="6"/>
                      <a:pt x="9" y="6"/>
                      <a:pt x="9" y="6"/>
                    </a:cubicBezTo>
                    <a:cubicBezTo>
                      <a:pt x="9" y="5"/>
                      <a:pt x="9" y="5"/>
                      <a:pt x="9" y="5"/>
                    </a:cubicBezTo>
                    <a:cubicBezTo>
                      <a:pt x="9" y="4"/>
                      <a:pt x="9" y="4"/>
                      <a:pt x="9" y="4"/>
                    </a:cubicBezTo>
                    <a:cubicBezTo>
                      <a:pt x="10" y="3"/>
                      <a:pt x="10" y="3"/>
                      <a:pt x="10" y="3"/>
                    </a:cubicBezTo>
                    <a:cubicBezTo>
                      <a:pt x="10" y="2"/>
                      <a:pt x="11" y="2"/>
                      <a:pt x="11" y="2"/>
                    </a:cubicBezTo>
                    <a:cubicBezTo>
                      <a:pt x="12" y="2"/>
                      <a:pt x="12" y="2"/>
                      <a:pt x="13" y="2"/>
                    </a:cubicBezTo>
                    <a:cubicBezTo>
                      <a:pt x="13" y="2"/>
                      <a:pt x="14" y="2"/>
                      <a:pt x="14" y="1"/>
                    </a:cubicBezTo>
                    <a:cubicBezTo>
                      <a:pt x="14" y="1"/>
                      <a:pt x="14" y="1"/>
                      <a:pt x="14" y="1"/>
                    </a:cubicBezTo>
                    <a:cubicBezTo>
                      <a:pt x="14" y="0"/>
                      <a:pt x="14" y="0"/>
                      <a:pt x="13" y="0"/>
                    </a:cubicBezTo>
                    <a:cubicBezTo>
                      <a:pt x="13" y="0"/>
                      <a:pt x="12" y="0"/>
                      <a:pt x="12" y="0"/>
                    </a:cubicBezTo>
                    <a:cubicBezTo>
                      <a:pt x="12" y="0"/>
                      <a:pt x="11" y="1"/>
                      <a:pt x="11" y="1"/>
                    </a:cubicBezTo>
                    <a:cubicBezTo>
                      <a:pt x="10" y="1"/>
                      <a:pt x="10" y="1"/>
                      <a:pt x="9" y="1"/>
                    </a:cubicBezTo>
                    <a:cubicBezTo>
                      <a:pt x="8" y="1"/>
                      <a:pt x="8" y="1"/>
                      <a:pt x="7" y="2"/>
                    </a:cubicBezTo>
                    <a:cubicBezTo>
                      <a:pt x="7" y="2"/>
                      <a:pt x="6" y="2"/>
                      <a:pt x="5" y="2"/>
                    </a:cubicBezTo>
                    <a:cubicBezTo>
                      <a:pt x="5" y="2"/>
                      <a:pt x="5" y="2"/>
                      <a:pt x="4" y="3"/>
                    </a:cubicBezTo>
                    <a:cubicBezTo>
                      <a:pt x="4" y="3"/>
                      <a:pt x="4" y="3"/>
                      <a:pt x="3" y="4"/>
                    </a:cubicBezTo>
                    <a:cubicBezTo>
                      <a:pt x="3" y="4"/>
                      <a:pt x="2" y="4"/>
                      <a:pt x="2" y="5"/>
                    </a:cubicBezTo>
                    <a:cubicBezTo>
                      <a:pt x="2" y="5"/>
                      <a:pt x="1" y="6"/>
                      <a:pt x="1" y="6"/>
                    </a:cubicBezTo>
                    <a:cubicBezTo>
                      <a:pt x="1" y="6"/>
                      <a:pt x="2" y="6"/>
                      <a:pt x="2" y="6"/>
                    </a:cubicBezTo>
                    <a:cubicBezTo>
                      <a:pt x="3" y="6"/>
                      <a:pt x="3" y="6"/>
                      <a:pt x="3" y="6"/>
                    </a:cubicBezTo>
                    <a:cubicBezTo>
                      <a:pt x="4" y="6"/>
                      <a:pt x="4" y="6"/>
                      <a:pt x="4" y="7"/>
                    </a:cubicBezTo>
                    <a:cubicBezTo>
                      <a:pt x="5" y="7"/>
                      <a:pt x="5" y="7"/>
                      <a:pt x="5" y="7"/>
                    </a:cubicBezTo>
                    <a:cubicBezTo>
                      <a:pt x="5" y="7"/>
                      <a:pt x="4" y="7"/>
                      <a:pt x="4" y="7"/>
                    </a:cubicBezTo>
                    <a:cubicBezTo>
                      <a:pt x="3" y="7"/>
                      <a:pt x="3" y="7"/>
                      <a:pt x="2" y="7"/>
                    </a:cubicBezTo>
                    <a:cubicBezTo>
                      <a:pt x="2" y="7"/>
                      <a:pt x="2" y="7"/>
                      <a:pt x="1" y="7"/>
                    </a:cubicBezTo>
                    <a:cubicBezTo>
                      <a:pt x="1" y="7"/>
                      <a:pt x="0" y="7"/>
                      <a:pt x="0" y="8"/>
                    </a:cubicBezTo>
                    <a:cubicBezTo>
                      <a:pt x="0" y="8"/>
                      <a:pt x="1" y="8"/>
                      <a:pt x="1" y="8"/>
                    </a:cubicBezTo>
                    <a:cubicBezTo>
                      <a:pt x="1" y="9"/>
                      <a:pt x="1" y="9"/>
                      <a:pt x="1" y="9"/>
                    </a:cubicBezTo>
                    <a:cubicBezTo>
                      <a:pt x="2" y="9"/>
                      <a:pt x="2" y="9"/>
                      <a:pt x="2" y="9"/>
                    </a:cubicBezTo>
                    <a:cubicBezTo>
                      <a:pt x="3" y="9"/>
                      <a:pt x="3" y="9"/>
                      <a:pt x="4" y="9"/>
                    </a:cubicBezTo>
                    <a:cubicBezTo>
                      <a:pt x="4" y="9"/>
                      <a:pt x="4" y="9"/>
                      <a:pt x="4" y="9"/>
                    </a:cubicBezTo>
                    <a:cubicBezTo>
                      <a:pt x="5" y="9"/>
                      <a:pt x="5" y="9"/>
                      <a:pt x="5" y="9"/>
                    </a:cubicBezTo>
                    <a:cubicBezTo>
                      <a:pt x="6" y="9"/>
                      <a:pt x="6" y="9"/>
                      <a:pt x="6" y="10"/>
                    </a:cubicBezTo>
                    <a:cubicBezTo>
                      <a:pt x="7" y="10"/>
                      <a:pt x="7" y="9"/>
                      <a:pt x="8" y="9"/>
                    </a:cubicBezTo>
                    <a:cubicBezTo>
                      <a:pt x="8" y="9"/>
                      <a:pt x="9" y="9"/>
                      <a:pt x="9" y="10"/>
                    </a:cubicBezTo>
                    <a:cubicBezTo>
                      <a:pt x="9" y="10"/>
                      <a:pt x="10" y="10"/>
                      <a:pt x="10" y="10"/>
                    </a:cubicBezTo>
                    <a:cubicBezTo>
                      <a:pt x="11" y="10"/>
                      <a:pt x="11" y="10"/>
                      <a:pt x="11" y="10"/>
                    </a:cubicBezTo>
                    <a:cubicBezTo>
                      <a:pt x="11" y="10"/>
                      <a:pt x="12" y="10"/>
                      <a:pt x="12" y="10"/>
                    </a:cubicBezTo>
                    <a:cubicBezTo>
                      <a:pt x="12" y="10"/>
                      <a:pt x="13" y="10"/>
                      <a:pt x="13" y="10"/>
                    </a:cubicBezTo>
                    <a:cubicBezTo>
                      <a:pt x="14" y="10"/>
                      <a:pt x="14" y="10"/>
                      <a:pt x="14" y="10"/>
                    </a:cubicBezTo>
                    <a:cubicBezTo>
                      <a:pt x="15" y="10"/>
                      <a:pt x="15" y="10"/>
                      <a:pt x="16" y="10"/>
                    </a:cubicBezTo>
                    <a:cubicBezTo>
                      <a:pt x="16" y="10"/>
                      <a:pt x="16" y="10"/>
                      <a:pt x="17" y="10"/>
                    </a:cubicBezTo>
                    <a:cubicBezTo>
                      <a:pt x="17" y="10"/>
                      <a:pt x="17" y="10"/>
                      <a:pt x="18" y="10"/>
                    </a:cubicBezTo>
                    <a:cubicBezTo>
                      <a:pt x="18" y="10"/>
                      <a:pt x="18" y="10"/>
                      <a:pt x="19" y="9"/>
                    </a:cubicBezTo>
                    <a:cubicBezTo>
                      <a:pt x="19" y="9"/>
                      <a:pt x="18" y="9"/>
                      <a:pt x="18" y="9"/>
                    </a:cubicBezTo>
                    <a:cubicBezTo>
                      <a:pt x="19" y="8"/>
                      <a:pt x="19" y="8"/>
                      <a:pt x="19" y="9"/>
                    </a:cubicBezTo>
                    <a:cubicBezTo>
                      <a:pt x="20" y="9"/>
                      <a:pt x="20" y="9"/>
                      <a:pt x="20" y="9"/>
                    </a:cubicBezTo>
                    <a:cubicBezTo>
                      <a:pt x="20" y="10"/>
                      <a:pt x="20" y="10"/>
                      <a:pt x="20" y="10"/>
                    </a:cubicBezTo>
                    <a:cubicBezTo>
                      <a:pt x="21" y="10"/>
                      <a:pt x="21" y="11"/>
                      <a:pt x="21" y="11"/>
                    </a:cubicBezTo>
                    <a:cubicBezTo>
                      <a:pt x="22" y="11"/>
                      <a:pt x="23" y="11"/>
                      <a:pt x="23" y="11"/>
                    </a:cubicBezTo>
                    <a:cubicBezTo>
                      <a:pt x="22" y="12"/>
                      <a:pt x="22" y="11"/>
                      <a:pt x="22" y="12"/>
                    </a:cubicBezTo>
                    <a:cubicBezTo>
                      <a:pt x="21" y="12"/>
                      <a:pt x="21" y="12"/>
                      <a:pt x="21" y="12"/>
                    </a:cubicBezTo>
                    <a:cubicBezTo>
                      <a:pt x="20" y="12"/>
                      <a:pt x="20" y="12"/>
                      <a:pt x="20" y="13"/>
                    </a:cubicBezTo>
                    <a:cubicBezTo>
                      <a:pt x="20" y="13"/>
                      <a:pt x="20" y="13"/>
                      <a:pt x="20" y="13"/>
                    </a:cubicBezTo>
                    <a:cubicBezTo>
                      <a:pt x="21" y="14"/>
                      <a:pt x="21" y="13"/>
                      <a:pt x="22" y="13"/>
                    </a:cubicBezTo>
                    <a:cubicBezTo>
                      <a:pt x="22" y="13"/>
                      <a:pt x="22" y="13"/>
                      <a:pt x="23" y="13"/>
                    </a:cubicBezTo>
                    <a:cubicBezTo>
                      <a:pt x="23" y="13"/>
                      <a:pt x="23" y="12"/>
                      <a:pt x="23" y="12"/>
                    </a:cubicBezTo>
                    <a:cubicBezTo>
                      <a:pt x="24" y="12"/>
                      <a:pt x="24" y="13"/>
                      <a:pt x="24" y="13"/>
                    </a:cubicBezTo>
                    <a:cubicBezTo>
                      <a:pt x="24" y="13"/>
                      <a:pt x="25" y="13"/>
                      <a:pt x="25" y="14"/>
                    </a:cubicBezTo>
                    <a:cubicBezTo>
                      <a:pt x="25" y="14"/>
                      <a:pt x="26" y="14"/>
                      <a:pt x="26" y="14"/>
                    </a:cubicBezTo>
                    <a:cubicBezTo>
                      <a:pt x="26" y="14"/>
                      <a:pt x="26" y="14"/>
                      <a:pt x="26" y="14"/>
                    </a:cubicBezTo>
                    <a:cubicBezTo>
                      <a:pt x="26" y="15"/>
                      <a:pt x="26" y="15"/>
                      <a:pt x="27" y="15"/>
                    </a:cubicBezTo>
                    <a:cubicBezTo>
                      <a:pt x="27" y="15"/>
                      <a:pt x="27" y="15"/>
                      <a:pt x="27" y="16"/>
                    </a:cubicBezTo>
                    <a:cubicBezTo>
                      <a:pt x="26" y="16"/>
                      <a:pt x="26" y="17"/>
                      <a:pt x="26" y="17"/>
                    </a:cubicBezTo>
                    <a:cubicBezTo>
                      <a:pt x="26" y="17"/>
                      <a:pt x="26" y="17"/>
                      <a:pt x="25" y="17"/>
                    </a:cubicBezTo>
                    <a:cubicBezTo>
                      <a:pt x="25" y="17"/>
                      <a:pt x="25" y="17"/>
                      <a:pt x="25" y="17"/>
                    </a:cubicBezTo>
                    <a:cubicBezTo>
                      <a:pt x="25" y="18"/>
                      <a:pt x="24" y="18"/>
                      <a:pt x="24" y="18"/>
                    </a:cubicBezTo>
                    <a:cubicBezTo>
                      <a:pt x="24" y="18"/>
                      <a:pt x="24" y="17"/>
                      <a:pt x="23" y="18"/>
                    </a:cubicBezTo>
                    <a:cubicBezTo>
                      <a:pt x="23" y="18"/>
                      <a:pt x="23" y="18"/>
                      <a:pt x="23" y="18"/>
                    </a:cubicBezTo>
                    <a:cubicBezTo>
                      <a:pt x="23" y="18"/>
                      <a:pt x="22" y="19"/>
                      <a:pt x="22" y="19"/>
                    </a:cubicBezTo>
                    <a:cubicBezTo>
                      <a:pt x="22" y="19"/>
                      <a:pt x="22" y="19"/>
                      <a:pt x="21" y="19"/>
                    </a:cubicBezTo>
                    <a:cubicBezTo>
                      <a:pt x="21" y="19"/>
                      <a:pt x="21" y="19"/>
                      <a:pt x="21" y="19"/>
                    </a:cubicBezTo>
                    <a:cubicBezTo>
                      <a:pt x="20" y="20"/>
                      <a:pt x="21" y="20"/>
                      <a:pt x="21" y="20"/>
                    </a:cubicBezTo>
                    <a:cubicBezTo>
                      <a:pt x="21" y="20"/>
                      <a:pt x="21" y="20"/>
                      <a:pt x="21" y="21"/>
                    </a:cubicBezTo>
                    <a:cubicBezTo>
                      <a:pt x="21" y="21"/>
                      <a:pt x="21" y="21"/>
                      <a:pt x="20" y="21"/>
                    </a:cubicBezTo>
                    <a:cubicBezTo>
                      <a:pt x="20" y="21"/>
                      <a:pt x="20" y="21"/>
                      <a:pt x="19" y="21"/>
                    </a:cubicBezTo>
                    <a:cubicBezTo>
                      <a:pt x="19" y="21"/>
                      <a:pt x="19" y="21"/>
                      <a:pt x="18" y="21"/>
                    </a:cubicBezTo>
                    <a:cubicBezTo>
                      <a:pt x="18" y="21"/>
                      <a:pt x="18" y="22"/>
                      <a:pt x="17" y="22"/>
                    </a:cubicBezTo>
                    <a:cubicBezTo>
                      <a:pt x="17" y="22"/>
                      <a:pt x="17" y="21"/>
                      <a:pt x="16" y="21"/>
                    </a:cubicBezTo>
                    <a:cubicBezTo>
                      <a:pt x="16" y="21"/>
                      <a:pt x="16" y="21"/>
                      <a:pt x="15" y="21"/>
                    </a:cubicBezTo>
                    <a:cubicBezTo>
                      <a:pt x="15" y="21"/>
                      <a:pt x="15" y="21"/>
                      <a:pt x="14" y="21"/>
                    </a:cubicBezTo>
                    <a:cubicBezTo>
                      <a:pt x="14" y="21"/>
                      <a:pt x="14" y="21"/>
                      <a:pt x="14" y="21"/>
                    </a:cubicBezTo>
                    <a:cubicBezTo>
                      <a:pt x="13" y="21"/>
                      <a:pt x="13" y="21"/>
                      <a:pt x="13" y="22"/>
                    </a:cubicBezTo>
                    <a:cubicBezTo>
                      <a:pt x="13" y="22"/>
                      <a:pt x="12" y="22"/>
                      <a:pt x="12" y="22"/>
                    </a:cubicBezTo>
                    <a:cubicBezTo>
                      <a:pt x="12" y="22"/>
                      <a:pt x="12" y="22"/>
                      <a:pt x="11" y="22"/>
                    </a:cubicBezTo>
                    <a:cubicBezTo>
                      <a:pt x="11" y="22"/>
                      <a:pt x="11" y="22"/>
                      <a:pt x="11" y="23"/>
                    </a:cubicBezTo>
                    <a:cubicBezTo>
                      <a:pt x="11" y="23"/>
                      <a:pt x="11" y="23"/>
                      <a:pt x="11" y="23"/>
                    </a:cubicBezTo>
                    <a:cubicBezTo>
                      <a:pt x="11" y="24"/>
                      <a:pt x="11" y="24"/>
                      <a:pt x="11" y="24"/>
                    </a:cubicBezTo>
                    <a:cubicBezTo>
                      <a:pt x="12" y="25"/>
                      <a:pt x="12" y="24"/>
                      <a:pt x="13" y="24"/>
                    </a:cubicBezTo>
                    <a:cubicBezTo>
                      <a:pt x="14" y="24"/>
                      <a:pt x="14" y="24"/>
                      <a:pt x="14" y="24"/>
                    </a:cubicBezTo>
                    <a:cubicBezTo>
                      <a:pt x="15" y="24"/>
                      <a:pt x="15" y="24"/>
                      <a:pt x="15" y="24"/>
                    </a:cubicBezTo>
                    <a:cubicBezTo>
                      <a:pt x="15" y="24"/>
                      <a:pt x="16" y="23"/>
                      <a:pt x="16" y="23"/>
                    </a:cubicBezTo>
                    <a:cubicBezTo>
                      <a:pt x="16" y="23"/>
                      <a:pt x="16" y="24"/>
                      <a:pt x="17" y="24"/>
                    </a:cubicBezTo>
                    <a:cubicBezTo>
                      <a:pt x="17" y="24"/>
                      <a:pt x="17" y="24"/>
                      <a:pt x="17" y="24"/>
                    </a:cubicBezTo>
                    <a:cubicBezTo>
                      <a:pt x="18" y="23"/>
                      <a:pt x="18" y="24"/>
                      <a:pt x="19" y="24"/>
                    </a:cubicBezTo>
                    <a:cubicBezTo>
                      <a:pt x="19" y="24"/>
                      <a:pt x="19" y="24"/>
                      <a:pt x="20" y="24"/>
                    </a:cubicBezTo>
                    <a:cubicBezTo>
                      <a:pt x="20" y="23"/>
                      <a:pt x="20" y="23"/>
                      <a:pt x="20" y="23"/>
                    </a:cubicBezTo>
                    <a:cubicBezTo>
                      <a:pt x="21" y="23"/>
                      <a:pt x="20" y="24"/>
                      <a:pt x="20" y="24"/>
                    </a:cubicBezTo>
                    <a:cubicBezTo>
                      <a:pt x="20" y="25"/>
                      <a:pt x="21" y="25"/>
                      <a:pt x="21" y="25"/>
                    </a:cubicBezTo>
                    <a:cubicBezTo>
                      <a:pt x="21" y="25"/>
                      <a:pt x="21" y="25"/>
                      <a:pt x="22" y="25"/>
                    </a:cubicBezTo>
                    <a:cubicBezTo>
                      <a:pt x="22" y="25"/>
                      <a:pt x="23" y="25"/>
                      <a:pt x="23" y="26"/>
                    </a:cubicBezTo>
                    <a:cubicBezTo>
                      <a:pt x="23" y="26"/>
                      <a:pt x="23" y="26"/>
                      <a:pt x="23" y="26"/>
                    </a:cubicBezTo>
                    <a:cubicBezTo>
                      <a:pt x="22" y="26"/>
                      <a:pt x="22" y="26"/>
                      <a:pt x="22" y="26"/>
                    </a:cubicBezTo>
                    <a:cubicBezTo>
                      <a:pt x="21" y="26"/>
                      <a:pt x="21" y="27"/>
                      <a:pt x="21" y="27"/>
                    </a:cubicBezTo>
                    <a:cubicBezTo>
                      <a:pt x="21" y="28"/>
                      <a:pt x="22" y="27"/>
                      <a:pt x="23" y="27"/>
                    </a:cubicBezTo>
                    <a:cubicBezTo>
                      <a:pt x="23" y="27"/>
                      <a:pt x="23" y="27"/>
                      <a:pt x="24" y="28"/>
                    </a:cubicBezTo>
                    <a:cubicBezTo>
                      <a:pt x="24" y="28"/>
                      <a:pt x="24" y="27"/>
                      <a:pt x="25" y="28"/>
                    </a:cubicBezTo>
                    <a:cubicBezTo>
                      <a:pt x="25" y="28"/>
                      <a:pt x="25" y="28"/>
                      <a:pt x="25" y="29"/>
                    </a:cubicBezTo>
                    <a:cubicBezTo>
                      <a:pt x="25" y="29"/>
                      <a:pt x="26" y="29"/>
                      <a:pt x="27" y="29"/>
                    </a:cubicBezTo>
                    <a:cubicBezTo>
                      <a:pt x="27" y="29"/>
                      <a:pt x="27" y="29"/>
                      <a:pt x="28" y="29"/>
                    </a:cubicBezTo>
                    <a:cubicBezTo>
                      <a:pt x="28" y="29"/>
                      <a:pt x="28" y="29"/>
                      <a:pt x="29" y="29"/>
                    </a:cubicBezTo>
                    <a:cubicBezTo>
                      <a:pt x="29" y="29"/>
                      <a:pt x="29" y="30"/>
                      <a:pt x="29" y="30"/>
                    </a:cubicBezTo>
                    <a:cubicBezTo>
                      <a:pt x="30" y="30"/>
                      <a:pt x="30" y="30"/>
                      <a:pt x="31" y="30"/>
                    </a:cubicBezTo>
                    <a:cubicBezTo>
                      <a:pt x="31" y="30"/>
                      <a:pt x="31" y="30"/>
                      <a:pt x="31" y="30"/>
                    </a:cubicBezTo>
                    <a:cubicBezTo>
                      <a:pt x="32" y="29"/>
                      <a:pt x="31" y="29"/>
                      <a:pt x="31" y="29"/>
                    </a:cubicBezTo>
                    <a:cubicBezTo>
                      <a:pt x="31" y="28"/>
                      <a:pt x="31" y="28"/>
                      <a:pt x="31" y="28"/>
                    </a:cubicBezTo>
                    <a:cubicBezTo>
                      <a:pt x="30" y="28"/>
                      <a:pt x="30" y="28"/>
                      <a:pt x="30" y="27"/>
                    </a:cubicBezTo>
                    <a:cubicBezTo>
                      <a:pt x="30" y="27"/>
                      <a:pt x="29" y="27"/>
                      <a:pt x="29" y="27"/>
                    </a:cubicBezTo>
                    <a:cubicBezTo>
                      <a:pt x="29" y="27"/>
                      <a:pt x="29" y="27"/>
                      <a:pt x="28" y="26"/>
                    </a:cubicBezTo>
                    <a:cubicBezTo>
                      <a:pt x="28" y="26"/>
                      <a:pt x="28" y="26"/>
                      <a:pt x="28" y="26"/>
                    </a:cubicBezTo>
                    <a:cubicBezTo>
                      <a:pt x="28" y="26"/>
                      <a:pt x="28" y="25"/>
                      <a:pt x="28" y="25"/>
                    </a:cubicBezTo>
                    <a:cubicBezTo>
                      <a:pt x="28" y="25"/>
                      <a:pt x="29" y="26"/>
                      <a:pt x="29" y="26"/>
                    </a:cubicBezTo>
                    <a:cubicBezTo>
                      <a:pt x="30" y="26"/>
                      <a:pt x="30" y="26"/>
                      <a:pt x="30" y="26"/>
                    </a:cubicBezTo>
                    <a:cubicBezTo>
                      <a:pt x="31" y="26"/>
                      <a:pt x="31" y="27"/>
                      <a:pt x="31" y="27"/>
                    </a:cubicBezTo>
                    <a:cubicBezTo>
                      <a:pt x="31" y="27"/>
                      <a:pt x="32" y="27"/>
                      <a:pt x="32" y="28"/>
                    </a:cubicBezTo>
                    <a:cubicBezTo>
                      <a:pt x="32" y="28"/>
                      <a:pt x="32" y="27"/>
                      <a:pt x="33" y="27"/>
                    </a:cubicBezTo>
                    <a:cubicBezTo>
                      <a:pt x="33" y="27"/>
                      <a:pt x="33" y="29"/>
                      <a:pt x="34" y="28"/>
                    </a:cubicBezTo>
                    <a:cubicBezTo>
                      <a:pt x="34" y="28"/>
                      <a:pt x="34" y="28"/>
                      <a:pt x="34" y="27"/>
                    </a:cubicBezTo>
                    <a:cubicBezTo>
                      <a:pt x="34" y="27"/>
                      <a:pt x="34" y="27"/>
                      <a:pt x="35" y="27"/>
                    </a:cubicBezTo>
                    <a:cubicBezTo>
                      <a:pt x="35" y="27"/>
                      <a:pt x="34" y="26"/>
                      <a:pt x="35" y="26"/>
                    </a:cubicBezTo>
                    <a:cubicBezTo>
                      <a:pt x="35" y="26"/>
                      <a:pt x="36" y="26"/>
                      <a:pt x="36" y="26"/>
                    </a:cubicBezTo>
                    <a:cubicBezTo>
                      <a:pt x="36" y="26"/>
                      <a:pt x="36" y="25"/>
                      <a:pt x="36" y="25"/>
                    </a:cubicBezTo>
                    <a:cubicBezTo>
                      <a:pt x="36" y="25"/>
                      <a:pt x="36" y="25"/>
                      <a:pt x="36" y="24"/>
                    </a:cubicBezTo>
                    <a:cubicBezTo>
                      <a:pt x="36" y="24"/>
                      <a:pt x="36" y="24"/>
                      <a:pt x="36" y="24"/>
                    </a:cubicBezTo>
                    <a:cubicBezTo>
                      <a:pt x="36" y="23"/>
                      <a:pt x="36" y="23"/>
                      <a:pt x="36" y="23"/>
                    </a:cubicBezTo>
                    <a:cubicBezTo>
                      <a:pt x="35" y="22"/>
                      <a:pt x="35" y="22"/>
                      <a:pt x="35" y="22"/>
                    </a:cubicBezTo>
                    <a:cubicBezTo>
                      <a:pt x="34" y="22"/>
                      <a:pt x="34" y="22"/>
                      <a:pt x="34" y="22"/>
                    </a:cubicBezTo>
                    <a:cubicBezTo>
                      <a:pt x="33" y="22"/>
                      <a:pt x="33" y="21"/>
                      <a:pt x="33" y="21"/>
                    </a:cubicBezTo>
                    <a:cubicBezTo>
                      <a:pt x="33" y="21"/>
                      <a:pt x="33" y="20"/>
                      <a:pt x="33" y="20"/>
                    </a:cubicBezTo>
                    <a:cubicBezTo>
                      <a:pt x="33" y="20"/>
                      <a:pt x="33" y="19"/>
                      <a:pt x="33" y="19"/>
                    </a:cubicBezTo>
                    <a:cubicBezTo>
                      <a:pt x="33" y="19"/>
                      <a:pt x="33" y="19"/>
                      <a:pt x="34" y="19"/>
                    </a:cubicBezTo>
                    <a:cubicBezTo>
                      <a:pt x="34" y="19"/>
                      <a:pt x="34" y="18"/>
                      <a:pt x="34" y="18"/>
                    </a:cubicBezTo>
                    <a:cubicBezTo>
                      <a:pt x="34" y="18"/>
                      <a:pt x="34" y="18"/>
                      <a:pt x="34" y="18"/>
                    </a:cubicBezTo>
                    <a:cubicBezTo>
                      <a:pt x="35" y="18"/>
                      <a:pt x="35" y="18"/>
                      <a:pt x="36" y="19"/>
                    </a:cubicBezTo>
                    <a:cubicBezTo>
                      <a:pt x="36" y="19"/>
                      <a:pt x="36" y="19"/>
                      <a:pt x="37" y="19"/>
                    </a:cubicBezTo>
                    <a:cubicBezTo>
                      <a:pt x="37" y="20"/>
                      <a:pt x="37" y="20"/>
                      <a:pt x="37" y="20"/>
                    </a:cubicBezTo>
                    <a:cubicBezTo>
                      <a:pt x="37" y="20"/>
                      <a:pt x="37" y="21"/>
                      <a:pt x="38" y="21"/>
                    </a:cubicBezTo>
                    <a:cubicBezTo>
                      <a:pt x="38" y="21"/>
                      <a:pt x="38" y="21"/>
                      <a:pt x="38" y="22"/>
                    </a:cubicBezTo>
                    <a:cubicBezTo>
                      <a:pt x="38" y="22"/>
                      <a:pt x="39" y="22"/>
                      <a:pt x="39" y="22"/>
                    </a:cubicBezTo>
                    <a:cubicBezTo>
                      <a:pt x="40" y="22"/>
                      <a:pt x="40" y="22"/>
                      <a:pt x="40" y="22"/>
                    </a:cubicBezTo>
                    <a:cubicBezTo>
                      <a:pt x="41" y="21"/>
                      <a:pt x="41" y="21"/>
                      <a:pt x="41" y="21"/>
                    </a:cubicBezTo>
                    <a:cubicBezTo>
                      <a:pt x="41" y="20"/>
                      <a:pt x="41" y="20"/>
                      <a:pt x="42" y="20"/>
                    </a:cubicBezTo>
                    <a:cubicBezTo>
                      <a:pt x="42" y="20"/>
                      <a:pt x="42" y="21"/>
                      <a:pt x="43" y="21"/>
                    </a:cubicBezTo>
                    <a:cubicBezTo>
                      <a:pt x="43" y="21"/>
                      <a:pt x="43" y="20"/>
                      <a:pt x="43" y="20"/>
                    </a:cubicBezTo>
                    <a:cubicBezTo>
                      <a:pt x="44" y="20"/>
                      <a:pt x="44" y="20"/>
                      <a:pt x="44" y="19"/>
                    </a:cubicBezTo>
                    <a:cubicBezTo>
                      <a:pt x="45" y="19"/>
                      <a:pt x="44" y="19"/>
                      <a:pt x="45" y="19"/>
                    </a:cubicBezTo>
                    <a:cubicBezTo>
                      <a:pt x="45" y="18"/>
                      <a:pt x="45" y="19"/>
                      <a:pt x="45" y="19"/>
                    </a:cubicBezTo>
                    <a:cubicBezTo>
                      <a:pt x="46" y="19"/>
                      <a:pt x="46" y="19"/>
                      <a:pt x="46" y="18"/>
                    </a:cubicBezTo>
                    <a:cubicBezTo>
                      <a:pt x="46" y="18"/>
                      <a:pt x="46" y="18"/>
                      <a:pt x="46" y="18"/>
                    </a:cubicBezTo>
                    <a:cubicBezTo>
                      <a:pt x="46" y="17"/>
                      <a:pt x="46" y="17"/>
                      <a:pt x="46" y="1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6" name="Freeform 216"/>
              <p:cNvSpPr>
                <a:spLocks/>
              </p:cNvSpPr>
              <p:nvPr/>
            </p:nvSpPr>
            <p:spPr bwMode="auto">
              <a:xfrm>
                <a:off x="2487614" y="1173164"/>
                <a:ext cx="33338" cy="22225"/>
              </a:xfrm>
              <a:custGeom>
                <a:avLst/>
                <a:gdLst>
                  <a:gd name="T0" fmla="*/ 2 w 3"/>
                  <a:gd name="T1" fmla="*/ 0 h 2"/>
                  <a:gd name="T2" fmla="*/ 1 w 3"/>
                  <a:gd name="T3" fmla="*/ 0 h 2"/>
                  <a:gd name="T4" fmla="*/ 0 w 3"/>
                  <a:gd name="T5" fmla="*/ 1 h 2"/>
                  <a:gd name="T6" fmla="*/ 0 w 3"/>
                  <a:gd name="T7" fmla="*/ 1 h 2"/>
                  <a:gd name="T8" fmla="*/ 1 w 3"/>
                  <a:gd name="T9" fmla="*/ 2 h 2"/>
                  <a:gd name="T10" fmla="*/ 1 w 3"/>
                  <a:gd name="T11" fmla="*/ 1 h 2"/>
                  <a:gd name="T12" fmla="*/ 2 w 3"/>
                  <a:gd name="T13" fmla="*/ 1 h 2"/>
                  <a:gd name="T14" fmla="*/ 2 w 3"/>
                  <a:gd name="T15" fmla="*/ 0 h 2"/>
                  <a:gd name="T16" fmla="*/ 2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2" y="0"/>
                    </a:moveTo>
                    <a:cubicBezTo>
                      <a:pt x="1" y="0"/>
                      <a:pt x="1" y="0"/>
                      <a:pt x="1" y="0"/>
                    </a:cubicBezTo>
                    <a:cubicBezTo>
                      <a:pt x="1" y="0"/>
                      <a:pt x="0" y="0"/>
                      <a:pt x="0" y="1"/>
                    </a:cubicBezTo>
                    <a:cubicBezTo>
                      <a:pt x="0" y="1"/>
                      <a:pt x="0" y="1"/>
                      <a:pt x="0" y="1"/>
                    </a:cubicBezTo>
                    <a:cubicBezTo>
                      <a:pt x="0" y="2"/>
                      <a:pt x="0" y="2"/>
                      <a:pt x="1" y="2"/>
                    </a:cubicBezTo>
                    <a:cubicBezTo>
                      <a:pt x="1" y="2"/>
                      <a:pt x="1" y="1"/>
                      <a:pt x="1" y="1"/>
                    </a:cubicBezTo>
                    <a:cubicBezTo>
                      <a:pt x="2" y="1"/>
                      <a:pt x="2" y="1"/>
                      <a:pt x="2" y="1"/>
                    </a:cubicBezTo>
                    <a:cubicBezTo>
                      <a:pt x="2" y="1"/>
                      <a:pt x="3" y="0"/>
                      <a:pt x="2" y="0"/>
                    </a:cubicBezTo>
                    <a:cubicBezTo>
                      <a:pt x="2" y="0"/>
                      <a:pt x="2"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7" name="Freeform 217"/>
              <p:cNvSpPr>
                <a:spLocks/>
              </p:cNvSpPr>
              <p:nvPr/>
            </p:nvSpPr>
            <p:spPr bwMode="auto">
              <a:xfrm>
                <a:off x="2779714" y="1476376"/>
                <a:ext cx="173038" cy="161925"/>
              </a:xfrm>
              <a:custGeom>
                <a:avLst/>
                <a:gdLst>
                  <a:gd name="T0" fmla="*/ 14 w 16"/>
                  <a:gd name="T1" fmla="*/ 11 h 15"/>
                  <a:gd name="T2" fmla="*/ 14 w 16"/>
                  <a:gd name="T3" fmla="*/ 10 h 15"/>
                  <a:gd name="T4" fmla="*/ 14 w 16"/>
                  <a:gd name="T5" fmla="*/ 9 h 15"/>
                  <a:gd name="T6" fmla="*/ 15 w 16"/>
                  <a:gd name="T7" fmla="*/ 7 h 15"/>
                  <a:gd name="T8" fmla="*/ 14 w 16"/>
                  <a:gd name="T9" fmla="*/ 6 h 15"/>
                  <a:gd name="T10" fmla="*/ 13 w 16"/>
                  <a:gd name="T11" fmla="*/ 6 h 15"/>
                  <a:gd name="T12" fmla="*/ 12 w 16"/>
                  <a:gd name="T13" fmla="*/ 6 h 15"/>
                  <a:gd name="T14" fmla="*/ 10 w 16"/>
                  <a:gd name="T15" fmla="*/ 6 h 15"/>
                  <a:gd name="T16" fmla="*/ 10 w 16"/>
                  <a:gd name="T17" fmla="*/ 5 h 15"/>
                  <a:gd name="T18" fmla="*/ 9 w 16"/>
                  <a:gd name="T19" fmla="*/ 4 h 15"/>
                  <a:gd name="T20" fmla="*/ 11 w 16"/>
                  <a:gd name="T21" fmla="*/ 2 h 15"/>
                  <a:gd name="T22" fmla="*/ 12 w 16"/>
                  <a:gd name="T23" fmla="*/ 1 h 15"/>
                  <a:gd name="T24" fmla="*/ 10 w 16"/>
                  <a:gd name="T25" fmla="*/ 1 h 15"/>
                  <a:gd name="T26" fmla="*/ 8 w 16"/>
                  <a:gd name="T27" fmla="*/ 3 h 15"/>
                  <a:gd name="T28" fmla="*/ 6 w 16"/>
                  <a:gd name="T29" fmla="*/ 5 h 15"/>
                  <a:gd name="T30" fmla="*/ 4 w 16"/>
                  <a:gd name="T31" fmla="*/ 7 h 15"/>
                  <a:gd name="T32" fmla="*/ 2 w 16"/>
                  <a:gd name="T33" fmla="*/ 8 h 15"/>
                  <a:gd name="T34" fmla="*/ 2 w 16"/>
                  <a:gd name="T35" fmla="*/ 10 h 15"/>
                  <a:gd name="T36" fmla="*/ 0 w 16"/>
                  <a:gd name="T37" fmla="*/ 12 h 15"/>
                  <a:gd name="T38" fmla="*/ 3 w 16"/>
                  <a:gd name="T39" fmla="*/ 12 h 15"/>
                  <a:gd name="T40" fmla="*/ 5 w 16"/>
                  <a:gd name="T41" fmla="*/ 12 h 15"/>
                  <a:gd name="T42" fmla="*/ 7 w 16"/>
                  <a:gd name="T43" fmla="*/ 12 h 15"/>
                  <a:gd name="T44" fmla="*/ 9 w 16"/>
                  <a:gd name="T45" fmla="*/ 12 h 15"/>
                  <a:gd name="T46" fmla="*/ 8 w 16"/>
                  <a:gd name="T47" fmla="*/ 13 h 15"/>
                  <a:gd name="T48" fmla="*/ 8 w 16"/>
                  <a:gd name="T49" fmla="*/ 14 h 15"/>
                  <a:gd name="T50" fmla="*/ 10 w 16"/>
                  <a:gd name="T51" fmla="*/ 13 h 15"/>
                  <a:gd name="T52" fmla="*/ 12 w 16"/>
                  <a:gd name="T53" fmla="*/ 12 h 15"/>
                  <a:gd name="T54" fmla="*/ 12 w 16"/>
                  <a:gd name="T55" fmla="*/ 13 h 15"/>
                  <a:gd name="T56" fmla="*/ 11 w 16"/>
                  <a:gd name="T57" fmla="*/ 14 h 15"/>
                  <a:gd name="T58" fmla="*/ 13 w 16"/>
                  <a:gd name="T59" fmla="*/ 15 h 15"/>
                  <a:gd name="T60" fmla="*/ 14 w 16"/>
                  <a:gd name="T61" fmla="*/ 14 h 15"/>
                  <a:gd name="T62" fmla="*/ 16 w 16"/>
                  <a:gd name="T63" fmla="*/ 12 h 15"/>
                  <a:gd name="T64" fmla="*/ 15 w 16"/>
                  <a:gd name="T65"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 h="15">
                    <a:moveTo>
                      <a:pt x="15" y="11"/>
                    </a:moveTo>
                    <a:cubicBezTo>
                      <a:pt x="14" y="11"/>
                      <a:pt x="14" y="12"/>
                      <a:pt x="14" y="11"/>
                    </a:cubicBezTo>
                    <a:cubicBezTo>
                      <a:pt x="14" y="11"/>
                      <a:pt x="14" y="11"/>
                      <a:pt x="14" y="11"/>
                    </a:cubicBezTo>
                    <a:cubicBezTo>
                      <a:pt x="14" y="10"/>
                      <a:pt x="14" y="10"/>
                      <a:pt x="14" y="10"/>
                    </a:cubicBezTo>
                    <a:cubicBezTo>
                      <a:pt x="14" y="10"/>
                      <a:pt x="15" y="10"/>
                      <a:pt x="14" y="9"/>
                    </a:cubicBezTo>
                    <a:cubicBezTo>
                      <a:pt x="14" y="9"/>
                      <a:pt x="14" y="9"/>
                      <a:pt x="14" y="9"/>
                    </a:cubicBezTo>
                    <a:cubicBezTo>
                      <a:pt x="14" y="9"/>
                      <a:pt x="14" y="8"/>
                      <a:pt x="14" y="8"/>
                    </a:cubicBezTo>
                    <a:cubicBezTo>
                      <a:pt x="14" y="8"/>
                      <a:pt x="15" y="8"/>
                      <a:pt x="15" y="7"/>
                    </a:cubicBezTo>
                    <a:cubicBezTo>
                      <a:pt x="15" y="7"/>
                      <a:pt x="14" y="7"/>
                      <a:pt x="14" y="6"/>
                    </a:cubicBezTo>
                    <a:cubicBezTo>
                      <a:pt x="14" y="6"/>
                      <a:pt x="14" y="6"/>
                      <a:pt x="14" y="6"/>
                    </a:cubicBezTo>
                    <a:cubicBezTo>
                      <a:pt x="14" y="6"/>
                      <a:pt x="14" y="6"/>
                      <a:pt x="13" y="6"/>
                    </a:cubicBezTo>
                    <a:cubicBezTo>
                      <a:pt x="13" y="6"/>
                      <a:pt x="13" y="6"/>
                      <a:pt x="13" y="6"/>
                    </a:cubicBezTo>
                    <a:cubicBezTo>
                      <a:pt x="13" y="6"/>
                      <a:pt x="13" y="6"/>
                      <a:pt x="13" y="6"/>
                    </a:cubicBezTo>
                    <a:cubicBezTo>
                      <a:pt x="12" y="6"/>
                      <a:pt x="12" y="6"/>
                      <a:pt x="12" y="6"/>
                    </a:cubicBezTo>
                    <a:cubicBezTo>
                      <a:pt x="12" y="7"/>
                      <a:pt x="11" y="7"/>
                      <a:pt x="11" y="7"/>
                    </a:cubicBezTo>
                    <a:cubicBezTo>
                      <a:pt x="11" y="6"/>
                      <a:pt x="11" y="6"/>
                      <a:pt x="10" y="6"/>
                    </a:cubicBezTo>
                    <a:cubicBezTo>
                      <a:pt x="10" y="5"/>
                      <a:pt x="11" y="5"/>
                      <a:pt x="10" y="5"/>
                    </a:cubicBezTo>
                    <a:cubicBezTo>
                      <a:pt x="10" y="5"/>
                      <a:pt x="10" y="5"/>
                      <a:pt x="10" y="5"/>
                    </a:cubicBezTo>
                    <a:cubicBezTo>
                      <a:pt x="10" y="5"/>
                      <a:pt x="9" y="5"/>
                      <a:pt x="9" y="5"/>
                    </a:cubicBezTo>
                    <a:cubicBezTo>
                      <a:pt x="9" y="5"/>
                      <a:pt x="9" y="5"/>
                      <a:pt x="9" y="4"/>
                    </a:cubicBezTo>
                    <a:cubicBezTo>
                      <a:pt x="9" y="4"/>
                      <a:pt x="10" y="4"/>
                      <a:pt x="10" y="3"/>
                    </a:cubicBezTo>
                    <a:cubicBezTo>
                      <a:pt x="10" y="3"/>
                      <a:pt x="11" y="3"/>
                      <a:pt x="11" y="2"/>
                    </a:cubicBezTo>
                    <a:cubicBezTo>
                      <a:pt x="11" y="2"/>
                      <a:pt x="12" y="2"/>
                      <a:pt x="12" y="2"/>
                    </a:cubicBezTo>
                    <a:cubicBezTo>
                      <a:pt x="12" y="1"/>
                      <a:pt x="12" y="1"/>
                      <a:pt x="12" y="1"/>
                    </a:cubicBezTo>
                    <a:cubicBezTo>
                      <a:pt x="12" y="0"/>
                      <a:pt x="11" y="1"/>
                      <a:pt x="11" y="1"/>
                    </a:cubicBezTo>
                    <a:cubicBezTo>
                      <a:pt x="11" y="1"/>
                      <a:pt x="10" y="1"/>
                      <a:pt x="10" y="1"/>
                    </a:cubicBezTo>
                    <a:cubicBezTo>
                      <a:pt x="9" y="1"/>
                      <a:pt x="9" y="2"/>
                      <a:pt x="9" y="2"/>
                    </a:cubicBezTo>
                    <a:cubicBezTo>
                      <a:pt x="8" y="2"/>
                      <a:pt x="8" y="2"/>
                      <a:pt x="8" y="3"/>
                    </a:cubicBezTo>
                    <a:cubicBezTo>
                      <a:pt x="7" y="3"/>
                      <a:pt x="7" y="3"/>
                      <a:pt x="7" y="4"/>
                    </a:cubicBezTo>
                    <a:cubicBezTo>
                      <a:pt x="7" y="4"/>
                      <a:pt x="6" y="4"/>
                      <a:pt x="6" y="5"/>
                    </a:cubicBezTo>
                    <a:cubicBezTo>
                      <a:pt x="5" y="5"/>
                      <a:pt x="5" y="6"/>
                      <a:pt x="5" y="6"/>
                    </a:cubicBezTo>
                    <a:cubicBezTo>
                      <a:pt x="4" y="7"/>
                      <a:pt x="4" y="7"/>
                      <a:pt x="4" y="7"/>
                    </a:cubicBezTo>
                    <a:cubicBezTo>
                      <a:pt x="3" y="8"/>
                      <a:pt x="3" y="8"/>
                      <a:pt x="3" y="8"/>
                    </a:cubicBezTo>
                    <a:cubicBezTo>
                      <a:pt x="2" y="8"/>
                      <a:pt x="2" y="8"/>
                      <a:pt x="2" y="8"/>
                    </a:cubicBezTo>
                    <a:cubicBezTo>
                      <a:pt x="2" y="9"/>
                      <a:pt x="2" y="9"/>
                      <a:pt x="2" y="9"/>
                    </a:cubicBezTo>
                    <a:cubicBezTo>
                      <a:pt x="2" y="10"/>
                      <a:pt x="2" y="10"/>
                      <a:pt x="2" y="10"/>
                    </a:cubicBezTo>
                    <a:cubicBezTo>
                      <a:pt x="1" y="11"/>
                      <a:pt x="0" y="10"/>
                      <a:pt x="0" y="11"/>
                    </a:cubicBezTo>
                    <a:cubicBezTo>
                      <a:pt x="0" y="11"/>
                      <a:pt x="0" y="12"/>
                      <a:pt x="0" y="12"/>
                    </a:cubicBezTo>
                    <a:cubicBezTo>
                      <a:pt x="1" y="12"/>
                      <a:pt x="1" y="12"/>
                      <a:pt x="1" y="12"/>
                    </a:cubicBezTo>
                    <a:cubicBezTo>
                      <a:pt x="2" y="12"/>
                      <a:pt x="2" y="12"/>
                      <a:pt x="3" y="12"/>
                    </a:cubicBezTo>
                    <a:cubicBezTo>
                      <a:pt x="3" y="12"/>
                      <a:pt x="4" y="12"/>
                      <a:pt x="4" y="12"/>
                    </a:cubicBezTo>
                    <a:cubicBezTo>
                      <a:pt x="4" y="12"/>
                      <a:pt x="5" y="12"/>
                      <a:pt x="5" y="12"/>
                    </a:cubicBezTo>
                    <a:cubicBezTo>
                      <a:pt x="5" y="12"/>
                      <a:pt x="6" y="12"/>
                      <a:pt x="6" y="12"/>
                    </a:cubicBezTo>
                    <a:cubicBezTo>
                      <a:pt x="7" y="12"/>
                      <a:pt x="7" y="12"/>
                      <a:pt x="7" y="12"/>
                    </a:cubicBezTo>
                    <a:cubicBezTo>
                      <a:pt x="8" y="12"/>
                      <a:pt x="8" y="12"/>
                      <a:pt x="8" y="12"/>
                    </a:cubicBezTo>
                    <a:cubicBezTo>
                      <a:pt x="9" y="12"/>
                      <a:pt x="9" y="12"/>
                      <a:pt x="9" y="12"/>
                    </a:cubicBezTo>
                    <a:cubicBezTo>
                      <a:pt x="9" y="12"/>
                      <a:pt x="9" y="12"/>
                      <a:pt x="9" y="13"/>
                    </a:cubicBezTo>
                    <a:cubicBezTo>
                      <a:pt x="9" y="13"/>
                      <a:pt x="9" y="13"/>
                      <a:pt x="8" y="13"/>
                    </a:cubicBezTo>
                    <a:cubicBezTo>
                      <a:pt x="8" y="13"/>
                      <a:pt x="7" y="13"/>
                      <a:pt x="7" y="13"/>
                    </a:cubicBezTo>
                    <a:cubicBezTo>
                      <a:pt x="7" y="14"/>
                      <a:pt x="8" y="14"/>
                      <a:pt x="8" y="14"/>
                    </a:cubicBezTo>
                    <a:cubicBezTo>
                      <a:pt x="8" y="14"/>
                      <a:pt x="9" y="14"/>
                      <a:pt x="9" y="14"/>
                    </a:cubicBezTo>
                    <a:cubicBezTo>
                      <a:pt x="10" y="14"/>
                      <a:pt x="10" y="14"/>
                      <a:pt x="10" y="13"/>
                    </a:cubicBezTo>
                    <a:cubicBezTo>
                      <a:pt x="10" y="13"/>
                      <a:pt x="10" y="13"/>
                      <a:pt x="11" y="12"/>
                    </a:cubicBezTo>
                    <a:cubicBezTo>
                      <a:pt x="11" y="12"/>
                      <a:pt x="11" y="12"/>
                      <a:pt x="12" y="12"/>
                    </a:cubicBezTo>
                    <a:cubicBezTo>
                      <a:pt x="12" y="12"/>
                      <a:pt x="12" y="12"/>
                      <a:pt x="12" y="12"/>
                    </a:cubicBezTo>
                    <a:cubicBezTo>
                      <a:pt x="12" y="12"/>
                      <a:pt x="12" y="12"/>
                      <a:pt x="12" y="13"/>
                    </a:cubicBezTo>
                    <a:cubicBezTo>
                      <a:pt x="12" y="13"/>
                      <a:pt x="12" y="13"/>
                      <a:pt x="12" y="13"/>
                    </a:cubicBezTo>
                    <a:cubicBezTo>
                      <a:pt x="11" y="13"/>
                      <a:pt x="11" y="14"/>
                      <a:pt x="11" y="14"/>
                    </a:cubicBezTo>
                    <a:cubicBezTo>
                      <a:pt x="12" y="14"/>
                      <a:pt x="12" y="14"/>
                      <a:pt x="12" y="14"/>
                    </a:cubicBezTo>
                    <a:cubicBezTo>
                      <a:pt x="12" y="14"/>
                      <a:pt x="12" y="15"/>
                      <a:pt x="13" y="15"/>
                    </a:cubicBezTo>
                    <a:cubicBezTo>
                      <a:pt x="13" y="15"/>
                      <a:pt x="14" y="15"/>
                      <a:pt x="14" y="14"/>
                    </a:cubicBezTo>
                    <a:cubicBezTo>
                      <a:pt x="14" y="14"/>
                      <a:pt x="14" y="14"/>
                      <a:pt x="14" y="14"/>
                    </a:cubicBezTo>
                    <a:cubicBezTo>
                      <a:pt x="14" y="14"/>
                      <a:pt x="15" y="13"/>
                      <a:pt x="15" y="13"/>
                    </a:cubicBezTo>
                    <a:cubicBezTo>
                      <a:pt x="15" y="13"/>
                      <a:pt x="15" y="13"/>
                      <a:pt x="16" y="12"/>
                    </a:cubicBezTo>
                    <a:cubicBezTo>
                      <a:pt x="16" y="12"/>
                      <a:pt x="16" y="11"/>
                      <a:pt x="16" y="11"/>
                    </a:cubicBezTo>
                    <a:cubicBezTo>
                      <a:pt x="16" y="11"/>
                      <a:pt x="15" y="11"/>
                      <a:pt x="15" y="1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8" name="Freeform 218"/>
              <p:cNvSpPr>
                <a:spLocks/>
              </p:cNvSpPr>
              <p:nvPr/>
            </p:nvSpPr>
            <p:spPr bwMode="auto">
              <a:xfrm>
                <a:off x="2682876" y="1530351"/>
                <a:ext cx="65088" cy="31750"/>
              </a:xfrm>
              <a:custGeom>
                <a:avLst/>
                <a:gdLst>
                  <a:gd name="T0" fmla="*/ 3 w 6"/>
                  <a:gd name="T1" fmla="*/ 3 h 3"/>
                  <a:gd name="T2" fmla="*/ 4 w 6"/>
                  <a:gd name="T3" fmla="*/ 3 h 3"/>
                  <a:gd name="T4" fmla="*/ 6 w 6"/>
                  <a:gd name="T5" fmla="*/ 2 h 3"/>
                  <a:gd name="T6" fmla="*/ 5 w 6"/>
                  <a:gd name="T7" fmla="*/ 1 h 3"/>
                  <a:gd name="T8" fmla="*/ 4 w 6"/>
                  <a:gd name="T9" fmla="*/ 1 h 3"/>
                  <a:gd name="T10" fmla="*/ 3 w 6"/>
                  <a:gd name="T11" fmla="*/ 1 h 3"/>
                  <a:gd name="T12" fmla="*/ 3 w 6"/>
                  <a:gd name="T13" fmla="*/ 0 h 3"/>
                  <a:gd name="T14" fmla="*/ 1 w 6"/>
                  <a:gd name="T15" fmla="*/ 0 h 3"/>
                  <a:gd name="T16" fmla="*/ 0 w 6"/>
                  <a:gd name="T17" fmla="*/ 0 h 3"/>
                  <a:gd name="T18" fmla="*/ 0 w 6"/>
                  <a:gd name="T19" fmla="*/ 1 h 3"/>
                  <a:gd name="T20" fmla="*/ 1 w 6"/>
                  <a:gd name="T21" fmla="*/ 1 h 3"/>
                  <a:gd name="T22" fmla="*/ 1 w 6"/>
                  <a:gd name="T23" fmla="*/ 1 h 3"/>
                  <a:gd name="T24" fmla="*/ 2 w 6"/>
                  <a:gd name="T25" fmla="*/ 2 h 3"/>
                  <a:gd name="T26" fmla="*/ 3 w 6"/>
                  <a:gd name="T27" fmla="*/ 3 h 3"/>
                  <a:gd name="T28" fmla="*/ 3 w 6"/>
                  <a:gd name="T2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3">
                    <a:moveTo>
                      <a:pt x="3" y="3"/>
                    </a:moveTo>
                    <a:cubicBezTo>
                      <a:pt x="4" y="3"/>
                      <a:pt x="4" y="3"/>
                      <a:pt x="4" y="3"/>
                    </a:cubicBezTo>
                    <a:cubicBezTo>
                      <a:pt x="5" y="3"/>
                      <a:pt x="5" y="3"/>
                      <a:pt x="6" y="2"/>
                    </a:cubicBezTo>
                    <a:cubicBezTo>
                      <a:pt x="6" y="2"/>
                      <a:pt x="6" y="2"/>
                      <a:pt x="5" y="1"/>
                    </a:cubicBezTo>
                    <a:cubicBezTo>
                      <a:pt x="5" y="1"/>
                      <a:pt x="5" y="1"/>
                      <a:pt x="4" y="1"/>
                    </a:cubicBezTo>
                    <a:cubicBezTo>
                      <a:pt x="4" y="1"/>
                      <a:pt x="4" y="1"/>
                      <a:pt x="3" y="1"/>
                    </a:cubicBezTo>
                    <a:cubicBezTo>
                      <a:pt x="3" y="1"/>
                      <a:pt x="3" y="0"/>
                      <a:pt x="3" y="0"/>
                    </a:cubicBezTo>
                    <a:cubicBezTo>
                      <a:pt x="2" y="0"/>
                      <a:pt x="2" y="0"/>
                      <a:pt x="1" y="0"/>
                    </a:cubicBezTo>
                    <a:cubicBezTo>
                      <a:pt x="1" y="0"/>
                      <a:pt x="0" y="0"/>
                      <a:pt x="0" y="0"/>
                    </a:cubicBezTo>
                    <a:cubicBezTo>
                      <a:pt x="0" y="0"/>
                      <a:pt x="0" y="1"/>
                      <a:pt x="0" y="1"/>
                    </a:cubicBezTo>
                    <a:cubicBezTo>
                      <a:pt x="0" y="1"/>
                      <a:pt x="0" y="1"/>
                      <a:pt x="1" y="1"/>
                    </a:cubicBezTo>
                    <a:cubicBezTo>
                      <a:pt x="1" y="1"/>
                      <a:pt x="1" y="1"/>
                      <a:pt x="1" y="1"/>
                    </a:cubicBezTo>
                    <a:cubicBezTo>
                      <a:pt x="2" y="2"/>
                      <a:pt x="2" y="2"/>
                      <a:pt x="2" y="2"/>
                    </a:cubicBezTo>
                    <a:cubicBezTo>
                      <a:pt x="2" y="3"/>
                      <a:pt x="3" y="3"/>
                      <a:pt x="3" y="3"/>
                    </a:cubicBezTo>
                    <a:cubicBezTo>
                      <a:pt x="3" y="3"/>
                      <a:pt x="3" y="3"/>
                      <a:pt x="3"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9" name="Freeform 219"/>
              <p:cNvSpPr>
                <a:spLocks/>
              </p:cNvSpPr>
              <p:nvPr/>
            </p:nvSpPr>
            <p:spPr bwMode="auto">
              <a:xfrm>
                <a:off x="2714626" y="1595439"/>
                <a:ext cx="22225" cy="20638"/>
              </a:xfrm>
              <a:custGeom>
                <a:avLst/>
                <a:gdLst>
                  <a:gd name="T0" fmla="*/ 1 w 2"/>
                  <a:gd name="T1" fmla="*/ 1 h 2"/>
                  <a:gd name="T2" fmla="*/ 0 w 2"/>
                  <a:gd name="T3" fmla="*/ 1 h 2"/>
                  <a:gd name="T4" fmla="*/ 0 w 2"/>
                  <a:gd name="T5" fmla="*/ 2 h 2"/>
                  <a:gd name="T6" fmla="*/ 1 w 2"/>
                  <a:gd name="T7" fmla="*/ 2 h 2"/>
                  <a:gd name="T8" fmla="*/ 1 w 2"/>
                  <a:gd name="T9" fmla="*/ 1 h 2"/>
                  <a:gd name="T10" fmla="*/ 1 w 2"/>
                  <a:gd name="T11" fmla="*/ 0 h 2"/>
                  <a:gd name="T12" fmla="*/ 1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1"/>
                    </a:moveTo>
                    <a:cubicBezTo>
                      <a:pt x="1" y="1"/>
                      <a:pt x="1" y="1"/>
                      <a:pt x="0" y="1"/>
                    </a:cubicBezTo>
                    <a:cubicBezTo>
                      <a:pt x="0" y="1"/>
                      <a:pt x="0" y="1"/>
                      <a:pt x="0" y="2"/>
                    </a:cubicBezTo>
                    <a:cubicBezTo>
                      <a:pt x="0" y="2"/>
                      <a:pt x="1" y="2"/>
                      <a:pt x="1" y="2"/>
                    </a:cubicBezTo>
                    <a:cubicBezTo>
                      <a:pt x="1" y="2"/>
                      <a:pt x="1" y="2"/>
                      <a:pt x="1" y="1"/>
                    </a:cubicBezTo>
                    <a:cubicBezTo>
                      <a:pt x="1" y="1"/>
                      <a:pt x="2" y="1"/>
                      <a:pt x="1" y="0"/>
                    </a:cubicBezTo>
                    <a:cubicBezTo>
                      <a:pt x="1" y="0"/>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0" name="Freeform 220"/>
              <p:cNvSpPr>
                <a:spLocks/>
              </p:cNvSpPr>
              <p:nvPr/>
            </p:nvSpPr>
            <p:spPr bwMode="auto">
              <a:xfrm>
                <a:off x="2649539" y="1616076"/>
                <a:ext cx="65088" cy="42863"/>
              </a:xfrm>
              <a:custGeom>
                <a:avLst/>
                <a:gdLst>
                  <a:gd name="T0" fmla="*/ 1 w 6"/>
                  <a:gd name="T1" fmla="*/ 0 h 4"/>
                  <a:gd name="T2" fmla="*/ 1 w 6"/>
                  <a:gd name="T3" fmla="*/ 0 h 4"/>
                  <a:gd name="T4" fmla="*/ 0 w 6"/>
                  <a:gd name="T5" fmla="*/ 1 h 4"/>
                  <a:gd name="T6" fmla="*/ 0 w 6"/>
                  <a:gd name="T7" fmla="*/ 2 h 4"/>
                  <a:gd name="T8" fmla="*/ 1 w 6"/>
                  <a:gd name="T9" fmla="*/ 3 h 4"/>
                  <a:gd name="T10" fmla="*/ 2 w 6"/>
                  <a:gd name="T11" fmla="*/ 3 h 4"/>
                  <a:gd name="T12" fmla="*/ 3 w 6"/>
                  <a:gd name="T13" fmla="*/ 3 h 4"/>
                  <a:gd name="T14" fmla="*/ 3 w 6"/>
                  <a:gd name="T15" fmla="*/ 4 h 4"/>
                  <a:gd name="T16" fmla="*/ 4 w 6"/>
                  <a:gd name="T17" fmla="*/ 3 h 4"/>
                  <a:gd name="T18" fmla="*/ 5 w 6"/>
                  <a:gd name="T19" fmla="*/ 3 h 4"/>
                  <a:gd name="T20" fmla="*/ 6 w 6"/>
                  <a:gd name="T21" fmla="*/ 2 h 4"/>
                  <a:gd name="T22" fmla="*/ 5 w 6"/>
                  <a:gd name="T23" fmla="*/ 2 h 4"/>
                  <a:gd name="T24" fmla="*/ 4 w 6"/>
                  <a:gd name="T25" fmla="*/ 2 h 4"/>
                  <a:gd name="T26" fmla="*/ 3 w 6"/>
                  <a:gd name="T27" fmla="*/ 2 h 4"/>
                  <a:gd name="T28" fmla="*/ 2 w 6"/>
                  <a:gd name="T29" fmla="*/ 1 h 4"/>
                  <a:gd name="T30" fmla="*/ 2 w 6"/>
                  <a:gd name="T31" fmla="*/ 1 h 4"/>
                  <a:gd name="T32" fmla="*/ 1 w 6"/>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4">
                    <a:moveTo>
                      <a:pt x="1" y="0"/>
                    </a:moveTo>
                    <a:cubicBezTo>
                      <a:pt x="1" y="0"/>
                      <a:pt x="1" y="0"/>
                      <a:pt x="1" y="0"/>
                    </a:cubicBezTo>
                    <a:cubicBezTo>
                      <a:pt x="0" y="1"/>
                      <a:pt x="0" y="1"/>
                      <a:pt x="0" y="1"/>
                    </a:cubicBezTo>
                    <a:cubicBezTo>
                      <a:pt x="0" y="1"/>
                      <a:pt x="0" y="2"/>
                      <a:pt x="0" y="2"/>
                    </a:cubicBezTo>
                    <a:cubicBezTo>
                      <a:pt x="1" y="2"/>
                      <a:pt x="1" y="2"/>
                      <a:pt x="1" y="3"/>
                    </a:cubicBezTo>
                    <a:cubicBezTo>
                      <a:pt x="1" y="3"/>
                      <a:pt x="2" y="3"/>
                      <a:pt x="2" y="3"/>
                    </a:cubicBezTo>
                    <a:cubicBezTo>
                      <a:pt x="2" y="3"/>
                      <a:pt x="2" y="3"/>
                      <a:pt x="3" y="3"/>
                    </a:cubicBezTo>
                    <a:cubicBezTo>
                      <a:pt x="3" y="3"/>
                      <a:pt x="3" y="4"/>
                      <a:pt x="3" y="4"/>
                    </a:cubicBezTo>
                    <a:cubicBezTo>
                      <a:pt x="4" y="4"/>
                      <a:pt x="4" y="3"/>
                      <a:pt x="4" y="3"/>
                    </a:cubicBezTo>
                    <a:cubicBezTo>
                      <a:pt x="4" y="3"/>
                      <a:pt x="4" y="3"/>
                      <a:pt x="5" y="3"/>
                    </a:cubicBezTo>
                    <a:cubicBezTo>
                      <a:pt x="5" y="2"/>
                      <a:pt x="6" y="3"/>
                      <a:pt x="6" y="2"/>
                    </a:cubicBezTo>
                    <a:cubicBezTo>
                      <a:pt x="6" y="2"/>
                      <a:pt x="5" y="2"/>
                      <a:pt x="5" y="2"/>
                    </a:cubicBezTo>
                    <a:cubicBezTo>
                      <a:pt x="4" y="2"/>
                      <a:pt x="4" y="2"/>
                      <a:pt x="4" y="2"/>
                    </a:cubicBezTo>
                    <a:cubicBezTo>
                      <a:pt x="4" y="2"/>
                      <a:pt x="3" y="2"/>
                      <a:pt x="3" y="2"/>
                    </a:cubicBezTo>
                    <a:cubicBezTo>
                      <a:pt x="3" y="2"/>
                      <a:pt x="2" y="1"/>
                      <a:pt x="2" y="1"/>
                    </a:cubicBezTo>
                    <a:cubicBezTo>
                      <a:pt x="2" y="1"/>
                      <a:pt x="2" y="1"/>
                      <a:pt x="2" y="1"/>
                    </a:cubicBezTo>
                    <a:cubicBezTo>
                      <a:pt x="1" y="1"/>
                      <a:pt x="2"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1" name="Freeform 221"/>
              <p:cNvSpPr>
                <a:spLocks/>
              </p:cNvSpPr>
              <p:nvPr/>
            </p:nvSpPr>
            <p:spPr bwMode="auto">
              <a:xfrm>
                <a:off x="2714626" y="1616076"/>
                <a:ext cx="42863" cy="42863"/>
              </a:xfrm>
              <a:custGeom>
                <a:avLst/>
                <a:gdLst>
                  <a:gd name="T0" fmla="*/ 4 w 4"/>
                  <a:gd name="T1" fmla="*/ 2 h 4"/>
                  <a:gd name="T2" fmla="*/ 4 w 4"/>
                  <a:gd name="T3" fmla="*/ 0 h 4"/>
                  <a:gd name="T4" fmla="*/ 3 w 4"/>
                  <a:gd name="T5" fmla="*/ 0 h 4"/>
                  <a:gd name="T6" fmla="*/ 2 w 4"/>
                  <a:gd name="T7" fmla="*/ 1 h 4"/>
                  <a:gd name="T8" fmla="*/ 2 w 4"/>
                  <a:gd name="T9" fmla="*/ 1 h 4"/>
                  <a:gd name="T10" fmla="*/ 1 w 4"/>
                  <a:gd name="T11" fmla="*/ 2 h 4"/>
                  <a:gd name="T12" fmla="*/ 1 w 4"/>
                  <a:gd name="T13" fmla="*/ 3 h 4"/>
                  <a:gd name="T14" fmla="*/ 0 w 4"/>
                  <a:gd name="T15" fmla="*/ 3 h 4"/>
                  <a:gd name="T16" fmla="*/ 0 w 4"/>
                  <a:gd name="T17" fmla="*/ 3 h 4"/>
                  <a:gd name="T18" fmla="*/ 1 w 4"/>
                  <a:gd name="T19" fmla="*/ 4 h 4"/>
                  <a:gd name="T20" fmla="*/ 2 w 4"/>
                  <a:gd name="T21" fmla="*/ 4 h 4"/>
                  <a:gd name="T22" fmla="*/ 3 w 4"/>
                  <a:gd name="T23" fmla="*/ 4 h 4"/>
                  <a:gd name="T24" fmla="*/ 4 w 4"/>
                  <a:gd name="T25" fmla="*/ 4 h 4"/>
                  <a:gd name="T26" fmla="*/ 4 w 4"/>
                  <a:gd name="T27" fmla="*/ 3 h 4"/>
                  <a:gd name="T28" fmla="*/ 3 w 4"/>
                  <a:gd name="T29" fmla="*/ 2 h 4"/>
                  <a:gd name="T30" fmla="*/ 4 w 4"/>
                  <a:gd name="T3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4">
                    <a:moveTo>
                      <a:pt x="4" y="2"/>
                    </a:moveTo>
                    <a:cubicBezTo>
                      <a:pt x="4" y="1"/>
                      <a:pt x="4" y="1"/>
                      <a:pt x="4" y="0"/>
                    </a:cubicBezTo>
                    <a:cubicBezTo>
                      <a:pt x="3" y="0"/>
                      <a:pt x="3" y="0"/>
                      <a:pt x="3" y="0"/>
                    </a:cubicBezTo>
                    <a:cubicBezTo>
                      <a:pt x="3" y="0"/>
                      <a:pt x="3" y="1"/>
                      <a:pt x="2" y="1"/>
                    </a:cubicBezTo>
                    <a:cubicBezTo>
                      <a:pt x="2" y="1"/>
                      <a:pt x="2" y="1"/>
                      <a:pt x="2" y="1"/>
                    </a:cubicBezTo>
                    <a:cubicBezTo>
                      <a:pt x="2" y="1"/>
                      <a:pt x="1" y="1"/>
                      <a:pt x="1" y="2"/>
                    </a:cubicBezTo>
                    <a:cubicBezTo>
                      <a:pt x="1" y="2"/>
                      <a:pt x="1" y="2"/>
                      <a:pt x="1" y="3"/>
                    </a:cubicBezTo>
                    <a:cubicBezTo>
                      <a:pt x="1" y="3"/>
                      <a:pt x="1" y="3"/>
                      <a:pt x="0" y="3"/>
                    </a:cubicBezTo>
                    <a:cubicBezTo>
                      <a:pt x="0" y="3"/>
                      <a:pt x="0" y="3"/>
                      <a:pt x="0" y="3"/>
                    </a:cubicBezTo>
                    <a:cubicBezTo>
                      <a:pt x="0" y="4"/>
                      <a:pt x="0" y="4"/>
                      <a:pt x="1" y="4"/>
                    </a:cubicBezTo>
                    <a:cubicBezTo>
                      <a:pt x="1" y="4"/>
                      <a:pt x="1" y="4"/>
                      <a:pt x="2" y="4"/>
                    </a:cubicBezTo>
                    <a:cubicBezTo>
                      <a:pt x="2" y="4"/>
                      <a:pt x="2" y="4"/>
                      <a:pt x="3" y="4"/>
                    </a:cubicBezTo>
                    <a:cubicBezTo>
                      <a:pt x="3" y="4"/>
                      <a:pt x="4" y="4"/>
                      <a:pt x="4" y="4"/>
                    </a:cubicBezTo>
                    <a:cubicBezTo>
                      <a:pt x="4" y="3"/>
                      <a:pt x="4" y="3"/>
                      <a:pt x="4" y="3"/>
                    </a:cubicBezTo>
                    <a:cubicBezTo>
                      <a:pt x="3" y="3"/>
                      <a:pt x="3" y="3"/>
                      <a:pt x="3" y="2"/>
                    </a:cubicBezTo>
                    <a:cubicBezTo>
                      <a:pt x="3" y="2"/>
                      <a:pt x="3" y="2"/>
                      <a:pt x="4"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2" name="Freeform 222"/>
              <p:cNvSpPr>
                <a:spLocks/>
              </p:cNvSpPr>
              <p:nvPr/>
            </p:nvSpPr>
            <p:spPr bwMode="auto">
              <a:xfrm>
                <a:off x="2811464" y="1184276"/>
                <a:ext cx="11113" cy="11113"/>
              </a:xfrm>
              <a:custGeom>
                <a:avLst/>
                <a:gdLst>
                  <a:gd name="T0" fmla="*/ 0 w 1"/>
                  <a:gd name="T1" fmla="*/ 1 h 1"/>
                  <a:gd name="T2" fmla="*/ 1 w 1"/>
                  <a:gd name="T3" fmla="*/ 1 h 1"/>
                  <a:gd name="T4" fmla="*/ 1 w 1"/>
                  <a:gd name="T5" fmla="*/ 0 h 1"/>
                  <a:gd name="T6" fmla="*/ 0 w 1"/>
                  <a:gd name="T7" fmla="*/ 0 h 1"/>
                  <a:gd name="T8" fmla="*/ 0 w 1"/>
                  <a:gd name="T9" fmla="*/ 1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1" y="1"/>
                      <a:pt x="1" y="1"/>
                      <a:pt x="1" y="1"/>
                    </a:cubicBezTo>
                    <a:cubicBezTo>
                      <a:pt x="1" y="1"/>
                      <a:pt x="1" y="0"/>
                      <a:pt x="1" y="0"/>
                    </a:cubicBezTo>
                    <a:cubicBezTo>
                      <a:pt x="1" y="0"/>
                      <a:pt x="0" y="0"/>
                      <a:pt x="0" y="0"/>
                    </a:cubicBezTo>
                    <a:cubicBezTo>
                      <a:pt x="0" y="0"/>
                      <a:pt x="0" y="1"/>
                      <a:pt x="0" y="1"/>
                    </a:cubicBezTo>
                    <a:cubicBezTo>
                      <a:pt x="0" y="1"/>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3" name="Freeform 223"/>
              <p:cNvSpPr>
                <a:spLocks/>
              </p:cNvSpPr>
              <p:nvPr/>
            </p:nvSpPr>
            <p:spPr bwMode="auto">
              <a:xfrm>
                <a:off x="2413001" y="1335089"/>
                <a:ext cx="20638" cy="22225"/>
              </a:xfrm>
              <a:custGeom>
                <a:avLst/>
                <a:gdLst>
                  <a:gd name="T0" fmla="*/ 6 w 13"/>
                  <a:gd name="T1" fmla="*/ 0 h 14"/>
                  <a:gd name="T2" fmla="*/ 0 w 13"/>
                  <a:gd name="T3" fmla="*/ 7 h 14"/>
                  <a:gd name="T4" fmla="*/ 0 w 13"/>
                  <a:gd name="T5" fmla="*/ 14 h 14"/>
                  <a:gd name="T6" fmla="*/ 0 w 13"/>
                  <a:gd name="T7" fmla="*/ 14 h 14"/>
                  <a:gd name="T8" fmla="*/ 6 w 13"/>
                  <a:gd name="T9" fmla="*/ 14 h 14"/>
                  <a:gd name="T10" fmla="*/ 13 w 13"/>
                  <a:gd name="T11" fmla="*/ 7 h 14"/>
                  <a:gd name="T12" fmla="*/ 13 w 13"/>
                  <a:gd name="T13" fmla="*/ 0 h 14"/>
                  <a:gd name="T14" fmla="*/ 6 w 13"/>
                  <a:gd name="T15" fmla="*/ 0 h 14"/>
                  <a:gd name="T16" fmla="*/ 6 w 13"/>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4">
                    <a:moveTo>
                      <a:pt x="6" y="0"/>
                    </a:moveTo>
                    <a:lnTo>
                      <a:pt x="0" y="7"/>
                    </a:lnTo>
                    <a:lnTo>
                      <a:pt x="0" y="14"/>
                    </a:lnTo>
                    <a:lnTo>
                      <a:pt x="0" y="14"/>
                    </a:lnTo>
                    <a:lnTo>
                      <a:pt x="6" y="14"/>
                    </a:lnTo>
                    <a:lnTo>
                      <a:pt x="13" y="7"/>
                    </a:lnTo>
                    <a:lnTo>
                      <a:pt x="13" y="0"/>
                    </a:lnTo>
                    <a:lnTo>
                      <a:pt x="6" y="0"/>
                    </a:lnTo>
                    <a:lnTo>
                      <a:pt x="6" y="0"/>
                    </a:lnTo>
                    <a:close/>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4" name="Freeform 224"/>
              <p:cNvSpPr>
                <a:spLocks/>
              </p:cNvSpPr>
              <p:nvPr/>
            </p:nvSpPr>
            <p:spPr bwMode="auto">
              <a:xfrm>
                <a:off x="2413001" y="1335089"/>
                <a:ext cx="20638" cy="22225"/>
              </a:xfrm>
              <a:custGeom>
                <a:avLst/>
                <a:gdLst>
                  <a:gd name="T0" fmla="*/ 6 w 13"/>
                  <a:gd name="T1" fmla="*/ 0 h 14"/>
                  <a:gd name="T2" fmla="*/ 0 w 13"/>
                  <a:gd name="T3" fmla="*/ 7 h 14"/>
                  <a:gd name="T4" fmla="*/ 0 w 13"/>
                  <a:gd name="T5" fmla="*/ 14 h 14"/>
                  <a:gd name="T6" fmla="*/ 0 w 13"/>
                  <a:gd name="T7" fmla="*/ 14 h 14"/>
                  <a:gd name="T8" fmla="*/ 6 w 13"/>
                  <a:gd name="T9" fmla="*/ 14 h 14"/>
                  <a:gd name="T10" fmla="*/ 13 w 13"/>
                  <a:gd name="T11" fmla="*/ 7 h 14"/>
                  <a:gd name="T12" fmla="*/ 13 w 13"/>
                  <a:gd name="T13" fmla="*/ 0 h 14"/>
                  <a:gd name="T14" fmla="*/ 6 w 13"/>
                  <a:gd name="T15" fmla="*/ 0 h 14"/>
                  <a:gd name="T16" fmla="*/ 6 w 13"/>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4">
                    <a:moveTo>
                      <a:pt x="6" y="0"/>
                    </a:moveTo>
                    <a:lnTo>
                      <a:pt x="0" y="7"/>
                    </a:lnTo>
                    <a:lnTo>
                      <a:pt x="0" y="14"/>
                    </a:lnTo>
                    <a:lnTo>
                      <a:pt x="0" y="14"/>
                    </a:lnTo>
                    <a:lnTo>
                      <a:pt x="6" y="14"/>
                    </a:lnTo>
                    <a:lnTo>
                      <a:pt x="13" y="7"/>
                    </a:lnTo>
                    <a:lnTo>
                      <a:pt x="13" y="0"/>
                    </a:lnTo>
                    <a:lnTo>
                      <a:pt x="6" y="0"/>
                    </a:lnTo>
                    <a:lnTo>
                      <a:pt x="6" y="0"/>
                    </a:ln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7" name="Freeform 227"/>
              <p:cNvSpPr>
                <a:spLocks/>
              </p:cNvSpPr>
              <p:nvPr/>
            </p:nvSpPr>
            <p:spPr bwMode="auto">
              <a:xfrm>
                <a:off x="1127126" y="1431926"/>
                <a:ext cx="22225" cy="44450"/>
              </a:xfrm>
              <a:custGeom>
                <a:avLst/>
                <a:gdLst>
                  <a:gd name="T0" fmla="*/ 1 w 2"/>
                  <a:gd name="T1" fmla="*/ 2 h 4"/>
                  <a:gd name="T2" fmla="*/ 1 w 2"/>
                  <a:gd name="T3" fmla="*/ 3 h 4"/>
                  <a:gd name="T4" fmla="*/ 1 w 2"/>
                  <a:gd name="T5" fmla="*/ 4 h 4"/>
                  <a:gd name="T6" fmla="*/ 2 w 2"/>
                  <a:gd name="T7" fmla="*/ 3 h 4"/>
                  <a:gd name="T8" fmla="*/ 2 w 2"/>
                  <a:gd name="T9" fmla="*/ 2 h 4"/>
                  <a:gd name="T10" fmla="*/ 2 w 2"/>
                  <a:gd name="T11" fmla="*/ 1 h 4"/>
                  <a:gd name="T12" fmla="*/ 2 w 2"/>
                  <a:gd name="T13" fmla="*/ 1 h 4"/>
                  <a:gd name="T14" fmla="*/ 1 w 2"/>
                  <a:gd name="T15" fmla="*/ 1 h 4"/>
                  <a:gd name="T16" fmla="*/ 0 w 2"/>
                  <a:gd name="T17" fmla="*/ 1 h 4"/>
                  <a:gd name="T18" fmla="*/ 0 w 2"/>
                  <a:gd name="T19" fmla="*/ 1 h 4"/>
                  <a:gd name="T20" fmla="*/ 1 w 2"/>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4">
                    <a:moveTo>
                      <a:pt x="1" y="2"/>
                    </a:moveTo>
                    <a:cubicBezTo>
                      <a:pt x="1" y="3"/>
                      <a:pt x="1" y="3"/>
                      <a:pt x="1" y="3"/>
                    </a:cubicBezTo>
                    <a:cubicBezTo>
                      <a:pt x="1" y="3"/>
                      <a:pt x="1" y="4"/>
                      <a:pt x="1" y="4"/>
                    </a:cubicBezTo>
                    <a:cubicBezTo>
                      <a:pt x="2" y="3"/>
                      <a:pt x="2" y="3"/>
                      <a:pt x="2" y="3"/>
                    </a:cubicBezTo>
                    <a:cubicBezTo>
                      <a:pt x="2" y="3"/>
                      <a:pt x="2" y="2"/>
                      <a:pt x="2" y="2"/>
                    </a:cubicBezTo>
                    <a:cubicBezTo>
                      <a:pt x="2" y="2"/>
                      <a:pt x="2" y="2"/>
                      <a:pt x="2" y="1"/>
                    </a:cubicBezTo>
                    <a:cubicBezTo>
                      <a:pt x="2" y="1"/>
                      <a:pt x="2" y="1"/>
                      <a:pt x="2" y="1"/>
                    </a:cubicBezTo>
                    <a:cubicBezTo>
                      <a:pt x="2" y="0"/>
                      <a:pt x="1" y="1"/>
                      <a:pt x="1" y="1"/>
                    </a:cubicBezTo>
                    <a:cubicBezTo>
                      <a:pt x="1" y="1"/>
                      <a:pt x="0" y="1"/>
                      <a:pt x="0" y="1"/>
                    </a:cubicBezTo>
                    <a:cubicBezTo>
                      <a:pt x="0" y="1"/>
                      <a:pt x="0" y="1"/>
                      <a:pt x="0" y="1"/>
                    </a:cubicBezTo>
                    <a:cubicBezTo>
                      <a:pt x="1"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8" name="Freeform 228"/>
              <p:cNvSpPr>
                <a:spLocks/>
              </p:cNvSpPr>
              <p:nvPr/>
            </p:nvSpPr>
            <p:spPr bwMode="auto">
              <a:xfrm>
                <a:off x="1127126" y="1411289"/>
                <a:ext cx="53975" cy="20638"/>
              </a:xfrm>
              <a:custGeom>
                <a:avLst/>
                <a:gdLst>
                  <a:gd name="T0" fmla="*/ 1 w 5"/>
                  <a:gd name="T1" fmla="*/ 2 h 2"/>
                  <a:gd name="T2" fmla="*/ 2 w 5"/>
                  <a:gd name="T3" fmla="*/ 2 h 2"/>
                  <a:gd name="T4" fmla="*/ 3 w 5"/>
                  <a:gd name="T5" fmla="*/ 2 h 2"/>
                  <a:gd name="T6" fmla="*/ 3 w 5"/>
                  <a:gd name="T7" fmla="*/ 1 h 2"/>
                  <a:gd name="T8" fmla="*/ 5 w 5"/>
                  <a:gd name="T9" fmla="*/ 0 h 2"/>
                  <a:gd name="T10" fmla="*/ 4 w 5"/>
                  <a:gd name="T11" fmla="*/ 0 h 2"/>
                  <a:gd name="T12" fmla="*/ 3 w 5"/>
                  <a:gd name="T13" fmla="*/ 0 h 2"/>
                  <a:gd name="T14" fmla="*/ 2 w 5"/>
                  <a:gd name="T15" fmla="*/ 0 h 2"/>
                  <a:gd name="T16" fmla="*/ 1 w 5"/>
                  <a:gd name="T17" fmla="*/ 0 h 2"/>
                  <a:gd name="T18" fmla="*/ 0 w 5"/>
                  <a:gd name="T19" fmla="*/ 1 h 2"/>
                  <a:gd name="T20" fmla="*/ 1 w 5"/>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2">
                    <a:moveTo>
                      <a:pt x="1" y="2"/>
                    </a:moveTo>
                    <a:cubicBezTo>
                      <a:pt x="1" y="2"/>
                      <a:pt x="1" y="2"/>
                      <a:pt x="2" y="2"/>
                    </a:cubicBezTo>
                    <a:cubicBezTo>
                      <a:pt x="2" y="2"/>
                      <a:pt x="2" y="2"/>
                      <a:pt x="3" y="2"/>
                    </a:cubicBezTo>
                    <a:cubicBezTo>
                      <a:pt x="3" y="2"/>
                      <a:pt x="3" y="1"/>
                      <a:pt x="3" y="1"/>
                    </a:cubicBezTo>
                    <a:cubicBezTo>
                      <a:pt x="4" y="1"/>
                      <a:pt x="5" y="1"/>
                      <a:pt x="5" y="0"/>
                    </a:cubicBezTo>
                    <a:cubicBezTo>
                      <a:pt x="4" y="0"/>
                      <a:pt x="4" y="0"/>
                      <a:pt x="4" y="0"/>
                    </a:cubicBezTo>
                    <a:cubicBezTo>
                      <a:pt x="3" y="0"/>
                      <a:pt x="3" y="0"/>
                      <a:pt x="3" y="0"/>
                    </a:cubicBezTo>
                    <a:cubicBezTo>
                      <a:pt x="2" y="0"/>
                      <a:pt x="2" y="0"/>
                      <a:pt x="2" y="0"/>
                    </a:cubicBezTo>
                    <a:cubicBezTo>
                      <a:pt x="1" y="0"/>
                      <a:pt x="1" y="0"/>
                      <a:pt x="1" y="0"/>
                    </a:cubicBezTo>
                    <a:cubicBezTo>
                      <a:pt x="1" y="1"/>
                      <a:pt x="0" y="1"/>
                      <a:pt x="0" y="1"/>
                    </a:cubicBezTo>
                    <a:cubicBezTo>
                      <a:pt x="0" y="1"/>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9" name="Freeform 229"/>
              <p:cNvSpPr>
                <a:spLocks/>
              </p:cNvSpPr>
              <p:nvPr/>
            </p:nvSpPr>
            <p:spPr bwMode="auto">
              <a:xfrm>
                <a:off x="1160464" y="1497014"/>
                <a:ext cx="85725" cy="87313"/>
              </a:xfrm>
              <a:custGeom>
                <a:avLst/>
                <a:gdLst>
                  <a:gd name="T0" fmla="*/ 7 w 8"/>
                  <a:gd name="T1" fmla="*/ 3 h 8"/>
                  <a:gd name="T2" fmla="*/ 6 w 8"/>
                  <a:gd name="T3" fmla="*/ 2 h 8"/>
                  <a:gd name="T4" fmla="*/ 5 w 8"/>
                  <a:gd name="T5" fmla="*/ 2 h 8"/>
                  <a:gd name="T6" fmla="*/ 4 w 8"/>
                  <a:gd name="T7" fmla="*/ 2 h 8"/>
                  <a:gd name="T8" fmla="*/ 3 w 8"/>
                  <a:gd name="T9" fmla="*/ 1 h 8"/>
                  <a:gd name="T10" fmla="*/ 2 w 8"/>
                  <a:gd name="T11" fmla="*/ 1 h 8"/>
                  <a:gd name="T12" fmla="*/ 1 w 8"/>
                  <a:gd name="T13" fmla="*/ 1 h 8"/>
                  <a:gd name="T14" fmla="*/ 1 w 8"/>
                  <a:gd name="T15" fmla="*/ 2 h 8"/>
                  <a:gd name="T16" fmla="*/ 1 w 8"/>
                  <a:gd name="T17" fmla="*/ 3 h 8"/>
                  <a:gd name="T18" fmla="*/ 2 w 8"/>
                  <a:gd name="T19" fmla="*/ 3 h 8"/>
                  <a:gd name="T20" fmla="*/ 2 w 8"/>
                  <a:gd name="T21" fmla="*/ 4 h 8"/>
                  <a:gd name="T22" fmla="*/ 4 w 8"/>
                  <a:gd name="T23" fmla="*/ 5 h 8"/>
                  <a:gd name="T24" fmla="*/ 4 w 8"/>
                  <a:gd name="T25" fmla="*/ 6 h 8"/>
                  <a:gd name="T26" fmla="*/ 4 w 8"/>
                  <a:gd name="T27" fmla="*/ 7 h 8"/>
                  <a:gd name="T28" fmla="*/ 6 w 8"/>
                  <a:gd name="T29" fmla="*/ 7 h 8"/>
                  <a:gd name="T30" fmla="*/ 6 w 8"/>
                  <a:gd name="T31" fmla="*/ 7 h 8"/>
                  <a:gd name="T32" fmla="*/ 7 w 8"/>
                  <a:gd name="T33" fmla="*/ 8 h 8"/>
                  <a:gd name="T34" fmla="*/ 8 w 8"/>
                  <a:gd name="T35" fmla="*/ 7 h 8"/>
                  <a:gd name="T36" fmla="*/ 8 w 8"/>
                  <a:gd name="T37" fmla="*/ 7 h 8"/>
                  <a:gd name="T38" fmla="*/ 8 w 8"/>
                  <a:gd name="T39" fmla="*/ 6 h 8"/>
                  <a:gd name="T40" fmla="*/ 7 w 8"/>
                  <a:gd name="T41" fmla="*/ 5 h 8"/>
                  <a:gd name="T42" fmla="*/ 7 w 8"/>
                  <a:gd name="T43" fmla="*/ 4 h 8"/>
                  <a:gd name="T44" fmla="*/ 7 w 8"/>
                  <a:gd name="T45"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8">
                    <a:moveTo>
                      <a:pt x="7" y="3"/>
                    </a:moveTo>
                    <a:cubicBezTo>
                      <a:pt x="6" y="3"/>
                      <a:pt x="6" y="3"/>
                      <a:pt x="6" y="2"/>
                    </a:cubicBezTo>
                    <a:cubicBezTo>
                      <a:pt x="6" y="2"/>
                      <a:pt x="5" y="2"/>
                      <a:pt x="5" y="2"/>
                    </a:cubicBezTo>
                    <a:cubicBezTo>
                      <a:pt x="4" y="2"/>
                      <a:pt x="4" y="2"/>
                      <a:pt x="4" y="2"/>
                    </a:cubicBezTo>
                    <a:cubicBezTo>
                      <a:pt x="3" y="1"/>
                      <a:pt x="3" y="1"/>
                      <a:pt x="3" y="1"/>
                    </a:cubicBezTo>
                    <a:cubicBezTo>
                      <a:pt x="3" y="1"/>
                      <a:pt x="2" y="1"/>
                      <a:pt x="2" y="1"/>
                    </a:cubicBezTo>
                    <a:cubicBezTo>
                      <a:pt x="1" y="1"/>
                      <a:pt x="1" y="0"/>
                      <a:pt x="1" y="1"/>
                    </a:cubicBezTo>
                    <a:cubicBezTo>
                      <a:pt x="0" y="1"/>
                      <a:pt x="1" y="1"/>
                      <a:pt x="1" y="2"/>
                    </a:cubicBezTo>
                    <a:cubicBezTo>
                      <a:pt x="1" y="2"/>
                      <a:pt x="1" y="3"/>
                      <a:pt x="1" y="3"/>
                    </a:cubicBezTo>
                    <a:cubicBezTo>
                      <a:pt x="2" y="3"/>
                      <a:pt x="2" y="3"/>
                      <a:pt x="2" y="3"/>
                    </a:cubicBezTo>
                    <a:cubicBezTo>
                      <a:pt x="2" y="4"/>
                      <a:pt x="2" y="4"/>
                      <a:pt x="2" y="4"/>
                    </a:cubicBezTo>
                    <a:cubicBezTo>
                      <a:pt x="3" y="5"/>
                      <a:pt x="3" y="5"/>
                      <a:pt x="4" y="5"/>
                    </a:cubicBezTo>
                    <a:cubicBezTo>
                      <a:pt x="4" y="5"/>
                      <a:pt x="4" y="6"/>
                      <a:pt x="4" y="6"/>
                    </a:cubicBezTo>
                    <a:cubicBezTo>
                      <a:pt x="4" y="6"/>
                      <a:pt x="4" y="6"/>
                      <a:pt x="4" y="7"/>
                    </a:cubicBezTo>
                    <a:cubicBezTo>
                      <a:pt x="5" y="7"/>
                      <a:pt x="5" y="7"/>
                      <a:pt x="6" y="7"/>
                    </a:cubicBezTo>
                    <a:cubicBezTo>
                      <a:pt x="6" y="7"/>
                      <a:pt x="6" y="7"/>
                      <a:pt x="6" y="7"/>
                    </a:cubicBezTo>
                    <a:cubicBezTo>
                      <a:pt x="7" y="8"/>
                      <a:pt x="7" y="8"/>
                      <a:pt x="7" y="8"/>
                    </a:cubicBezTo>
                    <a:cubicBezTo>
                      <a:pt x="8" y="8"/>
                      <a:pt x="8" y="8"/>
                      <a:pt x="8" y="7"/>
                    </a:cubicBezTo>
                    <a:cubicBezTo>
                      <a:pt x="8" y="7"/>
                      <a:pt x="8" y="7"/>
                      <a:pt x="8" y="7"/>
                    </a:cubicBezTo>
                    <a:cubicBezTo>
                      <a:pt x="8" y="6"/>
                      <a:pt x="8" y="6"/>
                      <a:pt x="8" y="6"/>
                    </a:cubicBezTo>
                    <a:cubicBezTo>
                      <a:pt x="8" y="5"/>
                      <a:pt x="7" y="6"/>
                      <a:pt x="7" y="5"/>
                    </a:cubicBezTo>
                    <a:cubicBezTo>
                      <a:pt x="7" y="5"/>
                      <a:pt x="7" y="5"/>
                      <a:pt x="7" y="4"/>
                    </a:cubicBezTo>
                    <a:cubicBezTo>
                      <a:pt x="7" y="4"/>
                      <a:pt x="7" y="4"/>
                      <a:pt x="7"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0" name="Freeform 230"/>
              <p:cNvSpPr>
                <a:spLocks/>
              </p:cNvSpPr>
              <p:nvPr/>
            </p:nvSpPr>
            <p:spPr bwMode="auto">
              <a:xfrm>
                <a:off x="1828801" y="2611439"/>
                <a:ext cx="130175" cy="128588"/>
              </a:xfrm>
              <a:custGeom>
                <a:avLst/>
                <a:gdLst>
                  <a:gd name="T0" fmla="*/ 11 w 12"/>
                  <a:gd name="T1" fmla="*/ 0 h 12"/>
                  <a:gd name="T2" fmla="*/ 10 w 12"/>
                  <a:gd name="T3" fmla="*/ 1 h 12"/>
                  <a:gd name="T4" fmla="*/ 9 w 12"/>
                  <a:gd name="T5" fmla="*/ 1 h 12"/>
                  <a:gd name="T6" fmla="*/ 9 w 12"/>
                  <a:gd name="T7" fmla="*/ 1 h 12"/>
                  <a:gd name="T8" fmla="*/ 8 w 12"/>
                  <a:gd name="T9" fmla="*/ 2 h 12"/>
                  <a:gd name="T10" fmla="*/ 7 w 12"/>
                  <a:gd name="T11" fmla="*/ 2 h 12"/>
                  <a:gd name="T12" fmla="*/ 7 w 12"/>
                  <a:gd name="T13" fmla="*/ 1 h 12"/>
                  <a:gd name="T14" fmla="*/ 6 w 12"/>
                  <a:gd name="T15" fmla="*/ 2 h 12"/>
                  <a:gd name="T16" fmla="*/ 5 w 12"/>
                  <a:gd name="T17" fmla="*/ 3 h 12"/>
                  <a:gd name="T18" fmla="*/ 5 w 12"/>
                  <a:gd name="T19" fmla="*/ 4 h 12"/>
                  <a:gd name="T20" fmla="*/ 3 w 12"/>
                  <a:gd name="T21" fmla="*/ 3 h 12"/>
                  <a:gd name="T22" fmla="*/ 3 w 12"/>
                  <a:gd name="T23" fmla="*/ 4 h 12"/>
                  <a:gd name="T24" fmla="*/ 2 w 12"/>
                  <a:gd name="T25" fmla="*/ 4 h 12"/>
                  <a:gd name="T26" fmla="*/ 2 w 12"/>
                  <a:gd name="T27" fmla="*/ 5 h 12"/>
                  <a:gd name="T28" fmla="*/ 1 w 12"/>
                  <a:gd name="T29" fmla="*/ 6 h 12"/>
                  <a:gd name="T30" fmla="*/ 0 w 12"/>
                  <a:gd name="T31" fmla="*/ 6 h 12"/>
                  <a:gd name="T32" fmla="*/ 0 w 12"/>
                  <a:gd name="T33" fmla="*/ 6 h 12"/>
                  <a:gd name="T34" fmla="*/ 0 w 12"/>
                  <a:gd name="T35" fmla="*/ 7 h 12"/>
                  <a:gd name="T36" fmla="*/ 1 w 12"/>
                  <a:gd name="T37" fmla="*/ 7 h 12"/>
                  <a:gd name="T38" fmla="*/ 1 w 12"/>
                  <a:gd name="T39" fmla="*/ 8 h 12"/>
                  <a:gd name="T40" fmla="*/ 2 w 12"/>
                  <a:gd name="T41" fmla="*/ 9 h 12"/>
                  <a:gd name="T42" fmla="*/ 3 w 12"/>
                  <a:gd name="T43" fmla="*/ 10 h 12"/>
                  <a:gd name="T44" fmla="*/ 4 w 12"/>
                  <a:gd name="T45" fmla="*/ 11 h 12"/>
                  <a:gd name="T46" fmla="*/ 4 w 12"/>
                  <a:gd name="T47" fmla="*/ 11 h 12"/>
                  <a:gd name="T48" fmla="*/ 5 w 12"/>
                  <a:gd name="T49" fmla="*/ 11 h 12"/>
                  <a:gd name="T50" fmla="*/ 6 w 12"/>
                  <a:gd name="T51" fmla="*/ 12 h 12"/>
                  <a:gd name="T52" fmla="*/ 6 w 12"/>
                  <a:gd name="T53" fmla="*/ 12 h 12"/>
                  <a:gd name="T54" fmla="*/ 7 w 12"/>
                  <a:gd name="T55" fmla="*/ 12 h 12"/>
                  <a:gd name="T56" fmla="*/ 8 w 12"/>
                  <a:gd name="T57" fmla="*/ 12 h 12"/>
                  <a:gd name="T58" fmla="*/ 9 w 12"/>
                  <a:gd name="T59" fmla="*/ 12 h 12"/>
                  <a:gd name="T60" fmla="*/ 9 w 12"/>
                  <a:gd name="T61" fmla="*/ 12 h 12"/>
                  <a:gd name="T62" fmla="*/ 10 w 12"/>
                  <a:gd name="T63" fmla="*/ 12 h 12"/>
                  <a:gd name="T64" fmla="*/ 10 w 12"/>
                  <a:gd name="T65" fmla="*/ 10 h 12"/>
                  <a:gd name="T66" fmla="*/ 10 w 12"/>
                  <a:gd name="T67" fmla="*/ 9 h 12"/>
                  <a:gd name="T68" fmla="*/ 10 w 12"/>
                  <a:gd name="T69" fmla="*/ 8 h 12"/>
                  <a:gd name="T70" fmla="*/ 11 w 12"/>
                  <a:gd name="T71" fmla="*/ 7 h 12"/>
                  <a:gd name="T72" fmla="*/ 10 w 12"/>
                  <a:gd name="T73" fmla="*/ 5 h 12"/>
                  <a:gd name="T74" fmla="*/ 11 w 12"/>
                  <a:gd name="T75" fmla="*/ 4 h 12"/>
                  <a:gd name="T76" fmla="*/ 11 w 12"/>
                  <a:gd name="T77" fmla="*/ 3 h 12"/>
                  <a:gd name="T78" fmla="*/ 12 w 12"/>
                  <a:gd name="T79" fmla="*/ 2 h 12"/>
                  <a:gd name="T80" fmla="*/ 12 w 12"/>
                  <a:gd name="T81" fmla="*/ 0 h 12"/>
                  <a:gd name="T82" fmla="*/ 11 w 12"/>
                  <a:gd name="T8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 h="12">
                    <a:moveTo>
                      <a:pt x="11" y="0"/>
                    </a:moveTo>
                    <a:cubicBezTo>
                      <a:pt x="11" y="0"/>
                      <a:pt x="10" y="0"/>
                      <a:pt x="10" y="1"/>
                    </a:cubicBezTo>
                    <a:cubicBezTo>
                      <a:pt x="10" y="1"/>
                      <a:pt x="10" y="1"/>
                      <a:pt x="9" y="1"/>
                    </a:cubicBezTo>
                    <a:cubicBezTo>
                      <a:pt x="9" y="1"/>
                      <a:pt x="9" y="1"/>
                      <a:pt x="9" y="1"/>
                    </a:cubicBezTo>
                    <a:cubicBezTo>
                      <a:pt x="9" y="1"/>
                      <a:pt x="8" y="1"/>
                      <a:pt x="8" y="2"/>
                    </a:cubicBezTo>
                    <a:cubicBezTo>
                      <a:pt x="8" y="2"/>
                      <a:pt x="8" y="2"/>
                      <a:pt x="7" y="2"/>
                    </a:cubicBezTo>
                    <a:cubicBezTo>
                      <a:pt x="7" y="1"/>
                      <a:pt x="7" y="1"/>
                      <a:pt x="7" y="1"/>
                    </a:cubicBezTo>
                    <a:cubicBezTo>
                      <a:pt x="6" y="1"/>
                      <a:pt x="6" y="1"/>
                      <a:pt x="6" y="2"/>
                    </a:cubicBezTo>
                    <a:cubicBezTo>
                      <a:pt x="6" y="2"/>
                      <a:pt x="5" y="2"/>
                      <a:pt x="5" y="3"/>
                    </a:cubicBezTo>
                    <a:cubicBezTo>
                      <a:pt x="5" y="3"/>
                      <a:pt x="5" y="3"/>
                      <a:pt x="5" y="4"/>
                    </a:cubicBezTo>
                    <a:cubicBezTo>
                      <a:pt x="4" y="4"/>
                      <a:pt x="4" y="3"/>
                      <a:pt x="3" y="3"/>
                    </a:cubicBezTo>
                    <a:cubicBezTo>
                      <a:pt x="3" y="3"/>
                      <a:pt x="3" y="4"/>
                      <a:pt x="3" y="4"/>
                    </a:cubicBezTo>
                    <a:cubicBezTo>
                      <a:pt x="2" y="4"/>
                      <a:pt x="2" y="4"/>
                      <a:pt x="2" y="4"/>
                    </a:cubicBezTo>
                    <a:cubicBezTo>
                      <a:pt x="2" y="4"/>
                      <a:pt x="2" y="5"/>
                      <a:pt x="2" y="5"/>
                    </a:cubicBezTo>
                    <a:cubicBezTo>
                      <a:pt x="2" y="5"/>
                      <a:pt x="2" y="5"/>
                      <a:pt x="1" y="6"/>
                    </a:cubicBezTo>
                    <a:cubicBezTo>
                      <a:pt x="1" y="6"/>
                      <a:pt x="1" y="6"/>
                      <a:pt x="0" y="6"/>
                    </a:cubicBezTo>
                    <a:cubicBezTo>
                      <a:pt x="0" y="6"/>
                      <a:pt x="0" y="6"/>
                      <a:pt x="0" y="6"/>
                    </a:cubicBezTo>
                    <a:cubicBezTo>
                      <a:pt x="0" y="6"/>
                      <a:pt x="0" y="7"/>
                      <a:pt x="0" y="7"/>
                    </a:cubicBezTo>
                    <a:cubicBezTo>
                      <a:pt x="0" y="7"/>
                      <a:pt x="0" y="7"/>
                      <a:pt x="1" y="7"/>
                    </a:cubicBezTo>
                    <a:cubicBezTo>
                      <a:pt x="1" y="8"/>
                      <a:pt x="1" y="8"/>
                      <a:pt x="1" y="8"/>
                    </a:cubicBezTo>
                    <a:cubicBezTo>
                      <a:pt x="2" y="8"/>
                      <a:pt x="2" y="9"/>
                      <a:pt x="2" y="9"/>
                    </a:cubicBezTo>
                    <a:cubicBezTo>
                      <a:pt x="3" y="10"/>
                      <a:pt x="3" y="10"/>
                      <a:pt x="3" y="10"/>
                    </a:cubicBezTo>
                    <a:cubicBezTo>
                      <a:pt x="3" y="11"/>
                      <a:pt x="4" y="11"/>
                      <a:pt x="4" y="11"/>
                    </a:cubicBezTo>
                    <a:cubicBezTo>
                      <a:pt x="4" y="11"/>
                      <a:pt x="4" y="11"/>
                      <a:pt x="4" y="11"/>
                    </a:cubicBezTo>
                    <a:cubicBezTo>
                      <a:pt x="4" y="11"/>
                      <a:pt x="4" y="11"/>
                      <a:pt x="5" y="11"/>
                    </a:cubicBezTo>
                    <a:cubicBezTo>
                      <a:pt x="5" y="11"/>
                      <a:pt x="5" y="11"/>
                      <a:pt x="6" y="12"/>
                    </a:cubicBezTo>
                    <a:cubicBezTo>
                      <a:pt x="6" y="12"/>
                      <a:pt x="6" y="12"/>
                      <a:pt x="6" y="12"/>
                    </a:cubicBezTo>
                    <a:cubicBezTo>
                      <a:pt x="7" y="12"/>
                      <a:pt x="7" y="11"/>
                      <a:pt x="7" y="12"/>
                    </a:cubicBezTo>
                    <a:cubicBezTo>
                      <a:pt x="8" y="12"/>
                      <a:pt x="8" y="12"/>
                      <a:pt x="8" y="12"/>
                    </a:cubicBezTo>
                    <a:cubicBezTo>
                      <a:pt x="8" y="12"/>
                      <a:pt x="8" y="12"/>
                      <a:pt x="9" y="12"/>
                    </a:cubicBezTo>
                    <a:cubicBezTo>
                      <a:pt x="9" y="12"/>
                      <a:pt x="9" y="12"/>
                      <a:pt x="9" y="12"/>
                    </a:cubicBezTo>
                    <a:cubicBezTo>
                      <a:pt x="10" y="12"/>
                      <a:pt x="10" y="12"/>
                      <a:pt x="10" y="12"/>
                    </a:cubicBezTo>
                    <a:cubicBezTo>
                      <a:pt x="10" y="11"/>
                      <a:pt x="9" y="11"/>
                      <a:pt x="10" y="10"/>
                    </a:cubicBezTo>
                    <a:cubicBezTo>
                      <a:pt x="10" y="10"/>
                      <a:pt x="10" y="10"/>
                      <a:pt x="10" y="9"/>
                    </a:cubicBezTo>
                    <a:cubicBezTo>
                      <a:pt x="10" y="9"/>
                      <a:pt x="10" y="8"/>
                      <a:pt x="10" y="8"/>
                    </a:cubicBezTo>
                    <a:cubicBezTo>
                      <a:pt x="10" y="7"/>
                      <a:pt x="11" y="7"/>
                      <a:pt x="11" y="7"/>
                    </a:cubicBezTo>
                    <a:cubicBezTo>
                      <a:pt x="11" y="6"/>
                      <a:pt x="10" y="6"/>
                      <a:pt x="10" y="5"/>
                    </a:cubicBezTo>
                    <a:cubicBezTo>
                      <a:pt x="11" y="5"/>
                      <a:pt x="10" y="4"/>
                      <a:pt x="11" y="4"/>
                    </a:cubicBezTo>
                    <a:cubicBezTo>
                      <a:pt x="11" y="3"/>
                      <a:pt x="11" y="3"/>
                      <a:pt x="11" y="3"/>
                    </a:cubicBezTo>
                    <a:cubicBezTo>
                      <a:pt x="12" y="3"/>
                      <a:pt x="12" y="2"/>
                      <a:pt x="12" y="2"/>
                    </a:cubicBezTo>
                    <a:cubicBezTo>
                      <a:pt x="12" y="1"/>
                      <a:pt x="12" y="1"/>
                      <a:pt x="12" y="0"/>
                    </a:cubicBezTo>
                    <a:cubicBezTo>
                      <a:pt x="11" y="0"/>
                      <a:pt x="11" y="0"/>
                      <a:pt x="1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1" name="Freeform 231"/>
              <p:cNvSpPr>
                <a:spLocks/>
              </p:cNvSpPr>
              <p:nvPr/>
            </p:nvSpPr>
            <p:spPr bwMode="auto">
              <a:xfrm>
                <a:off x="2271714" y="2459039"/>
                <a:ext cx="96838" cy="76200"/>
              </a:xfrm>
              <a:custGeom>
                <a:avLst/>
                <a:gdLst>
                  <a:gd name="T0" fmla="*/ 9 w 9"/>
                  <a:gd name="T1" fmla="*/ 4 h 7"/>
                  <a:gd name="T2" fmla="*/ 9 w 9"/>
                  <a:gd name="T3" fmla="*/ 3 h 7"/>
                  <a:gd name="T4" fmla="*/ 8 w 9"/>
                  <a:gd name="T5" fmla="*/ 3 h 7"/>
                  <a:gd name="T6" fmla="*/ 7 w 9"/>
                  <a:gd name="T7" fmla="*/ 3 h 7"/>
                  <a:gd name="T8" fmla="*/ 6 w 9"/>
                  <a:gd name="T9" fmla="*/ 2 h 7"/>
                  <a:gd name="T10" fmla="*/ 5 w 9"/>
                  <a:gd name="T11" fmla="*/ 1 h 7"/>
                  <a:gd name="T12" fmla="*/ 4 w 9"/>
                  <a:gd name="T13" fmla="*/ 1 h 7"/>
                  <a:gd name="T14" fmla="*/ 3 w 9"/>
                  <a:gd name="T15" fmla="*/ 0 h 7"/>
                  <a:gd name="T16" fmla="*/ 2 w 9"/>
                  <a:gd name="T17" fmla="*/ 0 h 7"/>
                  <a:gd name="T18" fmla="*/ 1 w 9"/>
                  <a:gd name="T19" fmla="*/ 0 h 7"/>
                  <a:gd name="T20" fmla="*/ 1 w 9"/>
                  <a:gd name="T21" fmla="*/ 1 h 7"/>
                  <a:gd name="T22" fmla="*/ 1 w 9"/>
                  <a:gd name="T23" fmla="*/ 2 h 7"/>
                  <a:gd name="T24" fmla="*/ 0 w 9"/>
                  <a:gd name="T25" fmla="*/ 3 h 7"/>
                  <a:gd name="T26" fmla="*/ 0 w 9"/>
                  <a:gd name="T27" fmla="*/ 4 h 7"/>
                  <a:gd name="T28" fmla="*/ 0 w 9"/>
                  <a:gd name="T29" fmla="*/ 5 h 7"/>
                  <a:gd name="T30" fmla="*/ 0 w 9"/>
                  <a:gd name="T31" fmla="*/ 6 h 7"/>
                  <a:gd name="T32" fmla="*/ 0 w 9"/>
                  <a:gd name="T33" fmla="*/ 7 h 7"/>
                  <a:gd name="T34" fmla="*/ 1 w 9"/>
                  <a:gd name="T35" fmla="*/ 7 h 7"/>
                  <a:gd name="T36" fmla="*/ 2 w 9"/>
                  <a:gd name="T37" fmla="*/ 7 h 7"/>
                  <a:gd name="T38" fmla="*/ 2 w 9"/>
                  <a:gd name="T39" fmla="*/ 6 h 7"/>
                  <a:gd name="T40" fmla="*/ 3 w 9"/>
                  <a:gd name="T41" fmla="*/ 5 h 7"/>
                  <a:gd name="T42" fmla="*/ 3 w 9"/>
                  <a:gd name="T43" fmla="*/ 5 h 7"/>
                  <a:gd name="T44" fmla="*/ 4 w 9"/>
                  <a:gd name="T45" fmla="*/ 5 h 7"/>
                  <a:gd name="T46" fmla="*/ 5 w 9"/>
                  <a:gd name="T47" fmla="*/ 5 h 7"/>
                  <a:gd name="T48" fmla="*/ 5 w 9"/>
                  <a:gd name="T49" fmla="*/ 5 h 7"/>
                  <a:gd name="T50" fmla="*/ 6 w 9"/>
                  <a:gd name="T51" fmla="*/ 5 h 7"/>
                  <a:gd name="T52" fmla="*/ 7 w 9"/>
                  <a:gd name="T53" fmla="*/ 5 h 7"/>
                  <a:gd name="T54" fmla="*/ 8 w 9"/>
                  <a:gd name="T55" fmla="*/ 5 h 7"/>
                  <a:gd name="T56" fmla="*/ 8 w 9"/>
                  <a:gd name="T57" fmla="*/ 5 h 7"/>
                  <a:gd name="T58" fmla="*/ 8 w 9"/>
                  <a:gd name="T59" fmla="*/ 5 h 7"/>
                  <a:gd name="T60" fmla="*/ 9 w 9"/>
                  <a:gd name="T6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 h="7">
                    <a:moveTo>
                      <a:pt x="9" y="4"/>
                    </a:moveTo>
                    <a:cubicBezTo>
                      <a:pt x="9" y="4"/>
                      <a:pt x="9" y="4"/>
                      <a:pt x="9" y="3"/>
                    </a:cubicBezTo>
                    <a:cubicBezTo>
                      <a:pt x="9" y="3"/>
                      <a:pt x="8" y="3"/>
                      <a:pt x="8" y="3"/>
                    </a:cubicBezTo>
                    <a:cubicBezTo>
                      <a:pt x="8" y="3"/>
                      <a:pt x="7" y="3"/>
                      <a:pt x="7" y="3"/>
                    </a:cubicBezTo>
                    <a:cubicBezTo>
                      <a:pt x="7" y="3"/>
                      <a:pt x="6" y="2"/>
                      <a:pt x="6" y="2"/>
                    </a:cubicBezTo>
                    <a:cubicBezTo>
                      <a:pt x="6" y="2"/>
                      <a:pt x="5" y="2"/>
                      <a:pt x="5" y="1"/>
                    </a:cubicBezTo>
                    <a:cubicBezTo>
                      <a:pt x="4" y="1"/>
                      <a:pt x="4" y="1"/>
                      <a:pt x="4" y="1"/>
                    </a:cubicBezTo>
                    <a:cubicBezTo>
                      <a:pt x="3" y="1"/>
                      <a:pt x="3" y="0"/>
                      <a:pt x="3" y="0"/>
                    </a:cubicBezTo>
                    <a:cubicBezTo>
                      <a:pt x="3" y="0"/>
                      <a:pt x="2" y="0"/>
                      <a:pt x="2" y="0"/>
                    </a:cubicBezTo>
                    <a:cubicBezTo>
                      <a:pt x="1" y="0"/>
                      <a:pt x="1" y="0"/>
                      <a:pt x="1" y="0"/>
                    </a:cubicBezTo>
                    <a:cubicBezTo>
                      <a:pt x="1" y="1"/>
                      <a:pt x="1" y="1"/>
                      <a:pt x="1" y="1"/>
                    </a:cubicBezTo>
                    <a:cubicBezTo>
                      <a:pt x="1" y="1"/>
                      <a:pt x="1" y="1"/>
                      <a:pt x="1" y="2"/>
                    </a:cubicBezTo>
                    <a:cubicBezTo>
                      <a:pt x="1" y="2"/>
                      <a:pt x="0" y="2"/>
                      <a:pt x="0" y="3"/>
                    </a:cubicBezTo>
                    <a:cubicBezTo>
                      <a:pt x="0" y="3"/>
                      <a:pt x="0" y="4"/>
                      <a:pt x="0" y="4"/>
                    </a:cubicBezTo>
                    <a:cubicBezTo>
                      <a:pt x="0" y="5"/>
                      <a:pt x="0" y="5"/>
                      <a:pt x="0" y="5"/>
                    </a:cubicBezTo>
                    <a:cubicBezTo>
                      <a:pt x="0" y="5"/>
                      <a:pt x="0" y="6"/>
                      <a:pt x="0" y="6"/>
                    </a:cubicBezTo>
                    <a:cubicBezTo>
                      <a:pt x="0" y="6"/>
                      <a:pt x="0" y="6"/>
                      <a:pt x="0" y="7"/>
                    </a:cubicBezTo>
                    <a:cubicBezTo>
                      <a:pt x="0" y="7"/>
                      <a:pt x="1" y="7"/>
                      <a:pt x="1" y="7"/>
                    </a:cubicBezTo>
                    <a:cubicBezTo>
                      <a:pt x="1" y="7"/>
                      <a:pt x="1" y="7"/>
                      <a:pt x="2" y="7"/>
                    </a:cubicBezTo>
                    <a:cubicBezTo>
                      <a:pt x="2" y="7"/>
                      <a:pt x="2" y="6"/>
                      <a:pt x="2" y="6"/>
                    </a:cubicBezTo>
                    <a:cubicBezTo>
                      <a:pt x="2" y="6"/>
                      <a:pt x="2" y="5"/>
                      <a:pt x="3" y="5"/>
                    </a:cubicBezTo>
                    <a:cubicBezTo>
                      <a:pt x="3" y="5"/>
                      <a:pt x="3" y="5"/>
                      <a:pt x="3" y="5"/>
                    </a:cubicBezTo>
                    <a:cubicBezTo>
                      <a:pt x="4" y="5"/>
                      <a:pt x="4" y="5"/>
                      <a:pt x="4" y="5"/>
                    </a:cubicBezTo>
                    <a:cubicBezTo>
                      <a:pt x="4" y="5"/>
                      <a:pt x="5" y="6"/>
                      <a:pt x="5" y="5"/>
                    </a:cubicBezTo>
                    <a:cubicBezTo>
                      <a:pt x="5" y="5"/>
                      <a:pt x="5" y="5"/>
                      <a:pt x="5" y="5"/>
                    </a:cubicBezTo>
                    <a:cubicBezTo>
                      <a:pt x="5" y="5"/>
                      <a:pt x="5" y="5"/>
                      <a:pt x="6" y="5"/>
                    </a:cubicBezTo>
                    <a:cubicBezTo>
                      <a:pt x="6" y="5"/>
                      <a:pt x="6" y="5"/>
                      <a:pt x="7" y="5"/>
                    </a:cubicBezTo>
                    <a:cubicBezTo>
                      <a:pt x="7" y="5"/>
                      <a:pt x="7" y="5"/>
                      <a:pt x="8" y="5"/>
                    </a:cubicBezTo>
                    <a:cubicBezTo>
                      <a:pt x="8" y="6"/>
                      <a:pt x="8" y="5"/>
                      <a:pt x="8" y="5"/>
                    </a:cubicBezTo>
                    <a:cubicBezTo>
                      <a:pt x="8" y="5"/>
                      <a:pt x="8" y="5"/>
                      <a:pt x="8" y="5"/>
                    </a:cubicBezTo>
                    <a:cubicBezTo>
                      <a:pt x="8" y="4"/>
                      <a:pt x="9" y="4"/>
                      <a:pt x="9"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2" name="Freeform 232"/>
              <p:cNvSpPr>
                <a:spLocks/>
              </p:cNvSpPr>
              <p:nvPr/>
            </p:nvSpPr>
            <p:spPr bwMode="auto">
              <a:xfrm>
                <a:off x="2055814" y="2697164"/>
                <a:ext cx="334963" cy="519113"/>
              </a:xfrm>
              <a:custGeom>
                <a:avLst/>
                <a:gdLst>
                  <a:gd name="T0" fmla="*/ 31 w 31"/>
                  <a:gd name="T1" fmla="*/ 33 h 48"/>
                  <a:gd name="T2" fmla="*/ 30 w 31"/>
                  <a:gd name="T3" fmla="*/ 30 h 48"/>
                  <a:gd name="T4" fmla="*/ 28 w 31"/>
                  <a:gd name="T5" fmla="*/ 27 h 48"/>
                  <a:gd name="T6" fmla="*/ 28 w 31"/>
                  <a:gd name="T7" fmla="*/ 24 h 48"/>
                  <a:gd name="T8" fmla="*/ 28 w 31"/>
                  <a:gd name="T9" fmla="*/ 20 h 48"/>
                  <a:gd name="T10" fmla="*/ 27 w 31"/>
                  <a:gd name="T11" fmla="*/ 18 h 48"/>
                  <a:gd name="T12" fmla="*/ 23 w 31"/>
                  <a:gd name="T13" fmla="*/ 17 h 48"/>
                  <a:gd name="T14" fmla="*/ 19 w 31"/>
                  <a:gd name="T15" fmla="*/ 16 h 48"/>
                  <a:gd name="T16" fmla="*/ 17 w 31"/>
                  <a:gd name="T17" fmla="*/ 12 h 48"/>
                  <a:gd name="T18" fmla="*/ 15 w 31"/>
                  <a:gd name="T19" fmla="*/ 9 h 48"/>
                  <a:gd name="T20" fmla="*/ 16 w 31"/>
                  <a:gd name="T21" fmla="*/ 5 h 48"/>
                  <a:gd name="T22" fmla="*/ 19 w 31"/>
                  <a:gd name="T23" fmla="*/ 3 h 48"/>
                  <a:gd name="T24" fmla="*/ 20 w 31"/>
                  <a:gd name="T25" fmla="*/ 2 h 48"/>
                  <a:gd name="T26" fmla="*/ 20 w 31"/>
                  <a:gd name="T27" fmla="*/ 0 h 48"/>
                  <a:gd name="T28" fmla="*/ 17 w 31"/>
                  <a:gd name="T29" fmla="*/ 2 h 48"/>
                  <a:gd name="T30" fmla="*/ 13 w 31"/>
                  <a:gd name="T31" fmla="*/ 3 h 48"/>
                  <a:gd name="T32" fmla="*/ 10 w 31"/>
                  <a:gd name="T33" fmla="*/ 4 h 48"/>
                  <a:gd name="T34" fmla="*/ 9 w 31"/>
                  <a:gd name="T35" fmla="*/ 9 h 48"/>
                  <a:gd name="T36" fmla="*/ 7 w 31"/>
                  <a:gd name="T37" fmla="*/ 10 h 48"/>
                  <a:gd name="T38" fmla="*/ 4 w 31"/>
                  <a:gd name="T39" fmla="*/ 12 h 48"/>
                  <a:gd name="T40" fmla="*/ 4 w 31"/>
                  <a:gd name="T41" fmla="*/ 14 h 48"/>
                  <a:gd name="T42" fmla="*/ 3 w 31"/>
                  <a:gd name="T43" fmla="*/ 15 h 48"/>
                  <a:gd name="T44" fmla="*/ 4 w 31"/>
                  <a:gd name="T45" fmla="*/ 18 h 48"/>
                  <a:gd name="T46" fmla="*/ 3 w 31"/>
                  <a:gd name="T47" fmla="*/ 22 h 48"/>
                  <a:gd name="T48" fmla="*/ 2 w 31"/>
                  <a:gd name="T49" fmla="*/ 27 h 48"/>
                  <a:gd name="T50" fmla="*/ 0 w 31"/>
                  <a:gd name="T51" fmla="*/ 30 h 48"/>
                  <a:gd name="T52" fmla="*/ 1 w 31"/>
                  <a:gd name="T53" fmla="*/ 32 h 48"/>
                  <a:gd name="T54" fmla="*/ 4 w 31"/>
                  <a:gd name="T55" fmla="*/ 34 h 48"/>
                  <a:gd name="T56" fmla="*/ 6 w 31"/>
                  <a:gd name="T57" fmla="*/ 34 h 48"/>
                  <a:gd name="T58" fmla="*/ 8 w 31"/>
                  <a:gd name="T59" fmla="*/ 36 h 48"/>
                  <a:gd name="T60" fmla="*/ 11 w 31"/>
                  <a:gd name="T61" fmla="*/ 37 h 48"/>
                  <a:gd name="T62" fmla="*/ 13 w 31"/>
                  <a:gd name="T63" fmla="*/ 40 h 48"/>
                  <a:gd name="T64" fmla="*/ 15 w 31"/>
                  <a:gd name="T65" fmla="*/ 43 h 48"/>
                  <a:gd name="T66" fmla="*/ 18 w 31"/>
                  <a:gd name="T67" fmla="*/ 42 h 48"/>
                  <a:gd name="T68" fmla="*/ 20 w 31"/>
                  <a:gd name="T69" fmla="*/ 43 h 48"/>
                  <a:gd name="T70" fmla="*/ 22 w 31"/>
                  <a:gd name="T71" fmla="*/ 44 h 48"/>
                  <a:gd name="T72" fmla="*/ 20 w 31"/>
                  <a:gd name="T73" fmla="*/ 46 h 48"/>
                  <a:gd name="T74" fmla="*/ 21 w 31"/>
                  <a:gd name="T75" fmla="*/ 48 h 48"/>
                  <a:gd name="T76" fmla="*/ 23 w 31"/>
                  <a:gd name="T77" fmla="*/ 46 h 48"/>
                  <a:gd name="T78" fmla="*/ 23 w 31"/>
                  <a:gd name="T79" fmla="*/ 41 h 48"/>
                  <a:gd name="T80" fmla="*/ 22 w 31"/>
                  <a:gd name="T81" fmla="*/ 36 h 48"/>
                  <a:gd name="T82" fmla="*/ 24 w 31"/>
                  <a:gd name="T83" fmla="*/ 34 h 48"/>
                  <a:gd name="T84" fmla="*/ 23 w 31"/>
                  <a:gd name="T85" fmla="*/ 31 h 48"/>
                  <a:gd name="T86" fmla="*/ 28 w 31"/>
                  <a:gd name="T87" fmla="*/ 3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 h="48">
                    <a:moveTo>
                      <a:pt x="29" y="32"/>
                    </a:moveTo>
                    <a:cubicBezTo>
                      <a:pt x="30" y="32"/>
                      <a:pt x="29" y="32"/>
                      <a:pt x="30" y="33"/>
                    </a:cubicBezTo>
                    <a:cubicBezTo>
                      <a:pt x="30" y="33"/>
                      <a:pt x="30" y="33"/>
                      <a:pt x="31" y="33"/>
                    </a:cubicBezTo>
                    <a:cubicBezTo>
                      <a:pt x="31" y="33"/>
                      <a:pt x="31" y="33"/>
                      <a:pt x="31" y="33"/>
                    </a:cubicBezTo>
                    <a:cubicBezTo>
                      <a:pt x="31" y="32"/>
                      <a:pt x="30" y="32"/>
                      <a:pt x="30" y="32"/>
                    </a:cubicBezTo>
                    <a:cubicBezTo>
                      <a:pt x="30" y="31"/>
                      <a:pt x="30" y="31"/>
                      <a:pt x="30" y="30"/>
                    </a:cubicBezTo>
                    <a:cubicBezTo>
                      <a:pt x="30" y="30"/>
                      <a:pt x="30" y="29"/>
                      <a:pt x="30" y="29"/>
                    </a:cubicBezTo>
                    <a:cubicBezTo>
                      <a:pt x="29" y="28"/>
                      <a:pt x="29" y="29"/>
                      <a:pt x="28" y="28"/>
                    </a:cubicBezTo>
                    <a:cubicBezTo>
                      <a:pt x="28" y="28"/>
                      <a:pt x="28" y="27"/>
                      <a:pt x="28" y="27"/>
                    </a:cubicBezTo>
                    <a:cubicBezTo>
                      <a:pt x="28" y="26"/>
                      <a:pt x="29" y="26"/>
                      <a:pt x="29" y="26"/>
                    </a:cubicBezTo>
                    <a:cubicBezTo>
                      <a:pt x="29" y="25"/>
                      <a:pt x="28" y="25"/>
                      <a:pt x="28" y="25"/>
                    </a:cubicBezTo>
                    <a:cubicBezTo>
                      <a:pt x="28" y="24"/>
                      <a:pt x="28" y="24"/>
                      <a:pt x="28" y="24"/>
                    </a:cubicBezTo>
                    <a:cubicBezTo>
                      <a:pt x="28" y="24"/>
                      <a:pt x="28" y="24"/>
                      <a:pt x="28" y="23"/>
                    </a:cubicBezTo>
                    <a:cubicBezTo>
                      <a:pt x="28" y="23"/>
                      <a:pt x="28" y="22"/>
                      <a:pt x="28" y="21"/>
                    </a:cubicBezTo>
                    <a:cubicBezTo>
                      <a:pt x="28" y="21"/>
                      <a:pt x="28" y="21"/>
                      <a:pt x="28" y="20"/>
                    </a:cubicBezTo>
                    <a:cubicBezTo>
                      <a:pt x="29" y="19"/>
                      <a:pt x="29" y="19"/>
                      <a:pt x="29" y="18"/>
                    </a:cubicBezTo>
                    <a:cubicBezTo>
                      <a:pt x="29" y="18"/>
                      <a:pt x="29" y="18"/>
                      <a:pt x="28" y="18"/>
                    </a:cubicBezTo>
                    <a:cubicBezTo>
                      <a:pt x="28" y="18"/>
                      <a:pt x="28" y="18"/>
                      <a:pt x="27" y="18"/>
                    </a:cubicBezTo>
                    <a:cubicBezTo>
                      <a:pt x="27" y="18"/>
                      <a:pt x="26" y="18"/>
                      <a:pt x="25" y="18"/>
                    </a:cubicBezTo>
                    <a:cubicBezTo>
                      <a:pt x="25" y="18"/>
                      <a:pt x="24" y="18"/>
                      <a:pt x="24" y="18"/>
                    </a:cubicBezTo>
                    <a:cubicBezTo>
                      <a:pt x="24" y="18"/>
                      <a:pt x="23" y="18"/>
                      <a:pt x="23" y="17"/>
                    </a:cubicBezTo>
                    <a:cubicBezTo>
                      <a:pt x="23" y="17"/>
                      <a:pt x="23" y="16"/>
                      <a:pt x="23" y="16"/>
                    </a:cubicBezTo>
                    <a:cubicBezTo>
                      <a:pt x="22" y="16"/>
                      <a:pt x="22" y="16"/>
                      <a:pt x="21" y="16"/>
                    </a:cubicBezTo>
                    <a:cubicBezTo>
                      <a:pt x="20" y="16"/>
                      <a:pt x="20" y="16"/>
                      <a:pt x="19" y="16"/>
                    </a:cubicBezTo>
                    <a:cubicBezTo>
                      <a:pt x="18" y="16"/>
                      <a:pt x="18" y="16"/>
                      <a:pt x="17" y="15"/>
                    </a:cubicBezTo>
                    <a:cubicBezTo>
                      <a:pt x="17" y="15"/>
                      <a:pt x="17" y="14"/>
                      <a:pt x="17" y="13"/>
                    </a:cubicBezTo>
                    <a:cubicBezTo>
                      <a:pt x="17" y="13"/>
                      <a:pt x="17" y="13"/>
                      <a:pt x="17" y="12"/>
                    </a:cubicBezTo>
                    <a:cubicBezTo>
                      <a:pt x="17" y="11"/>
                      <a:pt x="16" y="11"/>
                      <a:pt x="16" y="11"/>
                    </a:cubicBezTo>
                    <a:cubicBezTo>
                      <a:pt x="16" y="10"/>
                      <a:pt x="16" y="10"/>
                      <a:pt x="16" y="10"/>
                    </a:cubicBezTo>
                    <a:cubicBezTo>
                      <a:pt x="16" y="9"/>
                      <a:pt x="15" y="9"/>
                      <a:pt x="15" y="9"/>
                    </a:cubicBezTo>
                    <a:cubicBezTo>
                      <a:pt x="15" y="8"/>
                      <a:pt x="15" y="8"/>
                      <a:pt x="16" y="8"/>
                    </a:cubicBezTo>
                    <a:cubicBezTo>
                      <a:pt x="16" y="7"/>
                      <a:pt x="16" y="7"/>
                      <a:pt x="16" y="6"/>
                    </a:cubicBezTo>
                    <a:cubicBezTo>
                      <a:pt x="16" y="6"/>
                      <a:pt x="16" y="6"/>
                      <a:pt x="16" y="5"/>
                    </a:cubicBezTo>
                    <a:cubicBezTo>
                      <a:pt x="16" y="5"/>
                      <a:pt x="16" y="4"/>
                      <a:pt x="17" y="4"/>
                    </a:cubicBezTo>
                    <a:cubicBezTo>
                      <a:pt x="17" y="3"/>
                      <a:pt x="18" y="4"/>
                      <a:pt x="18" y="3"/>
                    </a:cubicBezTo>
                    <a:cubicBezTo>
                      <a:pt x="19" y="3"/>
                      <a:pt x="19" y="3"/>
                      <a:pt x="19" y="3"/>
                    </a:cubicBezTo>
                    <a:cubicBezTo>
                      <a:pt x="19" y="3"/>
                      <a:pt x="18" y="3"/>
                      <a:pt x="19" y="3"/>
                    </a:cubicBezTo>
                    <a:cubicBezTo>
                      <a:pt x="19" y="3"/>
                      <a:pt x="19" y="3"/>
                      <a:pt x="19" y="2"/>
                    </a:cubicBezTo>
                    <a:cubicBezTo>
                      <a:pt x="19" y="2"/>
                      <a:pt x="19" y="2"/>
                      <a:pt x="20" y="2"/>
                    </a:cubicBezTo>
                    <a:cubicBezTo>
                      <a:pt x="20" y="2"/>
                      <a:pt x="21" y="2"/>
                      <a:pt x="21" y="1"/>
                    </a:cubicBezTo>
                    <a:cubicBezTo>
                      <a:pt x="21" y="1"/>
                      <a:pt x="21" y="0"/>
                      <a:pt x="21" y="0"/>
                    </a:cubicBezTo>
                    <a:cubicBezTo>
                      <a:pt x="20" y="0"/>
                      <a:pt x="20" y="0"/>
                      <a:pt x="20" y="0"/>
                    </a:cubicBezTo>
                    <a:cubicBezTo>
                      <a:pt x="19" y="0"/>
                      <a:pt x="19" y="0"/>
                      <a:pt x="18" y="0"/>
                    </a:cubicBezTo>
                    <a:cubicBezTo>
                      <a:pt x="18" y="1"/>
                      <a:pt x="18" y="1"/>
                      <a:pt x="18" y="2"/>
                    </a:cubicBezTo>
                    <a:cubicBezTo>
                      <a:pt x="18" y="2"/>
                      <a:pt x="17" y="1"/>
                      <a:pt x="17" y="2"/>
                    </a:cubicBezTo>
                    <a:cubicBezTo>
                      <a:pt x="16" y="2"/>
                      <a:pt x="16" y="2"/>
                      <a:pt x="16" y="3"/>
                    </a:cubicBezTo>
                    <a:cubicBezTo>
                      <a:pt x="15" y="3"/>
                      <a:pt x="15" y="3"/>
                      <a:pt x="14" y="3"/>
                    </a:cubicBezTo>
                    <a:cubicBezTo>
                      <a:pt x="13" y="3"/>
                      <a:pt x="13" y="3"/>
                      <a:pt x="13" y="3"/>
                    </a:cubicBezTo>
                    <a:cubicBezTo>
                      <a:pt x="12" y="4"/>
                      <a:pt x="12" y="4"/>
                      <a:pt x="12" y="4"/>
                    </a:cubicBezTo>
                    <a:cubicBezTo>
                      <a:pt x="12" y="4"/>
                      <a:pt x="12" y="4"/>
                      <a:pt x="12" y="4"/>
                    </a:cubicBezTo>
                    <a:cubicBezTo>
                      <a:pt x="11" y="4"/>
                      <a:pt x="11" y="4"/>
                      <a:pt x="10" y="4"/>
                    </a:cubicBezTo>
                    <a:cubicBezTo>
                      <a:pt x="10" y="4"/>
                      <a:pt x="10" y="5"/>
                      <a:pt x="9" y="5"/>
                    </a:cubicBezTo>
                    <a:cubicBezTo>
                      <a:pt x="9" y="6"/>
                      <a:pt x="9" y="6"/>
                      <a:pt x="9" y="7"/>
                    </a:cubicBezTo>
                    <a:cubicBezTo>
                      <a:pt x="9" y="8"/>
                      <a:pt x="9" y="8"/>
                      <a:pt x="9" y="9"/>
                    </a:cubicBezTo>
                    <a:cubicBezTo>
                      <a:pt x="8" y="9"/>
                      <a:pt x="8" y="8"/>
                      <a:pt x="7" y="9"/>
                    </a:cubicBezTo>
                    <a:cubicBezTo>
                      <a:pt x="7" y="9"/>
                      <a:pt x="7" y="9"/>
                      <a:pt x="7" y="10"/>
                    </a:cubicBezTo>
                    <a:cubicBezTo>
                      <a:pt x="7" y="10"/>
                      <a:pt x="7" y="10"/>
                      <a:pt x="7" y="10"/>
                    </a:cubicBezTo>
                    <a:cubicBezTo>
                      <a:pt x="7" y="11"/>
                      <a:pt x="6" y="10"/>
                      <a:pt x="5" y="11"/>
                    </a:cubicBezTo>
                    <a:cubicBezTo>
                      <a:pt x="5" y="11"/>
                      <a:pt x="6" y="12"/>
                      <a:pt x="5" y="12"/>
                    </a:cubicBezTo>
                    <a:cubicBezTo>
                      <a:pt x="5" y="12"/>
                      <a:pt x="5" y="12"/>
                      <a:pt x="4" y="12"/>
                    </a:cubicBezTo>
                    <a:cubicBezTo>
                      <a:pt x="4" y="12"/>
                      <a:pt x="4" y="12"/>
                      <a:pt x="4" y="12"/>
                    </a:cubicBezTo>
                    <a:cubicBezTo>
                      <a:pt x="4" y="12"/>
                      <a:pt x="4" y="13"/>
                      <a:pt x="4" y="13"/>
                    </a:cubicBezTo>
                    <a:cubicBezTo>
                      <a:pt x="4" y="13"/>
                      <a:pt x="4" y="14"/>
                      <a:pt x="4" y="14"/>
                    </a:cubicBezTo>
                    <a:cubicBezTo>
                      <a:pt x="3" y="14"/>
                      <a:pt x="3" y="14"/>
                      <a:pt x="3" y="14"/>
                    </a:cubicBezTo>
                    <a:cubicBezTo>
                      <a:pt x="3" y="14"/>
                      <a:pt x="3" y="14"/>
                      <a:pt x="3" y="14"/>
                    </a:cubicBezTo>
                    <a:cubicBezTo>
                      <a:pt x="3" y="14"/>
                      <a:pt x="3" y="14"/>
                      <a:pt x="3" y="15"/>
                    </a:cubicBezTo>
                    <a:cubicBezTo>
                      <a:pt x="3" y="15"/>
                      <a:pt x="3" y="15"/>
                      <a:pt x="3" y="16"/>
                    </a:cubicBezTo>
                    <a:cubicBezTo>
                      <a:pt x="3" y="16"/>
                      <a:pt x="4" y="16"/>
                      <a:pt x="4" y="17"/>
                    </a:cubicBezTo>
                    <a:cubicBezTo>
                      <a:pt x="4" y="17"/>
                      <a:pt x="4" y="18"/>
                      <a:pt x="4" y="18"/>
                    </a:cubicBezTo>
                    <a:cubicBezTo>
                      <a:pt x="4" y="19"/>
                      <a:pt x="4" y="20"/>
                      <a:pt x="4" y="20"/>
                    </a:cubicBezTo>
                    <a:cubicBezTo>
                      <a:pt x="4" y="21"/>
                      <a:pt x="4" y="21"/>
                      <a:pt x="4" y="22"/>
                    </a:cubicBezTo>
                    <a:cubicBezTo>
                      <a:pt x="4" y="22"/>
                      <a:pt x="3" y="22"/>
                      <a:pt x="3" y="22"/>
                    </a:cubicBezTo>
                    <a:cubicBezTo>
                      <a:pt x="3" y="23"/>
                      <a:pt x="3" y="23"/>
                      <a:pt x="3" y="24"/>
                    </a:cubicBezTo>
                    <a:cubicBezTo>
                      <a:pt x="3" y="24"/>
                      <a:pt x="3" y="24"/>
                      <a:pt x="3" y="24"/>
                    </a:cubicBezTo>
                    <a:cubicBezTo>
                      <a:pt x="3" y="25"/>
                      <a:pt x="3" y="26"/>
                      <a:pt x="2" y="27"/>
                    </a:cubicBezTo>
                    <a:cubicBezTo>
                      <a:pt x="2" y="27"/>
                      <a:pt x="3" y="28"/>
                      <a:pt x="2" y="28"/>
                    </a:cubicBezTo>
                    <a:cubicBezTo>
                      <a:pt x="2" y="29"/>
                      <a:pt x="1" y="28"/>
                      <a:pt x="1" y="29"/>
                    </a:cubicBezTo>
                    <a:cubicBezTo>
                      <a:pt x="0" y="29"/>
                      <a:pt x="0" y="30"/>
                      <a:pt x="0" y="30"/>
                    </a:cubicBezTo>
                    <a:cubicBezTo>
                      <a:pt x="0" y="31"/>
                      <a:pt x="0" y="31"/>
                      <a:pt x="0" y="31"/>
                    </a:cubicBezTo>
                    <a:cubicBezTo>
                      <a:pt x="0" y="32"/>
                      <a:pt x="0" y="32"/>
                      <a:pt x="0" y="32"/>
                    </a:cubicBezTo>
                    <a:cubicBezTo>
                      <a:pt x="0" y="32"/>
                      <a:pt x="0" y="32"/>
                      <a:pt x="1" y="32"/>
                    </a:cubicBezTo>
                    <a:cubicBezTo>
                      <a:pt x="1" y="33"/>
                      <a:pt x="1" y="33"/>
                      <a:pt x="1" y="33"/>
                    </a:cubicBezTo>
                    <a:cubicBezTo>
                      <a:pt x="2" y="34"/>
                      <a:pt x="2" y="34"/>
                      <a:pt x="2" y="34"/>
                    </a:cubicBezTo>
                    <a:cubicBezTo>
                      <a:pt x="3" y="34"/>
                      <a:pt x="3" y="34"/>
                      <a:pt x="4" y="34"/>
                    </a:cubicBezTo>
                    <a:cubicBezTo>
                      <a:pt x="4" y="34"/>
                      <a:pt x="4" y="35"/>
                      <a:pt x="4" y="35"/>
                    </a:cubicBezTo>
                    <a:cubicBezTo>
                      <a:pt x="5" y="35"/>
                      <a:pt x="5" y="35"/>
                      <a:pt x="5" y="35"/>
                    </a:cubicBezTo>
                    <a:cubicBezTo>
                      <a:pt x="6" y="35"/>
                      <a:pt x="6" y="34"/>
                      <a:pt x="6" y="34"/>
                    </a:cubicBezTo>
                    <a:cubicBezTo>
                      <a:pt x="7" y="34"/>
                      <a:pt x="7" y="35"/>
                      <a:pt x="7" y="35"/>
                    </a:cubicBezTo>
                    <a:cubicBezTo>
                      <a:pt x="8" y="36"/>
                      <a:pt x="8" y="36"/>
                      <a:pt x="8" y="36"/>
                    </a:cubicBezTo>
                    <a:cubicBezTo>
                      <a:pt x="8" y="36"/>
                      <a:pt x="8" y="36"/>
                      <a:pt x="8" y="36"/>
                    </a:cubicBezTo>
                    <a:cubicBezTo>
                      <a:pt x="9" y="36"/>
                      <a:pt x="9" y="36"/>
                      <a:pt x="9" y="36"/>
                    </a:cubicBezTo>
                    <a:cubicBezTo>
                      <a:pt x="10" y="36"/>
                      <a:pt x="10" y="37"/>
                      <a:pt x="10" y="37"/>
                    </a:cubicBezTo>
                    <a:cubicBezTo>
                      <a:pt x="10" y="37"/>
                      <a:pt x="10" y="37"/>
                      <a:pt x="11" y="37"/>
                    </a:cubicBezTo>
                    <a:cubicBezTo>
                      <a:pt x="11" y="38"/>
                      <a:pt x="11" y="38"/>
                      <a:pt x="11" y="38"/>
                    </a:cubicBezTo>
                    <a:cubicBezTo>
                      <a:pt x="12" y="39"/>
                      <a:pt x="13" y="39"/>
                      <a:pt x="13" y="39"/>
                    </a:cubicBezTo>
                    <a:cubicBezTo>
                      <a:pt x="13" y="40"/>
                      <a:pt x="13" y="40"/>
                      <a:pt x="13" y="40"/>
                    </a:cubicBezTo>
                    <a:cubicBezTo>
                      <a:pt x="13" y="40"/>
                      <a:pt x="14" y="41"/>
                      <a:pt x="14" y="41"/>
                    </a:cubicBezTo>
                    <a:cubicBezTo>
                      <a:pt x="14" y="41"/>
                      <a:pt x="14" y="42"/>
                      <a:pt x="14" y="42"/>
                    </a:cubicBezTo>
                    <a:cubicBezTo>
                      <a:pt x="15" y="42"/>
                      <a:pt x="15" y="43"/>
                      <a:pt x="15" y="43"/>
                    </a:cubicBezTo>
                    <a:cubicBezTo>
                      <a:pt x="15" y="43"/>
                      <a:pt x="16" y="43"/>
                      <a:pt x="16" y="43"/>
                    </a:cubicBezTo>
                    <a:cubicBezTo>
                      <a:pt x="16" y="43"/>
                      <a:pt x="17" y="43"/>
                      <a:pt x="17" y="43"/>
                    </a:cubicBezTo>
                    <a:cubicBezTo>
                      <a:pt x="17" y="43"/>
                      <a:pt x="17" y="42"/>
                      <a:pt x="18" y="42"/>
                    </a:cubicBezTo>
                    <a:cubicBezTo>
                      <a:pt x="18" y="42"/>
                      <a:pt x="18" y="42"/>
                      <a:pt x="19" y="42"/>
                    </a:cubicBezTo>
                    <a:cubicBezTo>
                      <a:pt x="19" y="43"/>
                      <a:pt x="20" y="42"/>
                      <a:pt x="20" y="42"/>
                    </a:cubicBezTo>
                    <a:cubicBezTo>
                      <a:pt x="20" y="42"/>
                      <a:pt x="20" y="43"/>
                      <a:pt x="20" y="43"/>
                    </a:cubicBezTo>
                    <a:cubicBezTo>
                      <a:pt x="20" y="43"/>
                      <a:pt x="21" y="43"/>
                      <a:pt x="21" y="43"/>
                    </a:cubicBezTo>
                    <a:cubicBezTo>
                      <a:pt x="22" y="43"/>
                      <a:pt x="22" y="42"/>
                      <a:pt x="22" y="43"/>
                    </a:cubicBezTo>
                    <a:cubicBezTo>
                      <a:pt x="22" y="43"/>
                      <a:pt x="22" y="43"/>
                      <a:pt x="22" y="44"/>
                    </a:cubicBezTo>
                    <a:cubicBezTo>
                      <a:pt x="22" y="44"/>
                      <a:pt x="21" y="45"/>
                      <a:pt x="21" y="45"/>
                    </a:cubicBezTo>
                    <a:cubicBezTo>
                      <a:pt x="21" y="45"/>
                      <a:pt x="21" y="45"/>
                      <a:pt x="21" y="45"/>
                    </a:cubicBezTo>
                    <a:cubicBezTo>
                      <a:pt x="21" y="46"/>
                      <a:pt x="20" y="46"/>
                      <a:pt x="20" y="46"/>
                    </a:cubicBezTo>
                    <a:cubicBezTo>
                      <a:pt x="20" y="47"/>
                      <a:pt x="21" y="47"/>
                      <a:pt x="21" y="48"/>
                    </a:cubicBezTo>
                    <a:cubicBezTo>
                      <a:pt x="21" y="48"/>
                      <a:pt x="21" y="48"/>
                      <a:pt x="21" y="48"/>
                    </a:cubicBezTo>
                    <a:cubicBezTo>
                      <a:pt x="21" y="48"/>
                      <a:pt x="21" y="48"/>
                      <a:pt x="21" y="48"/>
                    </a:cubicBezTo>
                    <a:cubicBezTo>
                      <a:pt x="22" y="48"/>
                      <a:pt x="22" y="48"/>
                      <a:pt x="23" y="48"/>
                    </a:cubicBezTo>
                    <a:cubicBezTo>
                      <a:pt x="23" y="47"/>
                      <a:pt x="22" y="47"/>
                      <a:pt x="22" y="47"/>
                    </a:cubicBezTo>
                    <a:cubicBezTo>
                      <a:pt x="22" y="46"/>
                      <a:pt x="23" y="46"/>
                      <a:pt x="23" y="46"/>
                    </a:cubicBezTo>
                    <a:cubicBezTo>
                      <a:pt x="23" y="45"/>
                      <a:pt x="23" y="45"/>
                      <a:pt x="23" y="44"/>
                    </a:cubicBezTo>
                    <a:cubicBezTo>
                      <a:pt x="23" y="43"/>
                      <a:pt x="23" y="43"/>
                      <a:pt x="23" y="43"/>
                    </a:cubicBezTo>
                    <a:cubicBezTo>
                      <a:pt x="24" y="42"/>
                      <a:pt x="23" y="41"/>
                      <a:pt x="23" y="41"/>
                    </a:cubicBezTo>
                    <a:cubicBezTo>
                      <a:pt x="23" y="40"/>
                      <a:pt x="23" y="40"/>
                      <a:pt x="23" y="39"/>
                    </a:cubicBezTo>
                    <a:cubicBezTo>
                      <a:pt x="23" y="38"/>
                      <a:pt x="23" y="38"/>
                      <a:pt x="23" y="37"/>
                    </a:cubicBezTo>
                    <a:cubicBezTo>
                      <a:pt x="22" y="37"/>
                      <a:pt x="22" y="37"/>
                      <a:pt x="22" y="36"/>
                    </a:cubicBezTo>
                    <a:cubicBezTo>
                      <a:pt x="22" y="36"/>
                      <a:pt x="22" y="35"/>
                      <a:pt x="22" y="35"/>
                    </a:cubicBezTo>
                    <a:cubicBezTo>
                      <a:pt x="22" y="35"/>
                      <a:pt x="22" y="34"/>
                      <a:pt x="23" y="34"/>
                    </a:cubicBezTo>
                    <a:cubicBezTo>
                      <a:pt x="23" y="34"/>
                      <a:pt x="24" y="34"/>
                      <a:pt x="24" y="34"/>
                    </a:cubicBezTo>
                    <a:cubicBezTo>
                      <a:pt x="24" y="34"/>
                      <a:pt x="24" y="33"/>
                      <a:pt x="24" y="33"/>
                    </a:cubicBezTo>
                    <a:cubicBezTo>
                      <a:pt x="24" y="33"/>
                      <a:pt x="23" y="33"/>
                      <a:pt x="23" y="33"/>
                    </a:cubicBezTo>
                    <a:cubicBezTo>
                      <a:pt x="22" y="32"/>
                      <a:pt x="23" y="32"/>
                      <a:pt x="23" y="31"/>
                    </a:cubicBezTo>
                    <a:cubicBezTo>
                      <a:pt x="23" y="31"/>
                      <a:pt x="23" y="31"/>
                      <a:pt x="24" y="31"/>
                    </a:cubicBezTo>
                    <a:cubicBezTo>
                      <a:pt x="24" y="30"/>
                      <a:pt x="25" y="31"/>
                      <a:pt x="26" y="31"/>
                    </a:cubicBezTo>
                    <a:cubicBezTo>
                      <a:pt x="28" y="31"/>
                      <a:pt x="28" y="31"/>
                      <a:pt x="28" y="31"/>
                    </a:cubicBezTo>
                    <a:cubicBezTo>
                      <a:pt x="28" y="30"/>
                      <a:pt x="28" y="30"/>
                      <a:pt x="29" y="30"/>
                    </a:cubicBezTo>
                    <a:cubicBezTo>
                      <a:pt x="29" y="30"/>
                      <a:pt x="29" y="31"/>
                      <a:pt x="29" y="3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3" name="Freeform 233"/>
              <p:cNvSpPr>
                <a:spLocks/>
              </p:cNvSpPr>
              <p:nvPr/>
            </p:nvSpPr>
            <p:spPr bwMode="auto">
              <a:xfrm>
                <a:off x="2359026" y="3767139"/>
                <a:ext cx="420688" cy="941388"/>
              </a:xfrm>
              <a:custGeom>
                <a:avLst/>
                <a:gdLst>
                  <a:gd name="T0" fmla="*/ 37 w 39"/>
                  <a:gd name="T1" fmla="*/ 10 h 87"/>
                  <a:gd name="T2" fmla="*/ 37 w 39"/>
                  <a:gd name="T3" fmla="*/ 14 h 87"/>
                  <a:gd name="T4" fmla="*/ 32 w 39"/>
                  <a:gd name="T5" fmla="*/ 16 h 87"/>
                  <a:gd name="T6" fmla="*/ 28 w 39"/>
                  <a:gd name="T7" fmla="*/ 16 h 87"/>
                  <a:gd name="T8" fmla="*/ 29 w 39"/>
                  <a:gd name="T9" fmla="*/ 14 h 87"/>
                  <a:gd name="T10" fmla="*/ 29 w 39"/>
                  <a:gd name="T11" fmla="*/ 9 h 87"/>
                  <a:gd name="T12" fmla="*/ 24 w 39"/>
                  <a:gd name="T13" fmla="*/ 7 h 87"/>
                  <a:gd name="T14" fmla="*/ 17 w 39"/>
                  <a:gd name="T15" fmla="*/ 3 h 87"/>
                  <a:gd name="T16" fmla="*/ 16 w 39"/>
                  <a:gd name="T17" fmla="*/ 1 h 87"/>
                  <a:gd name="T18" fmla="*/ 12 w 39"/>
                  <a:gd name="T19" fmla="*/ 1 h 87"/>
                  <a:gd name="T20" fmla="*/ 8 w 39"/>
                  <a:gd name="T21" fmla="*/ 0 h 87"/>
                  <a:gd name="T22" fmla="*/ 7 w 39"/>
                  <a:gd name="T23" fmla="*/ 1 h 87"/>
                  <a:gd name="T24" fmla="*/ 6 w 39"/>
                  <a:gd name="T25" fmla="*/ 8 h 87"/>
                  <a:gd name="T26" fmla="*/ 4 w 39"/>
                  <a:gd name="T27" fmla="*/ 14 h 87"/>
                  <a:gd name="T28" fmla="*/ 0 w 39"/>
                  <a:gd name="T29" fmla="*/ 22 h 87"/>
                  <a:gd name="T30" fmla="*/ 2 w 39"/>
                  <a:gd name="T31" fmla="*/ 34 h 87"/>
                  <a:gd name="T32" fmla="*/ 3 w 39"/>
                  <a:gd name="T33" fmla="*/ 41 h 87"/>
                  <a:gd name="T34" fmla="*/ 3 w 39"/>
                  <a:gd name="T35" fmla="*/ 45 h 87"/>
                  <a:gd name="T36" fmla="*/ 3 w 39"/>
                  <a:gd name="T37" fmla="*/ 53 h 87"/>
                  <a:gd name="T38" fmla="*/ 5 w 39"/>
                  <a:gd name="T39" fmla="*/ 58 h 87"/>
                  <a:gd name="T40" fmla="*/ 7 w 39"/>
                  <a:gd name="T41" fmla="*/ 63 h 87"/>
                  <a:gd name="T42" fmla="*/ 8 w 39"/>
                  <a:gd name="T43" fmla="*/ 65 h 87"/>
                  <a:gd name="T44" fmla="*/ 10 w 39"/>
                  <a:gd name="T45" fmla="*/ 70 h 87"/>
                  <a:gd name="T46" fmla="*/ 10 w 39"/>
                  <a:gd name="T47" fmla="*/ 73 h 87"/>
                  <a:gd name="T48" fmla="*/ 9 w 39"/>
                  <a:gd name="T49" fmla="*/ 78 h 87"/>
                  <a:gd name="T50" fmla="*/ 11 w 39"/>
                  <a:gd name="T51" fmla="*/ 82 h 87"/>
                  <a:gd name="T52" fmla="*/ 13 w 39"/>
                  <a:gd name="T53" fmla="*/ 84 h 87"/>
                  <a:gd name="T54" fmla="*/ 18 w 39"/>
                  <a:gd name="T55" fmla="*/ 86 h 87"/>
                  <a:gd name="T56" fmla="*/ 23 w 39"/>
                  <a:gd name="T57" fmla="*/ 87 h 87"/>
                  <a:gd name="T58" fmla="*/ 21 w 39"/>
                  <a:gd name="T59" fmla="*/ 84 h 87"/>
                  <a:gd name="T60" fmla="*/ 22 w 39"/>
                  <a:gd name="T61" fmla="*/ 80 h 87"/>
                  <a:gd name="T62" fmla="*/ 23 w 39"/>
                  <a:gd name="T63" fmla="*/ 76 h 87"/>
                  <a:gd name="T64" fmla="*/ 24 w 39"/>
                  <a:gd name="T65" fmla="*/ 73 h 87"/>
                  <a:gd name="T66" fmla="*/ 21 w 39"/>
                  <a:gd name="T67" fmla="*/ 71 h 87"/>
                  <a:gd name="T68" fmla="*/ 19 w 39"/>
                  <a:gd name="T69" fmla="*/ 68 h 87"/>
                  <a:gd name="T70" fmla="*/ 22 w 39"/>
                  <a:gd name="T71" fmla="*/ 65 h 87"/>
                  <a:gd name="T72" fmla="*/ 22 w 39"/>
                  <a:gd name="T73" fmla="*/ 61 h 87"/>
                  <a:gd name="T74" fmla="*/ 23 w 39"/>
                  <a:gd name="T75" fmla="*/ 59 h 87"/>
                  <a:gd name="T76" fmla="*/ 21 w 39"/>
                  <a:gd name="T77" fmla="*/ 58 h 87"/>
                  <a:gd name="T78" fmla="*/ 20 w 39"/>
                  <a:gd name="T79" fmla="*/ 54 h 87"/>
                  <a:gd name="T80" fmla="*/ 25 w 39"/>
                  <a:gd name="T81" fmla="*/ 55 h 87"/>
                  <a:gd name="T82" fmla="*/ 26 w 39"/>
                  <a:gd name="T83" fmla="*/ 54 h 87"/>
                  <a:gd name="T84" fmla="*/ 28 w 39"/>
                  <a:gd name="T85" fmla="*/ 49 h 87"/>
                  <a:gd name="T86" fmla="*/ 33 w 39"/>
                  <a:gd name="T87" fmla="*/ 48 h 87"/>
                  <a:gd name="T88" fmla="*/ 37 w 39"/>
                  <a:gd name="T89" fmla="*/ 43 h 87"/>
                  <a:gd name="T90" fmla="*/ 35 w 39"/>
                  <a:gd name="T91" fmla="*/ 40 h 87"/>
                  <a:gd name="T92" fmla="*/ 33 w 39"/>
                  <a:gd name="T93" fmla="*/ 38 h 87"/>
                  <a:gd name="T94" fmla="*/ 31 w 39"/>
                  <a:gd name="T95" fmla="*/ 35 h 87"/>
                  <a:gd name="T96" fmla="*/ 31 w 39"/>
                  <a:gd name="T97" fmla="*/ 31 h 87"/>
                  <a:gd name="T98" fmla="*/ 31 w 39"/>
                  <a:gd name="T99" fmla="*/ 25 h 87"/>
                  <a:gd name="T100" fmla="*/ 32 w 39"/>
                  <a:gd name="T101" fmla="*/ 23 h 87"/>
                  <a:gd name="T102" fmla="*/ 34 w 39"/>
                  <a:gd name="T103" fmla="*/ 20 h 87"/>
                  <a:gd name="T104" fmla="*/ 37 w 39"/>
                  <a:gd name="T105" fmla="*/ 16 h 87"/>
                  <a:gd name="T106" fmla="*/ 39 w 39"/>
                  <a:gd name="T107"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87">
                    <a:moveTo>
                      <a:pt x="39" y="12"/>
                    </a:moveTo>
                    <a:cubicBezTo>
                      <a:pt x="39" y="12"/>
                      <a:pt x="39" y="11"/>
                      <a:pt x="39" y="11"/>
                    </a:cubicBezTo>
                    <a:cubicBezTo>
                      <a:pt x="39" y="11"/>
                      <a:pt x="39" y="11"/>
                      <a:pt x="38" y="11"/>
                    </a:cubicBezTo>
                    <a:cubicBezTo>
                      <a:pt x="38" y="10"/>
                      <a:pt x="38" y="11"/>
                      <a:pt x="37" y="10"/>
                    </a:cubicBezTo>
                    <a:cubicBezTo>
                      <a:pt x="37" y="11"/>
                      <a:pt x="37" y="11"/>
                      <a:pt x="37" y="11"/>
                    </a:cubicBezTo>
                    <a:cubicBezTo>
                      <a:pt x="37" y="11"/>
                      <a:pt x="37" y="11"/>
                      <a:pt x="37" y="11"/>
                    </a:cubicBezTo>
                    <a:cubicBezTo>
                      <a:pt x="37" y="12"/>
                      <a:pt x="37" y="12"/>
                      <a:pt x="37" y="12"/>
                    </a:cubicBezTo>
                    <a:cubicBezTo>
                      <a:pt x="37" y="13"/>
                      <a:pt x="37" y="13"/>
                      <a:pt x="37" y="14"/>
                    </a:cubicBezTo>
                    <a:cubicBezTo>
                      <a:pt x="37" y="14"/>
                      <a:pt x="36" y="14"/>
                      <a:pt x="36" y="15"/>
                    </a:cubicBezTo>
                    <a:cubicBezTo>
                      <a:pt x="35" y="15"/>
                      <a:pt x="35" y="15"/>
                      <a:pt x="35" y="15"/>
                    </a:cubicBezTo>
                    <a:cubicBezTo>
                      <a:pt x="34" y="16"/>
                      <a:pt x="34" y="16"/>
                      <a:pt x="34" y="16"/>
                    </a:cubicBezTo>
                    <a:cubicBezTo>
                      <a:pt x="33" y="16"/>
                      <a:pt x="33" y="16"/>
                      <a:pt x="32" y="16"/>
                    </a:cubicBezTo>
                    <a:cubicBezTo>
                      <a:pt x="32" y="16"/>
                      <a:pt x="32" y="16"/>
                      <a:pt x="31" y="16"/>
                    </a:cubicBezTo>
                    <a:cubicBezTo>
                      <a:pt x="31" y="16"/>
                      <a:pt x="30" y="16"/>
                      <a:pt x="30" y="16"/>
                    </a:cubicBezTo>
                    <a:cubicBezTo>
                      <a:pt x="29" y="16"/>
                      <a:pt x="29" y="16"/>
                      <a:pt x="29" y="16"/>
                    </a:cubicBezTo>
                    <a:cubicBezTo>
                      <a:pt x="28" y="16"/>
                      <a:pt x="28" y="16"/>
                      <a:pt x="28" y="16"/>
                    </a:cubicBezTo>
                    <a:cubicBezTo>
                      <a:pt x="28" y="16"/>
                      <a:pt x="28" y="16"/>
                      <a:pt x="28" y="16"/>
                    </a:cubicBezTo>
                    <a:cubicBezTo>
                      <a:pt x="28" y="16"/>
                      <a:pt x="28" y="16"/>
                      <a:pt x="28" y="15"/>
                    </a:cubicBezTo>
                    <a:cubicBezTo>
                      <a:pt x="28" y="15"/>
                      <a:pt x="28" y="15"/>
                      <a:pt x="28" y="14"/>
                    </a:cubicBezTo>
                    <a:cubicBezTo>
                      <a:pt x="28" y="14"/>
                      <a:pt x="28" y="14"/>
                      <a:pt x="29" y="14"/>
                    </a:cubicBezTo>
                    <a:cubicBezTo>
                      <a:pt x="29" y="13"/>
                      <a:pt x="29" y="12"/>
                      <a:pt x="29" y="12"/>
                    </a:cubicBezTo>
                    <a:cubicBezTo>
                      <a:pt x="29" y="11"/>
                      <a:pt x="29" y="11"/>
                      <a:pt x="29" y="11"/>
                    </a:cubicBezTo>
                    <a:cubicBezTo>
                      <a:pt x="29" y="11"/>
                      <a:pt x="29" y="10"/>
                      <a:pt x="29" y="10"/>
                    </a:cubicBezTo>
                    <a:cubicBezTo>
                      <a:pt x="30" y="10"/>
                      <a:pt x="29" y="9"/>
                      <a:pt x="29" y="9"/>
                    </a:cubicBezTo>
                    <a:cubicBezTo>
                      <a:pt x="29" y="9"/>
                      <a:pt x="28" y="9"/>
                      <a:pt x="28" y="9"/>
                    </a:cubicBezTo>
                    <a:cubicBezTo>
                      <a:pt x="28" y="9"/>
                      <a:pt x="27" y="8"/>
                      <a:pt x="27" y="8"/>
                    </a:cubicBezTo>
                    <a:cubicBezTo>
                      <a:pt x="26" y="8"/>
                      <a:pt x="26" y="8"/>
                      <a:pt x="25" y="7"/>
                    </a:cubicBezTo>
                    <a:cubicBezTo>
                      <a:pt x="25" y="7"/>
                      <a:pt x="24" y="7"/>
                      <a:pt x="24" y="7"/>
                    </a:cubicBezTo>
                    <a:cubicBezTo>
                      <a:pt x="24" y="7"/>
                      <a:pt x="24" y="7"/>
                      <a:pt x="23" y="6"/>
                    </a:cubicBezTo>
                    <a:cubicBezTo>
                      <a:pt x="23" y="6"/>
                      <a:pt x="22" y="6"/>
                      <a:pt x="22" y="5"/>
                    </a:cubicBezTo>
                    <a:cubicBezTo>
                      <a:pt x="21" y="5"/>
                      <a:pt x="21" y="5"/>
                      <a:pt x="21" y="4"/>
                    </a:cubicBezTo>
                    <a:cubicBezTo>
                      <a:pt x="19" y="3"/>
                      <a:pt x="18" y="4"/>
                      <a:pt x="17" y="3"/>
                    </a:cubicBezTo>
                    <a:cubicBezTo>
                      <a:pt x="17" y="3"/>
                      <a:pt x="17" y="3"/>
                      <a:pt x="17" y="2"/>
                    </a:cubicBezTo>
                    <a:cubicBezTo>
                      <a:pt x="17" y="2"/>
                      <a:pt x="17" y="2"/>
                      <a:pt x="16" y="2"/>
                    </a:cubicBezTo>
                    <a:cubicBezTo>
                      <a:pt x="16" y="1"/>
                      <a:pt x="16" y="1"/>
                      <a:pt x="16" y="1"/>
                    </a:cubicBezTo>
                    <a:cubicBezTo>
                      <a:pt x="16" y="1"/>
                      <a:pt x="16" y="1"/>
                      <a:pt x="16" y="1"/>
                    </a:cubicBezTo>
                    <a:cubicBezTo>
                      <a:pt x="16" y="1"/>
                      <a:pt x="16" y="1"/>
                      <a:pt x="15" y="0"/>
                    </a:cubicBezTo>
                    <a:cubicBezTo>
                      <a:pt x="15" y="0"/>
                      <a:pt x="15" y="0"/>
                      <a:pt x="14" y="0"/>
                    </a:cubicBezTo>
                    <a:cubicBezTo>
                      <a:pt x="14" y="0"/>
                      <a:pt x="14" y="0"/>
                      <a:pt x="13" y="0"/>
                    </a:cubicBezTo>
                    <a:cubicBezTo>
                      <a:pt x="13" y="1"/>
                      <a:pt x="12" y="1"/>
                      <a:pt x="12" y="1"/>
                    </a:cubicBezTo>
                    <a:cubicBezTo>
                      <a:pt x="12" y="1"/>
                      <a:pt x="12" y="2"/>
                      <a:pt x="12" y="2"/>
                    </a:cubicBezTo>
                    <a:cubicBezTo>
                      <a:pt x="11" y="2"/>
                      <a:pt x="11" y="1"/>
                      <a:pt x="11" y="1"/>
                    </a:cubicBezTo>
                    <a:cubicBezTo>
                      <a:pt x="10" y="1"/>
                      <a:pt x="10" y="1"/>
                      <a:pt x="10" y="1"/>
                    </a:cubicBezTo>
                    <a:cubicBezTo>
                      <a:pt x="9" y="1"/>
                      <a:pt x="9" y="0"/>
                      <a:pt x="8" y="0"/>
                    </a:cubicBezTo>
                    <a:cubicBezTo>
                      <a:pt x="8" y="0"/>
                      <a:pt x="7" y="0"/>
                      <a:pt x="7" y="1"/>
                    </a:cubicBezTo>
                    <a:cubicBezTo>
                      <a:pt x="7" y="1"/>
                      <a:pt x="7" y="1"/>
                      <a:pt x="7" y="1"/>
                    </a:cubicBezTo>
                    <a:cubicBezTo>
                      <a:pt x="6" y="1"/>
                      <a:pt x="6" y="1"/>
                      <a:pt x="6" y="2"/>
                    </a:cubicBezTo>
                    <a:cubicBezTo>
                      <a:pt x="7" y="1"/>
                      <a:pt x="7" y="1"/>
                      <a:pt x="7" y="1"/>
                    </a:cubicBezTo>
                    <a:cubicBezTo>
                      <a:pt x="7" y="2"/>
                      <a:pt x="7" y="3"/>
                      <a:pt x="7" y="4"/>
                    </a:cubicBezTo>
                    <a:cubicBezTo>
                      <a:pt x="7" y="5"/>
                      <a:pt x="7" y="5"/>
                      <a:pt x="7" y="5"/>
                    </a:cubicBezTo>
                    <a:cubicBezTo>
                      <a:pt x="7" y="6"/>
                      <a:pt x="6" y="6"/>
                      <a:pt x="6" y="6"/>
                    </a:cubicBezTo>
                    <a:cubicBezTo>
                      <a:pt x="6" y="7"/>
                      <a:pt x="6" y="7"/>
                      <a:pt x="6" y="8"/>
                    </a:cubicBezTo>
                    <a:cubicBezTo>
                      <a:pt x="6" y="9"/>
                      <a:pt x="6" y="9"/>
                      <a:pt x="6" y="10"/>
                    </a:cubicBezTo>
                    <a:cubicBezTo>
                      <a:pt x="6" y="10"/>
                      <a:pt x="6" y="11"/>
                      <a:pt x="5" y="11"/>
                    </a:cubicBezTo>
                    <a:cubicBezTo>
                      <a:pt x="5" y="12"/>
                      <a:pt x="5" y="12"/>
                      <a:pt x="5" y="13"/>
                    </a:cubicBezTo>
                    <a:cubicBezTo>
                      <a:pt x="4" y="13"/>
                      <a:pt x="4" y="14"/>
                      <a:pt x="4" y="14"/>
                    </a:cubicBezTo>
                    <a:cubicBezTo>
                      <a:pt x="3" y="15"/>
                      <a:pt x="3" y="16"/>
                      <a:pt x="2" y="17"/>
                    </a:cubicBezTo>
                    <a:cubicBezTo>
                      <a:pt x="2" y="18"/>
                      <a:pt x="1" y="18"/>
                      <a:pt x="1" y="19"/>
                    </a:cubicBezTo>
                    <a:cubicBezTo>
                      <a:pt x="0" y="20"/>
                      <a:pt x="0" y="21"/>
                      <a:pt x="0" y="22"/>
                    </a:cubicBezTo>
                    <a:cubicBezTo>
                      <a:pt x="0" y="22"/>
                      <a:pt x="0" y="22"/>
                      <a:pt x="0" y="22"/>
                    </a:cubicBezTo>
                    <a:cubicBezTo>
                      <a:pt x="0" y="23"/>
                      <a:pt x="1" y="24"/>
                      <a:pt x="1" y="25"/>
                    </a:cubicBezTo>
                    <a:cubicBezTo>
                      <a:pt x="1" y="26"/>
                      <a:pt x="1" y="27"/>
                      <a:pt x="1" y="28"/>
                    </a:cubicBezTo>
                    <a:cubicBezTo>
                      <a:pt x="2" y="29"/>
                      <a:pt x="2" y="30"/>
                      <a:pt x="2" y="31"/>
                    </a:cubicBezTo>
                    <a:cubicBezTo>
                      <a:pt x="2" y="32"/>
                      <a:pt x="2" y="33"/>
                      <a:pt x="2" y="34"/>
                    </a:cubicBezTo>
                    <a:cubicBezTo>
                      <a:pt x="2" y="35"/>
                      <a:pt x="3" y="35"/>
                      <a:pt x="3" y="37"/>
                    </a:cubicBezTo>
                    <a:cubicBezTo>
                      <a:pt x="3" y="37"/>
                      <a:pt x="3" y="38"/>
                      <a:pt x="3" y="39"/>
                    </a:cubicBezTo>
                    <a:cubicBezTo>
                      <a:pt x="3" y="39"/>
                      <a:pt x="4" y="40"/>
                      <a:pt x="3" y="40"/>
                    </a:cubicBezTo>
                    <a:cubicBezTo>
                      <a:pt x="3" y="41"/>
                      <a:pt x="3" y="40"/>
                      <a:pt x="3" y="41"/>
                    </a:cubicBezTo>
                    <a:cubicBezTo>
                      <a:pt x="2" y="41"/>
                      <a:pt x="2" y="42"/>
                      <a:pt x="2" y="43"/>
                    </a:cubicBezTo>
                    <a:cubicBezTo>
                      <a:pt x="2" y="43"/>
                      <a:pt x="2" y="43"/>
                      <a:pt x="2" y="43"/>
                    </a:cubicBezTo>
                    <a:cubicBezTo>
                      <a:pt x="2" y="44"/>
                      <a:pt x="2" y="44"/>
                      <a:pt x="2" y="45"/>
                    </a:cubicBezTo>
                    <a:cubicBezTo>
                      <a:pt x="2" y="45"/>
                      <a:pt x="3" y="45"/>
                      <a:pt x="3" y="45"/>
                    </a:cubicBezTo>
                    <a:cubicBezTo>
                      <a:pt x="4" y="46"/>
                      <a:pt x="5" y="47"/>
                      <a:pt x="4" y="47"/>
                    </a:cubicBezTo>
                    <a:cubicBezTo>
                      <a:pt x="4" y="48"/>
                      <a:pt x="4" y="48"/>
                      <a:pt x="3" y="49"/>
                    </a:cubicBezTo>
                    <a:cubicBezTo>
                      <a:pt x="3" y="50"/>
                      <a:pt x="3" y="51"/>
                      <a:pt x="3" y="52"/>
                    </a:cubicBezTo>
                    <a:cubicBezTo>
                      <a:pt x="3" y="53"/>
                      <a:pt x="3" y="53"/>
                      <a:pt x="3" y="53"/>
                    </a:cubicBezTo>
                    <a:cubicBezTo>
                      <a:pt x="3" y="54"/>
                      <a:pt x="4" y="55"/>
                      <a:pt x="4" y="55"/>
                    </a:cubicBezTo>
                    <a:cubicBezTo>
                      <a:pt x="4" y="56"/>
                      <a:pt x="4" y="56"/>
                      <a:pt x="4" y="56"/>
                    </a:cubicBezTo>
                    <a:cubicBezTo>
                      <a:pt x="4" y="57"/>
                      <a:pt x="4" y="57"/>
                      <a:pt x="4" y="57"/>
                    </a:cubicBezTo>
                    <a:cubicBezTo>
                      <a:pt x="5" y="58"/>
                      <a:pt x="5" y="58"/>
                      <a:pt x="5" y="58"/>
                    </a:cubicBezTo>
                    <a:cubicBezTo>
                      <a:pt x="5" y="59"/>
                      <a:pt x="5" y="60"/>
                      <a:pt x="5" y="60"/>
                    </a:cubicBezTo>
                    <a:cubicBezTo>
                      <a:pt x="5" y="61"/>
                      <a:pt x="6" y="61"/>
                      <a:pt x="6" y="61"/>
                    </a:cubicBezTo>
                    <a:cubicBezTo>
                      <a:pt x="6" y="61"/>
                      <a:pt x="6" y="62"/>
                      <a:pt x="6" y="62"/>
                    </a:cubicBezTo>
                    <a:cubicBezTo>
                      <a:pt x="7" y="63"/>
                      <a:pt x="7" y="63"/>
                      <a:pt x="7" y="63"/>
                    </a:cubicBezTo>
                    <a:cubicBezTo>
                      <a:pt x="7" y="64"/>
                      <a:pt x="7" y="64"/>
                      <a:pt x="8" y="64"/>
                    </a:cubicBezTo>
                    <a:cubicBezTo>
                      <a:pt x="8" y="65"/>
                      <a:pt x="8" y="64"/>
                      <a:pt x="9" y="65"/>
                    </a:cubicBezTo>
                    <a:cubicBezTo>
                      <a:pt x="9" y="65"/>
                      <a:pt x="8" y="65"/>
                      <a:pt x="8" y="65"/>
                    </a:cubicBezTo>
                    <a:cubicBezTo>
                      <a:pt x="8" y="65"/>
                      <a:pt x="8" y="65"/>
                      <a:pt x="8" y="65"/>
                    </a:cubicBezTo>
                    <a:cubicBezTo>
                      <a:pt x="8" y="66"/>
                      <a:pt x="9" y="66"/>
                      <a:pt x="9" y="66"/>
                    </a:cubicBezTo>
                    <a:cubicBezTo>
                      <a:pt x="9" y="67"/>
                      <a:pt x="9" y="67"/>
                      <a:pt x="9" y="67"/>
                    </a:cubicBezTo>
                    <a:cubicBezTo>
                      <a:pt x="9" y="68"/>
                      <a:pt x="9" y="68"/>
                      <a:pt x="9" y="69"/>
                    </a:cubicBezTo>
                    <a:cubicBezTo>
                      <a:pt x="9" y="69"/>
                      <a:pt x="9" y="69"/>
                      <a:pt x="10" y="70"/>
                    </a:cubicBezTo>
                    <a:cubicBezTo>
                      <a:pt x="10" y="70"/>
                      <a:pt x="10" y="70"/>
                      <a:pt x="10" y="70"/>
                    </a:cubicBezTo>
                    <a:cubicBezTo>
                      <a:pt x="10" y="71"/>
                      <a:pt x="9" y="71"/>
                      <a:pt x="9" y="71"/>
                    </a:cubicBezTo>
                    <a:cubicBezTo>
                      <a:pt x="9" y="71"/>
                      <a:pt x="9" y="71"/>
                      <a:pt x="10" y="72"/>
                    </a:cubicBezTo>
                    <a:cubicBezTo>
                      <a:pt x="10" y="72"/>
                      <a:pt x="10" y="72"/>
                      <a:pt x="10" y="73"/>
                    </a:cubicBezTo>
                    <a:cubicBezTo>
                      <a:pt x="10" y="73"/>
                      <a:pt x="9" y="73"/>
                      <a:pt x="9" y="74"/>
                    </a:cubicBezTo>
                    <a:cubicBezTo>
                      <a:pt x="9" y="74"/>
                      <a:pt x="10" y="74"/>
                      <a:pt x="10" y="75"/>
                    </a:cubicBezTo>
                    <a:cubicBezTo>
                      <a:pt x="10" y="76"/>
                      <a:pt x="10" y="76"/>
                      <a:pt x="10" y="77"/>
                    </a:cubicBezTo>
                    <a:cubicBezTo>
                      <a:pt x="9" y="78"/>
                      <a:pt x="9" y="77"/>
                      <a:pt x="9" y="78"/>
                    </a:cubicBezTo>
                    <a:cubicBezTo>
                      <a:pt x="8" y="78"/>
                      <a:pt x="9" y="79"/>
                      <a:pt x="9" y="79"/>
                    </a:cubicBezTo>
                    <a:cubicBezTo>
                      <a:pt x="9" y="80"/>
                      <a:pt x="9" y="80"/>
                      <a:pt x="9" y="80"/>
                    </a:cubicBezTo>
                    <a:cubicBezTo>
                      <a:pt x="10" y="81"/>
                      <a:pt x="10" y="80"/>
                      <a:pt x="11" y="80"/>
                    </a:cubicBezTo>
                    <a:cubicBezTo>
                      <a:pt x="11" y="81"/>
                      <a:pt x="10" y="81"/>
                      <a:pt x="11" y="82"/>
                    </a:cubicBezTo>
                    <a:cubicBezTo>
                      <a:pt x="11" y="82"/>
                      <a:pt x="11" y="82"/>
                      <a:pt x="12" y="82"/>
                    </a:cubicBezTo>
                    <a:cubicBezTo>
                      <a:pt x="12" y="82"/>
                      <a:pt x="12" y="82"/>
                      <a:pt x="13" y="82"/>
                    </a:cubicBezTo>
                    <a:cubicBezTo>
                      <a:pt x="13" y="82"/>
                      <a:pt x="13" y="82"/>
                      <a:pt x="13" y="82"/>
                    </a:cubicBezTo>
                    <a:cubicBezTo>
                      <a:pt x="14" y="83"/>
                      <a:pt x="13" y="83"/>
                      <a:pt x="13" y="84"/>
                    </a:cubicBezTo>
                    <a:cubicBezTo>
                      <a:pt x="13" y="84"/>
                      <a:pt x="13" y="84"/>
                      <a:pt x="14" y="84"/>
                    </a:cubicBezTo>
                    <a:cubicBezTo>
                      <a:pt x="14" y="85"/>
                      <a:pt x="14" y="85"/>
                      <a:pt x="14" y="85"/>
                    </a:cubicBezTo>
                    <a:cubicBezTo>
                      <a:pt x="15" y="85"/>
                      <a:pt x="15" y="85"/>
                      <a:pt x="16" y="86"/>
                    </a:cubicBezTo>
                    <a:cubicBezTo>
                      <a:pt x="17" y="86"/>
                      <a:pt x="17" y="86"/>
                      <a:pt x="18" y="86"/>
                    </a:cubicBezTo>
                    <a:cubicBezTo>
                      <a:pt x="19" y="86"/>
                      <a:pt x="19" y="85"/>
                      <a:pt x="19" y="85"/>
                    </a:cubicBezTo>
                    <a:cubicBezTo>
                      <a:pt x="20" y="85"/>
                      <a:pt x="20" y="86"/>
                      <a:pt x="21" y="86"/>
                    </a:cubicBezTo>
                    <a:cubicBezTo>
                      <a:pt x="22" y="86"/>
                      <a:pt x="22" y="86"/>
                      <a:pt x="22" y="86"/>
                    </a:cubicBezTo>
                    <a:cubicBezTo>
                      <a:pt x="23" y="87"/>
                      <a:pt x="23" y="87"/>
                      <a:pt x="23" y="87"/>
                    </a:cubicBezTo>
                    <a:cubicBezTo>
                      <a:pt x="24" y="86"/>
                      <a:pt x="23" y="86"/>
                      <a:pt x="23" y="86"/>
                    </a:cubicBezTo>
                    <a:cubicBezTo>
                      <a:pt x="23" y="85"/>
                      <a:pt x="22" y="86"/>
                      <a:pt x="22" y="86"/>
                    </a:cubicBezTo>
                    <a:cubicBezTo>
                      <a:pt x="22" y="85"/>
                      <a:pt x="22" y="85"/>
                      <a:pt x="22" y="85"/>
                    </a:cubicBezTo>
                    <a:cubicBezTo>
                      <a:pt x="22" y="85"/>
                      <a:pt x="21" y="85"/>
                      <a:pt x="21" y="84"/>
                    </a:cubicBezTo>
                    <a:cubicBezTo>
                      <a:pt x="21" y="84"/>
                      <a:pt x="21" y="84"/>
                      <a:pt x="21" y="84"/>
                    </a:cubicBezTo>
                    <a:cubicBezTo>
                      <a:pt x="20" y="83"/>
                      <a:pt x="20" y="82"/>
                      <a:pt x="21" y="82"/>
                    </a:cubicBezTo>
                    <a:cubicBezTo>
                      <a:pt x="21" y="81"/>
                      <a:pt x="21" y="81"/>
                      <a:pt x="21" y="81"/>
                    </a:cubicBezTo>
                    <a:cubicBezTo>
                      <a:pt x="21" y="81"/>
                      <a:pt x="22" y="81"/>
                      <a:pt x="22" y="80"/>
                    </a:cubicBezTo>
                    <a:cubicBezTo>
                      <a:pt x="22" y="80"/>
                      <a:pt x="22" y="80"/>
                      <a:pt x="22" y="79"/>
                    </a:cubicBezTo>
                    <a:cubicBezTo>
                      <a:pt x="22" y="79"/>
                      <a:pt x="22" y="79"/>
                      <a:pt x="22" y="78"/>
                    </a:cubicBezTo>
                    <a:cubicBezTo>
                      <a:pt x="22" y="78"/>
                      <a:pt x="22" y="77"/>
                      <a:pt x="22" y="77"/>
                    </a:cubicBezTo>
                    <a:cubicBezTo>
                      <a:pt x="22" y="77"/>
                      <a:pt x="22" y="77"/>
                      <a:pt x="23" y="76"/>
                    </a:cubicBezTo>
                    <a:cubicBezTo>
                      <a:pt x="23" y="76"/>
                      <a:pt x="23" y="76"/>
                      <a:pt x="24" y="76"/>
                    </a:cubicBezTo>
                    <a:cubicBezTo>
                      <a:pt x="24" y="75"/>
                      <a:pt x="24" y="75"/>
                      <a:pt x="25" y="75"/>
                    </a:cubicBezTo>
                    <a:cubicBezTo>
                      <a:pt x="25" y="74"/>
                      <a:pt x="25" y="74"/>
                      <a:pt x="25" y="73"/>
                    </a:cubicBezTo>
                    <a:cubicBezTo>
                      <a:pt x="25" y="73"/>
                      <a:pt x="25" y="73"/>
                      <a:pt x="24" y="73"/>
                    </a:cubicBezTo>
                    <a:cubicBezTo>
                      <a:pt x="24" y="72"/>
                      <a:pt x="24" y="72"/>
                      <a:pt x="24" y="72"/>
                    </a:cubicBezTo>
                    <a:cubicBezTo>
                      <a:pt x="23" y="72"/>
                      <a:pt x="23" y="72"/>
                      <a:pt x="23" y="72"/>
                    </a:cubicBezTo>
                    <a:cubicBezTo>
                      <a:pt x="22" y="72"/>
                      <a:pt x="22" y="72"/>
                      <a:pt x="22" y="72"/>
                    </a:cubicBezTo>
                    <a:cubicBezTo>
                      <a:pt x="21" y="72"/>
                      <a:pt x="21" y="71"/>
                      <a:pt x="21" y="71"/>
                    </a:cubicBezTo>
                    <a:cubicBezTo>
                      <a:pt x="21" y="71"/>
                      <a:pt x="21" y="71"/>
                      <a:pt x="20" y="71"/>
                    </a:cubicBezTo>
                    <a:cubicBezTo>
                      <a:pt x="20" y="70"/>
                      <a:pt x="20" y="70"/>
                      <a:pt x="20" y="70"/>
                    </a:cubicBezTo>
                    <a:cubicBezTo>
                      <a:pt x="19" y="70"/>
                      <a:pt x="19" y="69"/>
                      <a:pt x="19" y="69"/>
                    </a:cubicBezTo>
                    <a:cubicBezTo>
                      <a:pt x="19" y="68"/>
                      <a:pt x="19" y="68"/>
                      <a:pt x="19" y="68"/>
                    </a:cubicBezTo>
                    <a:cubicBezTo>
                      <a:pt x="20" y="67"/>
                      <a:pt x="20" y="67"/>
                      <a:pt x="21" y="67"/>
                    </a:cubicBezTo>
                    <a:cubicBezTo>
                      <a:pt x="21" y="66"/>
                      <a:pt x="22" y="67"/>
                      <a:pt x="22" y="66"/>
                    </a:cubicBezTo>
                    <a:cubicBezTo>
                      <a:pt x="22" y="66"/>
                      <a:pt x="22" y="66"/>
                      <a:pt x="22" y="65"/>
                    </a:cubicBezTo>
                    <a:cubicBezTo>
                      <a:pt x="22" y="65"/>
                      <a:pt x="22" y="65"/>
                      <a:pt x="22" y="65"/>
                    </a:cubicBezTo>
                    <a:cubicBezTo>
                      <a:pt x="22" y="65"/>
                      <a:pt x="23" y="65"/>
                      <a:pt x="23" y="64"/>
                    </a:cubicBezTo>
                    <a:cubicBezTo>
                      <a:pt x="23" y="64"/>
                      <a:pt x="22" y="64"/>
                      <a:pt x="22" y="63"/>
                    </a:cubicBezTo>
                    <a:cubicBezTo>
                      <a:pt x="22" y="63"/>
                      <a:pt x="22" y="63"/>
                      <a:pt x="22" y="62"/>
                    </a:cubicBezTo>
                    <a:cubicBezTo>
                      <a:pt x="22" y="62"/>
                      <a:pt x="22" y="62"/>
                      <a:pt x="22" y="61"/>
                    </a:cubicBezTo>
                    <a:cubicBezTo>
                      <a:pt x="22" y="61"/>
                      <a:pt x="23" y="61"/>
                      <a:pt x="23" y="61"/>
                    </a:cubicBezTo>
                    <a:cubicBezTo>
                      <a:pt x="23" y="61"/>
                      <a:pt x="23" y="61"/>
                      <a:pt x="23" y="60"/>
                    </a:cubicBezTo>
                    <a:cubicBezTo>
                      <a:pt x="22" y="60"/>
                      <a:pt x="22" y="60"/>
                      <a:pt x="22" y="60"/>
                    </a:cubicBezTo>
                    <a:cubicBezTo>
                      <a:pt x="22" y="59"/>
                      <a:pt x="23" y="60"/>
                      <a:pt x="23" y="59"/>
                    </a:cubicBezTo>
                    <a:cubicBezTo>
                      <a:pt x="23" y="59"/>
                      <a:pt x="23" y="59"/>
                      <a:pt x="23" y="59"/>
                    </a:cubicBezTo>
                    <a:cubicBezTo>
                      <a:pt x="23" y="58"/>
                      <a:pt x="22" y="59"/>
                      <a:pt x="22" y="58"/>
                    </a:cubicBezTo>
                    <a:cubicBezTo>
                      <a:pt x="22" y="58"/>
                      <a:pt x="22" y="59"/>
                      <a:pt x="21" y="58"/>
                    </a:cubicBezTo>
                    <a:cubicBezTo>
                      <a:pt x="21" y="58"/>
                      <a:pt x="21" y="58"/>
                      <a:pt x="21" y="58"/>
                    </a:cubicBezTo>
                    <a:cubicBezTo>
                      <a:pt x="21" y="57"/>
                      <a:pt x="21" y="57"/>
                      <a:pt x="21" y="57"/>
                    </a:cubicBezTo>
                    <a:cubicBezTo>
                      <a:pt x="21" y="56"/>
                      <a:pt x="21" y="56"/>
                      <a:pt x="21" y="56"/>
                    </a:cubicBezTo>
                    <a:cubicBezTo>
                      <a:pt x="20" y="56"/>
                      <a:pt x="20" y="56"/>
                      <a:pt x="20" y="55"/>
                    </a:cubicBezTo>
                    <a:cubicBezTo>
                      <a:pt x="20" y="55"/>
                      <a:pt x="20" y="55"/>
                      <a:pt x="20" y="54"/>
                    </a:cubicBezTo>
                    <a:cubicBezTo>
                      <a:pt x="20" y="54"/>
                      <a:pt x="21" y="54"/>
                      <a:pt x="21" y="54"/>
                    </a:cubicBezTo>
                    <a:cubicBezTo>
                      <a:pt x="22" y="54"/>
                      <a:pt x="22" y="55"/>
                      <a:pt x="23" y="55"/>
                    </a:cubicBezTo>
                    <a:cubicBezTo>
                      <a:pt x="23" y="55"/>
                      <a:pt x="23" y="55"/>
                      <a:pt x="24" y="55"/>
                    </a:cubicBezTo>
                    <a:cubicBezTo>
                      <a:pt x="24" y="55"/>
                      <a:pt x="25" y="55"/>
                      <a:pt x="25" y="55"/>
                    </a:cubicBezTo>
                    <a:cubicBezTo>
                      <a:pt x="25" y="55"/>
                      <a:pt x="26" y="55"/>
                      <a:pt x="26" y="55"/>
                    </a:cubicBezTo>
                    <a:cubicBezTo>
                      <a:pt x="26" y="55"/>
                      <a:pt x="26" y="54"/>
                      <a:pt x="26" y="54"/>
                    </a:cubicBezTo>
                    <a:cubicBezTo>
                      <a:pt x="26" y="54"/>
                      <a:pt x="26" y="54"/>
                      <a:pt x="26" y="53"/>
                    </a:cubicBezTo>
                    <a:cubicBezTo>
                      <a:pt x="26" y="54"/>
                      <a:pt x="26" y="54"/>
                      <a:pt x="26" y="54"/>
                    </a:cubicBezTo>
                    <a:cubicBezTo>
                      <a:pt x="26" y="53"/>
                      <a:pt x="26" y="52"/>
                      <a:pt x="26" y="52"/>
                    </a:cubicBezTo>
                    <a:cubicBezTo>
                      <a:pt x="26" y="51"/>
                      <a:pt x="26" y="50"/>
                      <a:pt x="26" y="50"/>
                    </a:cubicBezTo>
                    <a:cubicBezTo>
                      <a:pt x="26" y="49"/>
                      <a:pt x="26" y="49"/>
                      <a:pt x="26" y="49"/>
                    </a:cubicBezTo>
                    <a:cubicBezTo>
                      <a:pt x="27" y="49"/>
                      <a:pt x="27" y="49"/>
                      <a:pt x="28" y="49"/>
                    </a:cubicBezTo>
                    <a:cubicBezTo>
                      <a:pt x="28" y="49"/>
                      <a:pt x="28" y="49"/>
                      <a:pt x="29" y="49"/>
                    </a:cubicBezTo>
                    <a:cubicBezTo>
                      <a:pt x="29" y="49"/>
                      <a:pt x="30" y="49"/>
                      <a:pt x="30" y="49"/>
                    </a:cubicBezTo>
                    <a:cubicBezTo>
                      <a:pt x="30" y="49"/>
                      <a:pt x="31" y="49"/>
                      <a:pt x="31" y="49"/>
                    </a:cubicBezTo>
                    <a:cubicBezTo>
                      <a:pt x="32" y="49"/>
                      <a:pt x="32" y="48"/>
                      <a:pt x="33" y="48"/>
                    </a:cubicBezTo>
                    <a:cubicBezTo>
                      <a:pt x="34" y="48"/>
                      <a:pt x="34" y="48"/>
                      <a:pt x="35" y="48"/>
                    </a:cubicBezTo>
                    <a:cubicBezTo>
                      <a:pt x="35" y="47"/>
                      <a:pt x="35" y="47"/>
                      <a:pt x="36" y="46"/>
                    </a:cubicBezTo>
                    <a:cubicBezTo>
                      <a:pt x="36" y="46"/>
                      <a:pt x="36" y="45"/>
                      <a:pt x="37" y="45"/>
                    </a:cubicBezTo>
                    <a:cubicBezTo>
                      <a:pt x="37" y="44"/>
                      <a:pt x="37" y="44"/>
                      <a:pt x="37" y="43"/>
                    </a:cubicBezTo>
                    <a:cubicBezTo>
                      <a:pt x="37" y="43"/>
                      <a:pt x="37" y="43"/>
                      <a:pt x="37" y="43"/>
                    </a:cubicBezTo>
                    <a:cubicBezTo>
                      <a:pt x="37" y="43"/>
                      <a:pt x="37" y="43"/>
                      <a:pt x="37" y="42"/>
                    </a:cubicBezTo>
                    <a:cubicBezTo>
                      <a:pt x="36" y="42"/>
                      <a:pt x="36" y="42"/>
                      <a:pt x="36" y="41"/>
                    </a:cubicBezTo>
                    <a:cubicBezTo>
                      <a:pt x="36" y="41"/>
                      <a:pt x="35" y="41"/>
                      <a:pt x="35" y="40"/>
                    </a:cubicBezTo>
                    <a:cubicBezTo>
                      <a:pt x="35" y="40"/>
                      <a:pt x="35" y="40"/>
                      <a:pt x="35" y="39"/>
                    </a:cubicBezTo>
                    <a:cubicBezTo>
                      <a:pt x="35" y="39"/>
                      <a:pt x="35" y="39"/>
                      <a:pt x="35" y="39"/>
                    </a:cubicBezTo>
                    <a:cubicBezTo>
                      <a:pt x="35" y="38"/>
                      <a:pt x="35" y="38"/>
                      <a:pt x="35" y="38"/>
                    </a:cubicBezTo>
                    <a:cubicBezTo>
                      <a:pt x="34" y="37"/>
                      <a:pt x="34" y="38"/>
                      <a:pt x="33" y="38"/>
                    </a:cubicBezTo>
                    <a:cubicBezTo>
                      <a:pt x="32" y="38"/>
                      <a:pt x="32" y="37"/>
                      <a:pt x="32" y="37"/>
                    </a:cubicBezTo>
                    <a:cubicBezTo>
                      <a:pt x="32" y="36"/>
                      <a:pt x="31" y="36"/>
                      <a:pt x="31" y="36"/>
                    </a:cubicBezTo>
                    <a:cubicBezTo>
                      <a:pt x="31" y="35"/>
                      <a:pt x="32" y="35"/>
                      <a:pt x="32" y="35"/>
                    </a:cubicBezTo>
                    <a:cubicBezTo>
                      <a:pt x="31" y="35"/>
                      <a:pt x="31" y="35"/>
                      <a:pt x="31" y="35"/>
                    </a:cubicBezTo>
                    <a:cubicBezTo>
                      <a:pt x="31" y="35"/>
                      <a:pt x="31" y="34"/>
                      <a:pt x="31" y="34"/>
                    </a:cubicBezTo>
                    <a:cubicBezTo>
                      <a:pt x="31" y="34"/>
                      <a:pt x="31" y="33"/>
                      <a:pt x="31" y="33"/>
                    </a:cubicBezTo>
                    <a:cubicBezTo>
                      <a:pt x="31" y="33"/>
                      <a:pt x="31" y="32"/>
                      <a:pt x="31" y="32"/>
                    </a:cubicBezTo>
                    <a:cubicBezTo>
                      <a:pt x="31" y="32"/>
                      <a:pt x="31" y="31"/>
                      <a:pt x="31" y="31"/>
                    </a:cubicBezTo>
                    <a:cubicBezTo>
                      <a:pt x="31" y="30"/>
                      <a:pt x="31" y="30"/>
                      <a:pt x="31" y="30"/>
                    </a:cubicBezTo>
                    <a:cubicBezTo>
                      <a:pt x="31" y="29"/>
                      <a:pt x="31" y="29"/>
                      <a:pt x="31" y="28"/>
                    </a:cubicBezTo>
                    <a:cubicBezTo>
                      <a:pt x="31" y="28"/>
                      <a:pt x="31" y="27"/>
                      <a:pt x="31" y="27"/>
                    </a:cubicBezTo>
                    <a:cubicBezTo>
                      <a:pt x="31" y="26"/>
                      <a:pt x="31" y="26"/>
                      <a:pt x="31" y="25"/>
                    </a:cubicBezTo>
                    <a:cubicBezTo>
                      <a:pt x="31" y="25"/>
                      <a:pt x="31" y="25"/>
                      <a:pt x="31" y="24"/>
                    </a:cubicBezTo>
                    <a:cubicBezTo>
                      <a:pt x="31" y="24"/>
                      <a:pt x="31" y="24"/>
                      <a:pt x="31" y="24"/>
                    </a:cubicBezTo>
                    <a:cubicBezTo>
                      <a:pt x="31" y="24"/>
                      <a:pt x="31" y="24"/>
                      <a:pt x="31" y="24"/>
                    </a:cubicBezTo>
                    <a:cubicBezTo>
                      <a:pt x="32" y="23"/>
                      <a:pt x="32" y="23"/>
                      <a:pt x="32" y="23"/>
                    </a:cubicBezTo>
                    <a:cubicBezTo>
                      <a:pt x="32" y="23"/>
                      <a:pt x="33" y="22"/>
                      <a:pt x="33" y="22"/>
                    </a:cubicBezTo>
                    <a:cubicBezTo>
                      <a:pt x="33" y="22"/>
                      <a:pt x="33" y="21"/>
                      <a:pt x="33" y="21"/>
                    </a:cubicBezTo>
                    <a:cubicBezTo>
                      <a:pt x="33" y="21"/>
                      <a:pt x="33" y="21"/>
                      <a:pt x="34" y="21"/>
                    </a:cubicBezTo>
                    <a:cubicBezTo>
                      <a:pt x="34" y="20"/>
                      <a:pt x="34" y="20"/>
                      <a:pt x="34" y="20"/>
                    </a:cubicBezTo>
                    <a:cubicBezTo>
                      <a:pt x="34" y="19"/>
                      <a:pt x="35" y="19"/>
                      <a:pt x="35" y="19"/>
                    </a:cubicBezTo>
                    <a:cubicBezTo>
                      <a:pt x="35" y="18"/>
                      <a:pt x="35" y="18"/>
                      <a:pt x="36" y="18"/>
                    </a:cubicBezTo>
                    <a:cubicBezTo>
                      <a:pt x="36" y="17"/>
                      <a:pt x="36" y="17"/>
                      <a:pt x="36" y="17"/>
                    </a:cubicBezTo>
                    <a:cubicBezTo>
                      <a:pt x="36" y="17"/>
                      <a:pt x="37" y="17"/>
                      <a:pt x="37" y="16"/>
                    </a:cubicBezTo>
                    <a:cubicBezTo>
                      <a:pt x="37" y="16"/>
                      <a:pt x="37" y="16"/>
                      <a:pt x="37" y="16"/>
                    </a:cubicBezTo>
                    <a:cubicBezTo>
                      <a:pt x="38" y="15"/>
                      <a:pt x="38" y="16"/>
                      <a:pt x="38" y="15"/>
                    </a:cubicBezTo>
                    <a:cubicBezTo>
                      <a:pt x="39" y="15"/>
                      <a:pt x="39" y="15"/>
                      <a:pt x="39" y="15"/>
                    </a:cubicBezTo>
                    <a:cubicBezTo>
                      <a:pt x="39" y="14"/>
                      <a:pt x="39" y="14"/>
                      <a:pt x="39" y="14"/>
                    </a:cubicBezTo>
                    <a:cubicBezTo>
                      <a:pt x="39" y="13"/>
                      <a:pt x="39" y="13"/>
                      <a:pt x="39" y="1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4" name="Freeform 234"/>
              <p:cNvSpPr>
                <a:spLocks/>
              </p:cNvSpPr>
              <p:nvPr/>
            </p:nvSpPr>
            <p:spPr bwMode="auto">
              <a:xfrm>
                <a:off x="2606676" y="4719639"/>
                <a:ext cx="107950" cy="65088"/>
              </a:xfrm>
              <a:custGeom>
                <a:avLst/>
                <a:gdLst>
                  <a:gd name="T0" fmla="*/ 9 w 10"/>
                  <a:gd name="T1" fmla="*/ 5 h 6"/>
                  <a:gd name="T2" fmla="*/ 8 w 10"/>
                  <a:gd name="T3" fmla="*/ 5 h 6"/>
                  <a:gd name="T4" fmla="*/ 8 w 10"/>
                  <a:gd name="T5" fmla="*/ 5 h 6"/>
                  <a:gd name="T6" fmla="*/ 6 w 10"/>
                  <a:gd name="T7" fmla="*/ 4 h 6"/>
                  <a:gd name="T8" fmla="*/ 5 w 10"/>
                  <a:gd name="T9" fmla="*/ 4 h 6"/>
                  <a:gd name="T10" fmla="*/ 4 w 10"/>
                  <a:gd name="T11" fmla="*/ 3 h 6"/>
                  <a:gd name="T12" fmla="*/ 3 w 10"/>
                  <a:gd name="T13" fmla="*/ 2 h 6"/>
                  <a:gd name="T14" fmla="*/ 3 w 10"/>
                  <a:gd name="T15" fmla="*/ 2 h 6"/>
                  <a:gd name="T16" fmla="*/ 2 w 10"/>
                  <a:gd name="T17" fmla="*/ 1 h 6"/>
                  <a:gd name="T18" fmla="*/ 2 w 10"/>
                  <a:gd name="T19" fmla="*/ 1 h 6"/>
                  <a:gd name="T20" fmla="*/ 1 w 10"/>
                  <a:gd name="T21" fmla="*/ 0 h 6"/>
                  <a:gd name="T22" fmla="*/ 0 w 10"/>
                  <a:gd name="T23" fmla="*/ 0 h 6"/>
                  <a:gd name="T24" fmla="*/ 1 w 10"/>
                  <a:gd name="T25" fmla="*/ 0 h 6"/>
                  <a:gd name="T26" fmla="*/ 1 w 10"/>
                  <a:gd name="T27" fmla="*/ 1 h 6"/>
                  <a:gd name="T28" fmla="*/ 2 w 10"/>
                  <a:gd name="T29" fmla="*/ 2 h 6"/>
                  <a:gd name="T30" fmla="*/ 2 w 10"/>
                  <a:gd name="T31" fmla="*/ 3 h 6"/>
                  <a:gd name="T32" fmla="*/ 3 w 10"/>
                  <a:gd name="T33" fmla="*/ 5 h 6"/>
                  <a:gd name="T34" fmla="*/ 4 w 10"/>
                  <a:gd name="T35" fmla="*/ 5 h 6"/>
                  <a:gd name="T36" fmla="*/ 4 w 10"/>
                  <a:gd name="T37" fmla="*/ 6 h 6"/>
                  <a:gd name="T38" fmla="*/ 5 w 10"/>
                  <a:gd name="T39" fmla="*/ 5 h 6"/>
                  <a:gd name="T40" fmla="*/ 6 w 10"/>
                  <a:gd name="T41" fmla="*/ 6 h 6"/>
                  <a:gd name="T42" fmla="*/ 7 w 10"/>
                  <a:gd name="T43" fmla="*/ 6 h 6"/>
                  <a:gd name="T44" fmla="*/ 9 w 10"/>
                  <a:gd name="T45" fmla="*/ 6 h 6"/>
                  <a:gd name="T46" fmla="*/ 10 w 10"/>
                  <a:gd name="T47" fmla="*/ 6 h 6"/>
                  <a:gd name="T48" fmla="*/ 10 w 10"/>
                  <a:gd name="T49" fmla="*/ 5 h 6"/>
                  <a:gd name="T50" fmla="*/ 9 w 10"/>
                  <a:gd name="T5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6">
                    <a:moveTo>
                      <a:pt x="9" y="5"/>
                    </a:moveTo>
                    <a:cubicBezTo>
                      <a:pt x="9" y="5"/>
                      <a:pt x="9" y="5"/>
                      <a:pt x="8" y="5"/>
                    </a:cubicBezTo>
                    <a:cubicBezTo>
                      <a:pt x="8" y="5"/>
                      <a:pt x="8" y="5"/>
                      <a:pt x="8" y="5"/>
                    </a:cubicBezTo>
                    <a:cubicBezTo>
                      <a:pt x="7" y="5"/>
                      <a:pt x="7" y="4"/>
                      <a:pt x="6" y="4"/>
                    </a:cubicBezTo>
                    <a:cubicBezTo>
                      <a:pt x="6" y="4"/>
                      <a:pt x="6" y="4"/>
                      <a:pt x="5" y="4"/>
                    </a:cubicBezTo>
                    <a:cubicBezTo>
                      <a:pt x="5" y="4"/>
                      <a:pt x="5" y="3"/>
                      <a:pt x="4" y="3"/>
                    </a:cubicBezTo>
                    <a:cubicBezTo>
                      <a:pt x="4" y="3"/>
                      <a:pt x="4" y="3"/>
                      <a:pt x="3" y="2"/>
                    </a:cubicBezTo>
                    <a:cubicBezTo>
                      <a:pt x="3" y="2"/>
                      <a:pt x="3" y="2"/>
                      <a:pt x="3" y="2"/>
                    </a:cubicBezTo>
                    <a:cubicBezTo>
                      <a:pt x="2" y="2"/>
                      <a:pt x="2" y="2"/>
                      <a:pt x="2" y="1"/>
                    </a:cubicBezTo>
                    <a:cubicBezTo>
                      <a:pt x="2" y="1"/>
                      <a:pt x="2" y="1"/>
                      <a:pt x="2" y="1"/>
                    </a:cubicBezTo>
                    <a:cubicBezTo>
                      <a:pt x="2" y="0"/>
                      <a:pt x="1" y="0"/>
                      <a:pt x="1" y="0"/>
                    </a:cubicBezTo>
                    <a:cubicBezTo>
                      <a:pt x="1" y="0"/>
                      <a:pt x="0" y="0"/>
                      <a:pt x="0" y="0"/>
                    </a:cubicBezTo>
                    <a:cubicBezTo>
                      <a:pt x="1" y="0"/>
                      <a:pt x="1" y="0"/>
                      <a:pt x="1" y="0"/>
                    </a:cubicBezTo>
                    <a:cubicBezTo>
                      <a:pt x="1" y="0"/>
                      <a:pt x="1" y="1"/>
                      <a:pt x="1" y="1"/>
                    </a:cubicBezTo>
                    <a:cubicBezTo>
                      <a:pt x="2" y="2"/>
                      <a:pt x="2" y="2"/>
                      <a:pt x="2" y="2"/>
                    </a:cubicBezTo>
                    <a:cubicBezTo>
                      <a:pt x="2" y="3"/>
                      <a:pt x="2" y="3"/>
                      <a:pt x="2" y="3"/>
                    </a:cubicBezTo>
                    <a:cubicBezTo>
                      <a:pt x="2" y="4"/>
                      <a:pt x="2" y="4"/>
                      <a:pt x="3" y="5"/>
                    </a:cubicBezTo>
                    <a:cubicBezTo>
                      <a:pt x="3" y="5"/>
                      <a:pt x="3" y="5"/>
                      <a:pt x="4" y="5"/>
                    </a:cubicBezTo>
                    <a:cubicBezTo>
                      <a:pt x="4" y="6"/>
                      <a:pt x="4" y="6"/>
                      <a:pt x="4" y="6"/>
                    </a:cubicBezTo>
                    <a:cubicBezTo>
                      <a:pt x="4" y="6"/>
                      <a:pt x="5" y="6"/>
                      <a:pt x="5" y="5"/>
                    </a:cubicBezTo>
                    <a:cubicBezTo>
                      <a:pt x="5" y="5"/>
                      <a:pt x="6" y="5"/>
                      <a:pt x="6" y="6"/>
                    </a:cubicBezTo>
                    <a:cubicBezTo>
                      <a:pt x="7" y="6"/>
                      <a:pt x="7" y="6"/>
                      <a:pt x="7" y="6"/>
                    </a:cubicBezTo>
                    <a:cubicBezTo>
                      <a:pt x="8" y="6"/>
                      <a:pt x="8" y="6"/>
                      <a:pt x="9" y="6"/>
                    </a:cubicBezTo>
                    <a:cubicBezTo>
                      <a:pt x="9" y="6"/>
                      <a:pt x="10" y="6"/>
                      <a:pt x="10" y="6"/>
                    </a:cubicBezTo>
                    <a:cubicBezTo>
                      <a:pt x="10" y="6"/>
                      <a:pt x="10" y="5"/>
                      <a:pt x="10" y="5"/>
                    </a:cubicBezTo>
                    <a:cubicBezTo>
                      <a:pt x="10" y="5"/>
                      <a:pt x="9" y="5"/>
                      <a:pt x="9"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5" name="Freeform 235"/>
              <p:cNvSpPr>
                <a:spLocks/>
              </p:cNvSpPr>
              <p:nvPr/>
            </p:nvSpPr>
            <p:spPr bwMode="auto">
              <a:xfrm>
                <a:off x="2606676" y="4394201"/>
                <a:ext cx="22225" cy="22225"/>
              </a:xfrm>
              <a:custGeom>
                <a:avLst/>
                <a:gdLst>
                  <a:gd name="T0" fmla="*/ 1 w 2"/>
                  <a:gd name="T1" fmla="*/ 2 h 2"/>
                  <a:gd name="T2" fmla="*/ 1 w 2"/>
                  <a:gd name="T3" fmla="*/ 2 h 2"/>
                  <a:gd name="T4" fmla="*/ 2 w 2"/>
                  <a:gd name="T5" fmla="*/ 2 h 2"/>
                  <a:gd name="T6" fmla="*/ 2 w 2"/>
                  <a:gd name="T7" fmla="*/ 1 h 2"/>
                  <a:gd name="T8" fmla="*/ 2 w 2"/>
                  <a:gd name="T9" fmla="*/ 1 h 2"/>
                  <a:gd name="T10" fmla="*/ 2 w 2"/>
                  <a:gd name="T11" fmla="*/ 0 h 2"/>
                  <a:gd name="T12" fmla="*/ 1 w 2"/>
                  <a:gd name="T13" fmla="*/ 0 h 2"/>
                  <a:gd name="T14" fmla="*/ 1 w 2"/>
                  <a:gd name="T15" fmla="*/ 0 h 2"/>
                  <a:gd name="T16" fmla="*/ 1 w 2"/>
                  <a:gd name="T17" fmla="*/ 1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1" y="2"/>
                      <a:pt x="1" y="2"/>
                    </a:cubicBezTo>
                    <a:cubicBezTo>
                      <a:pt x="2" y="2"/>
                      <a:pt x="2" y="2"/>
                      <a:pt x="2" y="2"/>
                    </a:cubicBezTo>
                    <a:cubicBezTo>
                      <a:pt x="2" y="2"/>
                      <a:pt x="2" y="2"/>
                      <a:pt x="2" y="1"/>
                    </a:cubicBezTo>
                    <a:cubicBezTo>
                      <a:pt x="2" y="1"/>
                      <a:pt x="2" y="1"/>
                      <a:pt x="2" y="1"/>
                    </a:cubicBezTo>
                    <a:cubicBezTo>
                      <a:pt x="2" y="1"/>
                      <a:pt x="2" y="0"/>
                      <a:pt x="2" y="0"/>
                    </a:cubicBezTo>
                    <a:cubicBezTo>
                      <a:pt x="2" y="0"/>
                      <a:pt x="2" y="0"/>
                      <a:pt x="1" y="0"/>
                    </a:cubicBezTo>
                    <a:cubicBezTo>
                      <a:pt x="1" y="0"/>
                      <a:pt x="1" y="0"/>
                      <a:pt x="1" y="0"/>
                    </a:cubicBezTo>
                    <a:cubicBezTo>
                      <a:pt x="0" y="0"/>
                      <a:pt x="1" y="1"/>
                      <a:pt x="1" y="1"/>
                    </a:cubicBezTo>
                    <a:cubicBezTo>
                      <a:pt x="1" y="1"/>
                      <a:pt x="0" y="1"/>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6" name="Freeform 236"/>
              <p:cNvSpPr>
                <a:spLocks/>
              </p:cNvSpPr>
              <p:nvPr/>
            </p:nvSpPr>
            <p:spPr bwMode="auto">
              <a:xfrm>
                <a:off x="5780089" y="1897064"/>
                <a:ext cx="346075" cy="271463"/>
              </a:xfrm>
              <a:custGeom>
                <a:avLst/>
                <a:gdLst>
                  <a:gd name="T0" fmla="*/ 29 w 32"/>
                  <a:gd name="T1" fmla="*/ 3 h 25"/>
                  <a:gd name="T2" fmla="*/ 28 w 32"/>
                  <a:gd name="T3" fmla="*/ 2 h 25"/>
                  <a:gd name="T4" fmla="*/ 26 w 32"/>
                  <a:gd name="T5" fmla="*/ 4 h 25"/>
                  <a:gd name="T6" fmla="*/ 24 w 32"/>
                  <a:gd name="T7" fmla="*/ 3 h 25"/>
                  <a:gd name="T8" fmla="*/ 23 w 32"/>
                  <a:gd name="T9" fmla="*/ 1 h 25"/>
                  <a:gd name="T10" fmla="*/ 22 w 32"/>
                  <a:gd name="T11" fmla="*/ 0 h 25"/>
                  <a:gd name="T12" fmla="*/ 20 w 32"/>
                  <a:gd name="T13" fmla="*/ 0 h 25"/>
                  <a:gd name="T14" fmla="*/ 20 w 32"/>
                  <a:gd name="T15" fmla="*/ 1 h 25"/>
                  <a:gd name="T16" fmla="*/ 18 w 32"/>
                  <a:gd name="T17" fmla="*/ 3 h 25"/>
                  <a:gd name="T18" fmla="*/ 16 w 32"/>
                  <a:gd name="T19" fmla="*/ 3 h 25"/>
                  <a:gd name="T20" fmla="*/ 15 w 32"/>
                  <a:gd name="T21" fmla="*/ 3 h 25"/>
                  <a:gd name="T22" fmla="*/ 13 w 32"/>
                  <a:gd name="T23" fmla="*/ 3 h 25"/>
                  <a:gd name="T24" fmla="*/ 12 w 32"/>
                  <a:gd name="T25" fmla="*/ 2 h 25"/>
                  <a:gd name="T26" fmla="*/ 11 w 32"/>
                  <a:gd name="T27" fmla="*/ 2 h 25"/>
                  <a:gd name="T28" fmla="*/ 10 w 32"/>
                  <a:gd name="T29" fmla="*/ 3 h 25"/>
                  <a:gd name="T30" fmla="*/ 8 w 32"/>
                  <a:gd name="T31" fmla="*/ 4 h 25"/>
                  <a:gd name="T32" fmla="*/ 7 w 32"/>
                  <a:gd name="T33" fmla="*/ 6 h 25"/>
                  <a:gd name="T34" fmla="*/ 6 w 32"/>
                  <a:gd name="T35" fmla="*/ 6 h 25"/>
                  <a:gd name="T36" fmla="*/ 5 w 32"/>
                  <a:gd name="T37" fmla="*/ 8 h 25"/>
                  <a:gd name="T38" fmla="*/ 4 w 32"/>
                  <a:gd name="T39" fmla="*/ 8 h 25"/>
                  <a:gd name="T40" fmla="*/ 2 w 32"/>
                  <a:gd name="T41" fmla="*/ 8 h 25"/>
                  <a:gd name="T42" fmla="*/ 1 w 32"/>
                  <a:gd name="T43" fmla="*/ 8 h 25"/>
                  <a:gd name="T44" fmla="*/ 1 w 32"/>
                  <a:gd name="T45" fmla="*/ 11 h 25"/>
                  <a:gd name="T46" fmla="*/ 1 w 32"/>
                  <a:gd name="T47" fmla="*/ 13 h 25"/>
                  <a:gd name="T48" fmla="*/ 1 w 32"/>
                  <a:gd name="T49" fmla="*/ 16 h 25"/>
                  <a:gd name="T50" fmla="*/ 1 w 32"/>
                  <a:gd name="T51" fmla="*/ 18 h 25"/>
                  <a:gd name="T52" fmla="*/ 3 w 32"/>
                  <a:gd name="T53" fmla="*/ 19 h 25"/>
                  <a:gd name="T54" fmla="*/ 4 w 32"/>
                  <a:gd name="T55" fmla="*/ 20 h 25"/>
                  <a:gd name="T56" fmla="*/ 3 w 32"/>
                  <a:gd name="T57" fmla="*/ 23 h 25"/>
                  <a:gd name="T58" fmla="*/ 4 w 32"/>
                  <a:gd name="T59" fmla="*/ 24 h 25"/>
                  <a:gd name="T60" fmla="*/ 7 w 32"/>
                  <a:gd name="T61" fmla="*/ 25 h 25"/>
                  <a:gd name="T62" fmla="*/ 10 w 32"/>
                  <a:gd name="T63" fmla="*/ 25 h 25"/>
                  <a:gd name="T64" fmla="*/ 13 w 32"/>
                  <a:gd name="T65" fmla="*/ 25 h 25"/>
                  <a:gd name="T66" fmla="*/ 16 w 32"/>
                  <a:gd name="T67" fmla="*/ 24 h 25"/>
                  <a:gd name="T68" fmla="*/ 16 w 32"/>
                  <a:gd name="T69" fmla="*/ 21 h 25"/>
                  <a:gd name="T70" fmla="*/ 17 w 32"/>
                  <a:gd name="T71" fmla="*/ 20 h 25"/>
                  <a:gd name="T72" fmla="*/ 19 w 32"/>
                  <a:gd name="T73" fmla="*/ 19 h 25"/>
                  <a:gd name="T74" fmla="*/ 21 w 32"/>
                  <a:gd name="T75" fmla="*/ 18 h 25"/>
                  <a:gd name="T76" fmla="*/ 22 w 32"/>
                  <a:gd name="T77" fmla="*/ 19 h 25"/>
                  <a:gd name="T78" fmla="*/ 22 w 32"/>
                  <a:gd name="T79" fmla="*/ 16 h 25"/>
                  <a:gd name="T80" fmla="*/ 23 w 32"/>
                  <a:gd name="T81" fmla="*/ 12 h 25"/>
                  <a:gd name="T82" fmla="*/ 26 w 32"/>
                  <a:gd name="T83" fmla="*/ 12 h 25"/>
                  <a:gd name="T84" fmla="*/ 27 w 32"/>
                  <a:gd name="T85" fmla="*/ 9 h 25"/>
                  <a:gd name="T86" fmla="*/ 25 w 32"/>
                  <a:gd name="T87" fmla="*/ 6 h 25"/>
                  <a:gd name="T88" fmla="*/ 27 w 32"/>
                  <a:gd name="T89" fmla="*/ 4 h 25"/>
                  <a:gd name="T90" fmla="*/ 30 w 32"/>
                  <a:gd name="T91" fmla="*/ 4 h 25"/>
                  <a:gd name="T92" fmla="*/ 32 w 32"/>
                  <a:gd name="T93" fmla="*/ 3 h 25"/>
                  <a:gd name="T94" fmla="*/ 30 w 32"/>
                  <a:gd name="T95"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 h="25">
                    <a:moveTo>
                      <a:pt x="30" y="3"/>
                    </a:moveTo>
                    <a:cubicBezTo>
                      <a:pt x="30" y="3"/>
                      <a:pt x="29" y="3"/>
                      <a:pt x="29" y="3"/>
                    </a:cubicBezTo>
                    <a:cubicBezTo>
                      <a:pt x="29" y="2"/>
                      <a:pt x="29" y="2"/>
                      <a:pt x="29" y="2"/>
                    </a:cubicBezTo>
                    <a:cubicBezTo>
                      <a:pt x="28" y="2"/>
                      <a:pt x="28" y="2"/>
                      <a:pt x="28" y="2"/>
                    </a:cubicBezTo>
                    <a:cubicBezTo>
                      <a:pt x="27" y="2"/>
                      <a:pt x="27" y="3"/>
                      <a:pt x="27" y="3"/>
                    </a:cubicBezTo>
                    <a:cubicBezTo>
                      <a:pt x="26" y="3"/>
                      <a:pt x="26" y="4"/>
                      <a:pt x="26" y="4"/>
                    </a:cubicBezTo>
                    <a:cubicBezTo>
                      <a:pt x="25" y="4"/>
                      <a:pt x="25" y="5"/>
                      <a:pt x="24" y="4"/>
                    </a:cubicBezTo>
                    <a:cubicBezTo>
                      <a:pt x="24" y="4"/>
                      <a:pt x="24" y="4"/>
                      <a:pt x="24" y="3"/>
                    </a:cubicBezTo>
                    <a:cubicBezTo>
                      <a:pt x="23" y="3"/>
                      <a:pt x="24" y="2"/>
                      <a:pt x="24" y="2"/>
                    </a:cubicBezTo>
                    <a:cubicBezTo>
                      <a:pt x="23" y="1"/>
                      <a:pt x="23" y="1"/>
                      <a:pt x="23" y="1"/>
                    </a:cubicBezTo>
                    <a:cubicBezTo>
                      <a:pt x="23" y="1"/>
                      <a:pt x="23" y="1"/>
                      <a:pt x="22" y="0"/>
                    </a:cubicBezTo>
                    <a:cubicBezTo>
                      <a:pt x="22" y="0"/>
                      <a:pt x="22" y="0"/>
                      <a:pt x="22" y="0"/>
                    </a:cubicBezTo>
                    <a:cubicBezTo>
                      <a:pt x="21" y="0"/>
                      <a:pt x="21" y="0"/>
                      <a:pt x="21" y="0"/>
                    </a:cubicBezTo>
                    <a:cubicBezTo>
                      <a:pt x="20" y="0"/>
                      <a:pt x="20" y="0"/>
                      <a:pt x="20" y="0"/>
                    </a:cubicBezTo>
                    <a:cubicBezTo>
                      <a:pt x="20" y="0"/>
                      <a:pt x="20" y="0"/>
                      <a:pt x="20" y="1"/>
                    </a:cubicBezTo>
                    <a:cubicBezTo>
                      <a:pt x="20" y="1"/>
                      <a:pt x="20" y="1"/>
                      <a:pt x="20" y="1"/>
                    </a:cubicBezTo>
                    <a:cubicBezTo>
                      <a:pt x="20" y="2"/>
                      <a:pt x="19" y="2"/>
                      <a:pt x="19" y="3"/>
                    </a:cubicBezTo>
                    <a:cubicBezTo>
                      <a:pt x="18" y="3"/>
                      <a:pt x="18" y="3"/>
                      <a:pt x="18" y="3"/>
                    </a:cubicBezTo>
                    <a:cubicBezTo>
                      <a:pt x="17" y="3"/>
                      <a:pt x="17" y="3"/>
                      <a:pt x="17" y="3"/>
                    </a:cubicBezTo>
                    <a:cubicBezTo>
                      <a:pt x="17" y="3"/>
                      <a:pt x="16" y="3"/>
                      <a:pt x="16" y="3"/>
                    </a:cubicBezTo>
                    <a:cubicBezTo>
                      <a:pt x="16" y="3"/>
                      <a:pt x="16" y="3"/>
                      <a:pt x="16" y="3"/>
                    </a:cubicBezTo>
                    <a:cubicBezTo>
                      <a:pt x="15" y="3"/>
                      <a:pt x="15" y="3"/>
                      <a:pt x="15" y="3"/>
                    </a:cubicBezTo>
                    <a:cubicBezTo>
                      <a:pt x="14" y="3"/>
                      <a:pt x="14" y="3"/>
                      <a:pt x="14" y="3"/>
                    </a:cubicBezTo>
                    <a:cubicBezTo>
                      <a:pt x="14" y="3"/>
                      <a:pt x="14" y="3"/>
                      <a:pt x="13" y="3"/>
                    </a:cubicBezTo>
                    <a:cubicBezTo>
                      <a:pt x="13" y="3"/>
                      <a:pt x="13" y="2"/>
                      <a:pt x="13" y="2"/>
                    </a:cubicBezTo>
                    <a:cubicBezTo>
                      <a:pt x="12" y="2"/>
                      <a:pt x="12" y="2"/>
                      <a:pt x="12" y="2"/>
                    </a:cubicBezTo>
                    <a:cubicBezTo>
                      <a:pt x="12" y="2"/>
                      <a:pt x="12" y="2"/>
                      <a:pt x="12" y="2"/>
                    </a:cubicBezTo>
                    <a:cubicBezTo>
                      <a:pt x="11" y="2"/>
                      <a:pt x="11" y="2"/>
                      <a:pt x="11" y="2"/>
                    </a:cubicBezTo>
                    <a:cubicBezTo>
                      <a:pt x="11" y="2"/>
                      <a:pt x="11" y="2"/>
                      <a:pt x="10" y="2"/>
                    </a:cubicBezTo>
                    <a:cubicBezTo>
                      <a:pt x="10" y="2"/>
                      <a:pt x="10" y="2"/>
                      <a:pt x="10" y="3"/>
                    </a:cubicBezTo>
                    <a:cubicBezTo>
                      <a:pt x="9" y="3"/>
                      <a:pt x="9" y="3"/>
                      <a:pt x="9" y="3"/>
                    </a:cubicBezTo>
                    <a:cubicBezTo>
                      <a:pt x="8" y="3"/>
                      <a:pt x="8" y="3"/>
                      <a:pt x="8" y="4"/>
                    </a:cubicBezTo>
                    <a:cubicBezTo>
                      <a:pt x="8" y="4"/>
                      <a:pt x="8" y="5"/>
                      <a:pt x="8" y="5"/>
                    </a:cubicBezTo>
                    <a:cubicBezTo>
                      <a:pt x="8" y="6"/>
                      <a:pt x="8" y="6"/>
                      <a:pt x="7" y="6"/>
                    </a:cubicBezTo>
                    <a:cubicBezTo>
                      <a:pt x="7" y="6"/>
                      <a:pt x="7" y="6"/>
                      <a:pt x="7" y="6"/>
                    </a:cubicBezTo>
                    <a:cubicBezTo>
                      <a:pt x="6" y="6"/>
                      <a:pt x="6" y="6"/>
                      <a:pt x="6" y="6"/>
                    </a:cubicBezTo>
                    <a:cubicBezTo>
                      <a:pt x="6" y="7"/>
                      <a:pt x="5" y="6"/>
                      <a:pt x="5" y="7"/>
                    </a:cubicBezTo>
                    <a:cubicBezTo>
                      <a:pt x="5" y="7"/>
                      <a:pt x="5" y="8"/>
                      <a:pt x="5" y="8"/>
                    </a:cubicBezTo>
                    <a:cubicBezTo>
                      <a:pt x="5" y="8"/>
                      <a:pt x="5" y="8"/>
                      <a:pt x="4" y="8"/>
                    </a:cubicBezTo>
                    <a:cubicBezTo>
                      <a:pt x="4" y="8"/>
                      <a:pt x="4" y="8"/>
                      <a:pt x="4" y="8"/>
                    </a:cubicBezTo>
                    <a:cubicBezTo>
                      <a:pt x="3" y="9"/>
                      <a:pt x="3" y="8"/>
                      <a:pt x="3" y="8"/>
                    </a:cubicBezTo>
                    <a:cubicBezTo>
                      <a:pt x="2" y="8"/>
                      <a:pt x="2" y="8"/>
                      <a:pt x="2" y="8"/>
                    </a:cubicBezTo>
                    <a:cubicBezTo>
                      <a:pt x="1" y="8"/>
                      <a:pt x="1" y="8"/>
                      <a:pt x="1" y="8"/>
                    </a:cubicBezTo>
                    <a:cubicBezTo>
                      <a:pt x="1" y="8"/>
                      <a:pt x="1" y="8"/>
                      <a:pt x="1" y="8"/>
                    </a:cubicBezTo>
                    <a:cubicBezTo>
                      <a:pt x="1" y="8"/>
                      <a:pt x="1" y="9"/>
                      <a:pt x="1" y="9"/>
                    </a:cubicBezTo>
                    <a:cubicBezTo>
                      <a:pt x="1" y="10"/>
                      <a:pt x="1" y="10"/>
                      <a:pt x="1" y="11"/>
                    </a:cubicBezTo>
                    <a:cubicBezTo>
                      <a:pt x="1" y="12"/>
                      <a:pt x="1" y="12"/>
                      <a:pt x="1" y="12"/>
                    </a:cubicBezTo>
                    <a:cubicBezTo>
                      <a:pt x="1" y="13"/>
                      <a:pt x="1" y="13"/>
                      <a:pt x="1" y="13"/>
                    </a:cubicBezTo>
                    <a:cubicBezTo>
                      <a:pt x="1" y="14"/>
                      <a:pt x="0" y="14"/>
                      <a:pt x="1" y="15"/>
                    </a:cubicBezTo>
                    <a:cubicBezTo>
                      <a:pt x="1" y="15"/>
                      <a:pt x="1" y="15"/>
                      <a:pt x="1" y="16"/>
                    </a:cubicBezTo>
                    <a:cubicBezTo>
                      <a:pt x="1" y="16"/>
                      <a:pt x="2" y="17"/>
                      <a:pt x="2" y="17"/>
                    </a:cubicBezTo>
                    <a:cubicBezTo>
                      <a:pt x="2" y="18"/>
                      <a:pt x="1" y="18"/>
                      <a:pt x="1" y="18"/>
                    </a:cubicBezTo>
                    <a:cubicBezTo>
                      <a:pt x="2" y="19"/>
                      <a:pt x="2" y="19"/>
                      <a:pt x="2" y="19"/>
                    </a:cubicBezTo>
                    <a:cubicBezTo>
                      <a:pt x="2" y="19"/>
                      <a:pt x="2" y="19"/>
                      <a:pt x="3" y="19"/>
                    </a:cubicBezTo>
                    <a:cubicBezTo>
                      <a:pt x="3" y="19"/>
                      <a:pt x="4" y="19"/>
                      <a:pt x="4" y="19"/>
                    </a:cubicBezTo>
                    <a:cubicBezTo>
                      <a:pt x="4" y="20"/>
                      <a:pt x="4" y="20"/>
                      <a:pt x="4" y="20"/>
                    </a:cubicBezTo>
                    <a:cubicBezTo>
                      <a:pt x="4" y="21"/>
                      <a:pt x="4" y="21"/>
                      <a:pt x="4" y="22"/>
                    </a:cubicBezTo>
                    <a:cubicBezTo>
                      <a:pt x="4" y="22"/>
                      <a:pt x="4" y="22"/>
                      <a:pt x="3" y="23"/>
                    </a:cubicBezTo>
                    <a:cubicBezTo>
                      <a:pt x="3" y="23"/>
                      <a:pt x="3" y="23"/>
                      <a:pt x="3" y="24"/>
                    </a:cubicBezTo>
                    <a:cubicBezTo>
                      <a:pt x="4" y="24"/>
                      <a:pt x="4" y="24"/>
                      <a:pt x="4" y="24"/>
                    </a:cubicBezTo>
                    <a:cubicBezTo>
                      <a:pt x="4" y="24"/>
                      <a:pt x="5" y="24"/>
                      <a:pt x="5" y="24"/>
                    </a:cubicBezTo>
                    <a:cubicBezTo>
                      <a:pt x="6" y="24"/>
                      <a:pt x="6" y="25"/>
                      <a:pt x="7" y="25"/>
                    </a:cubicBezTo>
                    <a:cubicBezTo>
                      <a:pt x="7" y="25"/>
                      <a:pt x="8" y="25"/>
                      <a:pt x="8" y="25"/>
                    </a:cubicBezTo>
                    <a:cubicBezTo>
                      <a:pt x="9" y="25"/>
                      <a:pt x="10" y="25"/>
                      <a:pt x="10" y="25"/>
                    </a:cubicBezTo>
                    <a:cubicBezTo>
                      <a:pt x="11" y="25"/>
                      <a:pt x="11" y="25"/>
                      <a:pt x="11" y="25"/>
                    </a:cubicBezTo>
                    <a:cubicBezTo>
                      <a:pt x="12" y="25"/>
                      <a:pt x="12" y="25"/>
                      <a:pt x="13" y="25"/>
                    </a:cubicBezTo>
                    <a:cubicBezTo>
                      <a:pt x="14" y="25"/>
                      <a:pt x="14" y="25"/>
                      <a:pt x="14" y="25"/>
                    </a:cubicBezTo>
                    <a:cubicBezTo>
                      <a:pt x="15" y="25"/>
                      <a:pt x="15" y="24"/>
                      <a:pt x="16" y="24"/>
                    </a:cubicBezTo>
                    <a:cubicBezTo>
                      <a:pt x="16" y="23"/>
                      <a:pt x="16" y="23"/>
                      <a:pt x="16" y="22"/>
                    </a:cubicBezTo>
                    <a:cubicBezTo>
                      <a:pt x="16" y="22"/>
                      <a:pt x="16" y="22"/>
                      <a:pt x="16" y="21"/>
                    </a:cubicBezTo>
                    <a:cubicBezTo>
                      <a:pt x="16" y="21"/>
                      <a:pt x="16" y="20"/>
                      <a:pt x="16" y="20"/>
                    </a:cubicBezTo>
                    <a:cubicBezTo>
                      <a:pt x="17" y="20"/>
                      <a:pt x="17" y="20"/>
                      <a:pt x="17" y="20"/>
                    </a:cubicBezTo>
                    <a:cubicBezTo>
                      <a:pt x="18" y="20"/>
                      <a:pt x="18" y="20"/>
                      <a:pt x="18" y="20"/>
                    </a:cubicBezTo>
                    <a:cubicBezTo>
                      <a:pt x="19" y="20"/>
                      <a:pt x="18" y="19"/>
                      <a:pt x="19" y="19"/>
                    </a:cubicBezTo>
                    <a:cubicBezTo>
                      <a:pt x="19" y="18"/>
                      <a:pt x="20" y="18"/>
                      <a:pt x="20" y="18"/>
                    </a:cubicBezTo>
                    <a:cubicBezTo>
                      <a:pt x="20" y="18"/>
                      <a:pt x="21" y="18"/>
                      <a:pt x="21" y="18"/>
                    </a:cubicBezTo>
                    <a:cubicBezTo>
                      <a:pt x="21" y="18"/>
                      <a:pt x="21" y="19"/>
                      <a:pt x="22" y="19"/>
                    </a:cubicBezTo>
                    <a:cubicBezTo>
                      <a:pt x="22" y="19"/>
                      <a:pt x="22" y="19"/>
                      <a:pt x="22" y="19"/>
                    </a:cubicBezTo>
                    <a:cubicBezTo>
                      <a:pt x="23" y="18"/>
                      <a:pt x="23" y="18"/>
                      <a:pt x="22" y="17"/>
                    </a:cubicBezTo>
                    <a:cubicBezTo>
                      <a:pt x="22" y="17"/>
                      <a:pt x="22" y="16"/>
                      <a:pt x="22" y="16"/>
                    </a:cubicBezTo>
                    <a:cubicBezTo>
                      <a:pt x="22" y="15"/>
                      <a:pt x="22" y="15"/>
                      <a:pt x="23" y="15"/>
                    </a:cubicBezTo>
                    <a:cubicBezTo>
                      <a:pt x="23" y="14"/>
                      <a:pt x="23" y="13"/>
                      <a:pt x="23" y="12"/>
                    </a:cubicBezTo>
                    <a:cubicBezTo>
                      <a:pt x="24" y="12"/>
                      <a:pt x="24" y="12"/>
                      <a:pt x="24" y="12"/>
                    </a:cubicBezTo>
                    <a:cubicBezTo>
                      <a:pt x="25" y="12"/>
                      <a:pt x="25" y="12"/>
                      <a:pt x="26" y="12"/>
                    </a:cubicBezTo>
                    <a:cubicBezTo>
                      <a:pt x="26" y="12"/>
                      <a:pt x="27" y="12"/>
                      <a:pt x="27" y="12"/>
                    </a:cubicBezTo>
                    <a:cubicBezTo>
                      <a:pt x="28" y="11"/>
                      <a:pt x="27" y="10"/>
                      <a:pt x="27" y="9"/>
                    </a:cubicBezTo>
                    <a:cubicBezTo>
                      <a:pt x="26" y="8"/>
                      <a:pt x="26" y="8"/>
                      <a:pt x="26" y="8"/>
                    </a:cubicBezTo>
                    <a:cubicBezTo>
                      <a:pt x="25" y="7"/>
                      <a:pt x="25" y="7"/>
                      <a:pt x="25" y="6"/>
                    </a:cubicBezTo>
                    <a:cubicBezTo>
                      <a:pt x="25" y="6"/>
                      <a:pt x="25" y="5"/>
                      <a:pt x="26" y="5"/>
                    </a:cubicBezTo>
                    <a:cubicBezTo>
                      <a:pt x="26" y="5"/>
                      <a:pt x="27" y="4"/>
                      <a:pt x="27" y="4"/>
                    </a:cubicBezTo>
                    <a:cubicBezTo>
                      <a:pt x="28" y="4"/>
                      <a:pt x="28" y="4"/>
                      <a:pt x="29" y="4"/>
                    </a:cubicBezTo>
                    <a:cubicBezTo>
                      <a:pt x="29" y="4"/>
                      <a:pt x="30" y="4"/>
                      <a:pt x="30" y="4"/>
                    </a:cubicBezTo>
                    <a:cubicBezTo>
                      <a:pt x="31" y="4"/>
                      <a:pt x="31" y="3"/>
                      <a:pt x="31" y="3"/>
                    </a:cubicBezTo>
                    <a:cubicBezTo>
                      <a:pt x="32" y="3"/>
                      <a:pt x="32" y="3"/>
                      <a:pt x="32" y="3"/>
                    </a:cubicBezTo>
                    <a:cubicBezTo>
                      <a:pt x="31" y="3"/>
                      <a:pt x="31" y="3"/>
                      <a:pt x="31" y="3"/>
                    </a:cubicBezTo>
                    <a:cubicBezTo>
                      <a:pt x="31" y="3"/>
                      <a:pt x="31" y="3"/>
                      <a:pt x="30"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7" name="Freeform 237"/>
              <p:cNvSpPr>
                <a:spLocks/>
              </p:cNvSpPr>
              <p:nvPr/>
            </p:nvSpPr>
            <p:spPr bwMode="auto">
              <a:xfrm>
                <a:off x="3740151" y="2222501"/>
                <a:ext cx="334963" cy="400050"/>
              </a:xfrm>
              <a:custGeom>
                <a:avLst/>
                <a:gdLst>
                  <a:gd name="T0" fmla="*/ 29 w 31"/>
                  <a:gd name="T1" fmla="*/ 35 h 37"/>
                  <a:gd name="T2" fmla="*/ 30 w 31"/>
                  <a:gd name="T3" fmla="*/ 33 h 37"/>
                  <a:gd name="T4" fmla="*/ 28 w 31"/>
                  <a:gd name="T5" fmla="*/ 32 h 37"/>
                  <a:gd name="T6" fmla="*/ 27 w 31"/>
                  <a:gd name="T7" fmla="*/ 15 h 37"/>
                  <a:gd name="T8" fmla="*/ 31 w 31"/>
                  <a:gd name="T9" fmla="*/ 8 h 37"/>
                  <a:gd name="T10" fmla="*/ 22 w 31"/>
                  <a:gd name="T11" fmla="*/ 0 h 37"/>
                  <a:gd name="T12" fmla="*/ 13 w 31"/>
                  <a:gd name="T13" fmla="*/ 5 h 37"/>
                  <a:gd name="T14" fmla="*/ 12 w 31"/>
                  <a:gd name="T15" fmla="*/ 13 h 37"/>
                  <a:gd name="T16" fmla="*/ 11 w 31"/>
                  <a:gd name="T17" fmla="*/ 13 h 37"/>
                  <a:gd name="T18" fmla="*/ 11 w 31"/>
                  <a:gd name="T19" fmla="*/ 18 h 37"/>
                  <a:gd name="T20" fmla="*/ 0 w 31"/>
                  <a:gd name="T21" fmla="*/ 18 h 37"/>
                  <a:gd name="T22" fmla="*/ 1 w 31"/>
                  <a:gd name="T23" fmla="*/ 20 h 37"/>
                  <a:gd name="T24" fmla="*/ 2 w 31"/>
                  <a:gd name="T25" fmla="*/ 22 h 37"/>
                  <a:gd name="T26" fmla="*/ 1 w 31"/>
                  <a:gd name="T27" fmla="*/ 24 h 37"/>
                  <a:gd name="T28" fmla="*/ 2 w 31"/>
                  <a:gd name="T29" fmla="*/ 25 h 37"/>
                  <a:gd name="T30" fmla="*/ 3 w 31"/>
                  <a:gd name="T31" fmla="*/ 26 h 37"/>
                  <a:gd name="T32" fmla="*/ 3 w 31"/>
                  <a:gd name="T33" fmla="*/ 27 h 37"/>
                  <a:gd name="T34" fmla="*/ 2 w 31"/>
                  <a:gd name="T35" fmla="*/ 30 h 37"/>
                  <a:gd name="T36" fmla="*/ 1 w 31"/>
                  <a:gd name="T37" fmla="*/ 33 h 37"/>
                  <a:gd name="T38" fmla="*/ 2 w 31"/>
                  <a:gd name="T39" fmla="*/ 32 h 37"/>
                  <a:gd name="T40" fmla="*/ 4 w 31"/>
                  <a:gd name="T41" fmla="*/ 32 h 37"/>
                  <a:gd name="T42" fmla="*/ 6 w 31"/>
                  <a:gd name="T43" fmla="*/ 32 h 37"/>
                  <a:gd name="T44" fmla="*/ 7 w 31"/>
                  <a:gd name="T45" fmla="*/ 33 h 37"/>
                  <a:gd name="T46" fmla="*/ 9 w 31"/>
                  <a:gd name="T47" fmla="*/ 33 h 37"/>
                  <a:gd name="T48" fmla="*/ 10 w 31"/>
                  <a:gd name="T49" fmla="*/ 35 h 37"/>
                  <a:gd name="T50" fmla="*/ 11 w 31"/>
                  <a:gd name="T51" fmla="*/ 36 h 37"/>
                  <a:gd name="T52" fmla="*/ 12 w 31"/>
                  <a:gd name="T53" fmla="*/ 37 h 37"/>
                  <a:gd name="T54" fmla="*/ 13 w 31"/>
                  <a:gd name="T55" fmla="*/ 36 h 37"/>
                  <a:gd name="T56" fmla="*/ 13 w 31"/>
                  <a:gd name="T57" fmla="*/ 35 h 37"/>
                  <a:gd name="T58" fmla="*/ 15 w 31"/>
                  <a:gd name="T59" fmla="*/ 36 h 37"/>
                  <a:gd name="T60" fmla="*/ 16 w 31"/>
                  <a:gd name="T61" fmla="*/ 35 h 37"/>
                  <a:gd name="T62" fmla="*/ 18 w 31"/>
                  <a:gd name="T63" fmla="*/ 35 h 37"/>
                  <a:gd name="T64" fmla="*/ 19 w 31"/>
                  <a:gd name="T65" fmla="*/ 34 h 37"/>
                  <a:gd name="T66" fmla="*/ 28 w 31"/>
                  <a:gd name="T67" fmla="*/ 3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 h="37">
                    <a:moveTo>
                      <a:pt x="29" y="35"/>
                    </a:moveTo>
                    <a:cubicBezTo>
                      <a:pt x="29" y="35"/>
                      <a:pt x="29" y="35"/>
                      <a:pt x="29" y="35"/>
                    </a:cubicBezTo>
                    <a:cubicBezTo>
                      <a:pt x="29" y="35"/>
                      <a:pt x="29" y="34"/>
                      <a:pt x="29" y="34"/>
                    </a:cubicBezTo>
                    <a:cubicBezTo>
                      <a:pt x="29" y="34"/>
                      <a:pt x="30" y="34"/>
                      <a:pt x="30" y="33"/>
                    </a:cubicBezTo>
                    <a:cubicBezTo>
                      <a:pt x="30" y="33"/>
                      <a:pt x="29" y="33"/>
                      <a:pt x="29" y="32"/>
                    </a:cubicBezTo>
                    <a:cubicBezTo>
                      <a:pt x="29" y="32"/>
                      <a:pt x="29" y="32"/>
                      <a:pt x="28" y="32"/>
                    </a:cubicBezTo>
                    <a:cubicBezTo>
                      <a:pt x="28" y="24"/>
                      <a:pt x="28" y="24"/>
                      <a:pt x="28" y="24"/>
                    </a:cubicBezTo>
                    <a:cubicBezTo>
                      <a:pt x="27" y="15"/>
                      <a:pt x="27" y="15"/>
                      <a:pt x="27" y="15"/>
                    </a:cubicBezTo>
                    <a:cubicBezTo>
                      <a:pt x="27" y="8"/>
                      <a:pt x="27" y="8"/>
                      <a:pt x="27" y="8"/>
                    </a:cubicBezTo>
                    <a:cubicBezTo>
                      <a:pt x="31" y="8"/>
                      <a:pt x="31" y="8"/>
                      <a:pt x="31" y="8"/>
                    </a:cubicBezTo>
                    <a:cubicBezTo>
                      <a:pt x="31" y="8"/>
                      <a:pt x="31" y="8"/>
                      <a:pt x="31" y="8"/>
                    </a:cubicBezTo>
                    <a:cubicBezTo>
                      <a:pt x="22" y="0"/>
                      <a:pt x="22" y="0"/>
                      <a:pt x="22" y="0"/>
                    </a:cubicBezTo>
                    <a:cubicBezTo>
                      <a:pt x="22" y="5"/>
                      <a:pt x="22" y="5"/>
                      <a:pt x="22" y="5"/>
                    </a:cubicBezTo>
                    <a:cubicBezTo>
                      <a:pt x="13" y="5"/>
                      <a:pt x="13" y="5"/>
                      <a:pt x="13" y="5"/>
                    </a:cubicBezTo>
                    <a:cubicBezTo>
                      <a:pt x="13" y="12"/>
                      <a:pt x="13" y="12"/>
                      <a:pt x="13" y="12"/>
                    </a:cubicBezTo>
                    <a:cubicBezTo>
                      <a:pt x="13" y="12"/>
                      <a:pt x="13" y="13"/>
                      <a:pt x="12" y="13"/>
                    </a:cubicBezTo>
                    <a:cubicBezTo>
                      <a:pt x="12" y="13"/>
                      <a:pt x="12" y="13"/>
                      <a:pt x="11" y="13"/>
                    </a:cubicBezTo>
                    <a:cubicBezTo>
                      <a:pt x="11" y="13"/>
                      <a:pt x="11" y="13"/>
                      <a:pt x="11" y="13"/>
                    </a:cubicBezTo>
                    <a:cubicBezTo>
                      <a:pt x="10" y="14"/>
                      <a:pt x="10" y="14"/>
                      <a:pt x="11" y="15"/>
                    </a:cubicBezTo>
                    <a:cubicBezTo>
                      <a:pt x="11" y="18"/>
                      <a:pt x="11" y="18"/>
                      <a:pt x="11" y="18"/>
                    </a:cubicBezTo>
                    <a:cubicBezTo>
                      <a:pt x="0" y="18"/>
                      <a:pt x="0" y="18"/>
                      <a:pt x="0" y="18"/>
                    </a:cubicBezTo>
                    <a:cubicBezTo>
                      <a:pt x="0" y="18"/>
                      <a:pt x="0" y="18"/>
                      <a:pt x="0" y="18"/>
                    </a:cubicBezTo>
                    <a:cubicBezTo>
                      <a:pt x="0" y="19"/>
                      <a:pt x="0" y="19"/>
                      <a:pt x="0" y="19"/>
                    </a:cubicBezTo>
                    <a:cubicBezTo>
                      <a:pt x="1" y="19"/>
                      <a:pt x="1" y="20"/>
                      <a:pt x="1" y="20"/>
                    </a:cubicBezTo>
                    <a:cubicBezTo>
                      <a:pt x="1" y="20"/>
                      <a:pt x="1" y="20"/>
                      <a:pt x="2" y="20"/>
                    </a:cubicBezTo>
                    <a:cubicBezTo>
                      <a:pt x="2" y="21"/>
                      <a:pt x="2" y="21"/>
                      <a:pt x="2" y="22"/>
                    </a:cubicBezTo>
                    <a:cubicBezTo>
                      <a:pt x="2" y="22"/>
                      <a:pt x="2" y="23"/>
                      <a:pt x="2" y="23"/>
                    </a:cubicBezTo>
                    <a:cubicBezTo>
                      <a:pt x="2" y="23"/>
                      <a:pt x="1" y="23"/>
                      <a:pt x="1" y="24"/>
                    </a:cubicBezTo>
                    <a:cubicBezTo>
                      <a:pt x="1" y="24"/>
                      <a:pt x="1" y="24"/>
                      <a:pt x="2" y="25"/>
                    </a:cubicBezTo>
                    <a:cubicBezTo>
                      <a:pt x="2" y="25"/>
                      <a:pt x="2" y="25"/>
                      <a:pt x="2" y="25"/>
                    </a:cubicBezTo>
                    <a:cubicBezTo>
                      <a:pt x="2" y="25"/>
                      <a:pt x="2" y="25"/>
                      <a:pt x="2" y="25"/>
                    </a:cubicBezTo>
                    <a:cubicBezTo>
                      <a:pt x="2" y="26"/>
                      <a:pt x="3" y="26"/>
                      <a:pt x="3" y="26"/>
                    </a:cubicBezTo>
                    <a:cubicBezTo>
                      <a:pt x="3" y="26"/>
                      <a:pt x="3" y="26"/>
                      <a:pt x="3" y="27"/>
                    </a:cubicBezTo>
                    <a:cubicBezTo>
                      <a:pt x="2" y="27"/>
                      <a:pt x="3" y="27"/>
                      <a:pt x="3" y="27"/>
                    </a:cubicBezTo>
                    <a:cubicBezTo>
                      <a:pt x="3" y="28"/>
                      <a:pt x="3" y="28"/>
                      <a:pt x="3" y="29"/>
                    </a:cubicBezTo>
                    <a:cubicBezTo>
                      <a:pt x="3" y="29"/>
                      <a:pt x="2" y="30"/>
                      <a:pt x="2" y="30"/>
                    </a:cubicBezTo>
                    <a:cubicBezTo>
                      <a:pt x="2" y="31"/>
                      <a:pt x="2" y="31"/>
                      <a:pt x="2" y="31"/>
                    </a:cubicBezTo>
                    <a:cubicBezTo>
                      <a:pt x="2" y="32"/>
                      <a:pt x="1" y="32"/>
                      <a:pt x="1" y="33"/>
                    </a:cubicBezTo>
                    <a:cubicBezTo>
                      <a:pt x="1" y="33"/>
                      <a:pt x="1" y="33"/>
                      <a:pt x="1" y="33"/>
                    </a:cubicBezTo>
                    <a:cubicBezTo>
                      <a:pt x="2" y="33"/>
                      <a:pt x="2" y="32"/>
                      <a:pt x="2" y="32"/>
                    </a:cubicBezTo>
                    <a:cubicBezTo>
                      <a:pt x="2" y="32"/>
                      <a:pt x="3" y="32"/>
                      <a:pt x="3" y="32"/>
                    </a:cubicBezTo>
                    <a:cubicBezTo>
                      <a:pt x="3" y="32"/>
                      <a:pt x="4" y="32"/>
                      <a:pt x="4" y="32"/>
                    </a:cubicBezTo>
                    <a:cubicBezTo>
                      <a:pt x="4" y="31"/>
                      <a:pt x="4" y="31"/>
                      <a:pt x="5" y="31"/>
                    </a:cubicBezTo>
                    <a:cubicBezTo>
                      <a:pt x="5" y="31"/>
                      <a:pt x="5" y="31"/>
                      <a:pt x="6" y="32"/>
                    </a:cubicBezTo>
                    <a:cubicBezTo>
                      <a:pt x="6" y="32"/>
                      <a:pt x="7" y="31"/>
                      <a:pt x="7" y="32"/>
                    </a:cubicBezTo>
                    <a:cubicBezTo>
                      <a:pt x="7" y="32"/>
                      <a:pt x="7" y="32"/>
                      <a:pt x="7" y="33"/>
                    </a:cubicBezTo>
                    <a:cubicBezTo>
                      <a:pt x="8" y="33"/>
                      <a:pt x="8" y="33"/>
                      <a:pt x="8" y="33"/>
                    </a:cubicBezTo>
                    <a:cubicBezTo>
                      <a:pt x="9" y="33"/>
                      <a:pt x="9" y="33"/>
                      <a:pt x="9" y="33"/>
                    </a:cubicBezTo>
                    <a:cubicBezTo>
                      <a:pt x="9" y="34"/>
                      <a:pt x="9" y="34"/>
                      <a:pt x="9" y="34"/>
                    </a:cubicBezTo>
                    <a:cubicBezTo>
                      <a:pt x="9" y="35"/>
                      <a:pt x="10" y="34"/>
                      <a:pt x="10" y="35"/>
                    </a:cubicBezTo>
                    <a:cubicBezTo>
                      <a:pt x="10" y="35"/>
                      <a:pt x="10" y="35"/>
                      <a:pt x="10" y="35"/>
                    </a:cubicBezTo>
                    <a:cubicBezTo>
                      <a:pt x="10" y="36"/>
                      <a:pt x="11" y="36"/>
                      <a:pt x="11" y="36"/>
                    </a:cubicBezTo>
                    <a:cubicBezTo>
                      <a:pt x="11" y="36"/>
                      <a:pt x="11" y="37"/>
                      <a:pt x="12" y="37"/>
                    </a:cubicBezTo>
                    <a:cubicBezTo>
                      <a:pt x="12" y="37"/>
                      <a:pt x="12" y="37"/>
                      <a:pt x="12" y="37"/>
                    </a:cubicBezTo>
                    <a:cubicBezTo>
                      <a:pt x="12" y="37"/>
                      <a:pt x="13" y="37"/>
                      <a:pt x="13" y="37"/>
                    </a:cubicBezTo>
                    <a:cubicBezTo>
                      <a:pt x="13" y="36"/>
                      <a:pt x="13" y="36"/>
                      <a:pt x="13" y="36"/>
                    </a:cubicBezTo>
                    <a:cubicBezTo>
                      <a:pt x="13" y="35"/>
                      <a:pt x="13" y="35"/>
                      <a:pt x="13" y="35"/>
                    </a:cubicBezTo>
                    <a:cubicBezTo>
                      <a:pt x="13" y="35"/>
                      <a:pt x="13" y="35"/>
                      <a:pt x="13" y="35"/>
                    </a:cubicBezTo>
                    <a:cubicBezTo>
                      <a:pt x="14" y="35"/>
                      <a:pt x="14" y="35"/>
                      <a:pt x="14" y="35"/>
                    </a:cubicBezTo>
                    <a:cubicBezTo>
                      <a:pt x="15" y="35"/>
                      <a:pt x="14" y="36"/>
                      <a:pt x="15" y="36"/>
                    </a:cubicBezTo>
                    <a:cubicBezTo>
                      <a:pt x="15" y="36"/>
                      <a:pt x="15" y="36"/>
                      <a:pt x="15" y="35"/>
                    </a:cubicBezTo>
                    <a:cubicBezTo>
                      <a:pt x="16" y="35"/>
                      <a:pt x="16" y="35"/>
                      <a:pt x="16" y="35"/>
                    </a:cubicBezTo>
                    <a:cubicBezTo>
                      <a:pt x="16" y="35"/>
                      <a:pt x="17" y="35"/>
                      <a:pt x="17" y="35"/>
                    </a:cubicBezTo>
                    <a:cubicBezTo>
                      <a:pt x="17" y="35"/>
                      <a:pt x="17" y="35"/>
                      <a:pt x="18" y="35"/>
                    </a:cubicBezTo>
                    <a:cubicBezTo>
                      <a:pt x="18" y="35"/>
                      <a:pt x="18" y="35"/>
                      <a:pt x="18" y="35"/>
                    </a:cubicBezTo>
                    <a:cubicBezTo>
                      <a:pt x="19" y="35"/>
                      <a:pt x="19" y="34"/>
                      <a:pt x="19" y="34"/>
                    </a:cubicBezTo>
                    <a:cubicBezTo>
                      <a:pt x="19" y="34"/>
                      <a:pt x="20" y="35"/>
                      <a:pt x="20" y="35"/>
                    </a:cubicBezTo>
                    <a:cubicBezTo>
                      <a:pt x="28" y="35"/>
                      <a:pt x="28" y="35"/>
                      <a:pt x="28" y="35"/>
                    </a:cubicBezTo>
                    <a:cubicBezTo>
                      <a:pt x="29" y="35"/>
                      <a:pt x="29" y="35"/>
                      <a:pt x="29" y="3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8" name="Rectangle 238"/>
              <p:cNvSpPr>
                <a:spLocks noChangeArrowheads="1"/>
              </p:cNvSpPr>
              <p:nvPr/>
            </p:nvSpPr>
            <p:spPr bwMode="auto">
              <a:xfrm>
                <a:off x="3967164" y="2222501"/>
                <a:ext cx="11113" cy="1588"/>
              </a:xfrm>
              <a:prstGeom prst="rect">
                <a:avLst/>
              </a:prstGeom>
              <a:grpFill/>
              <a:ln w="3175">
                <a:solidFill>
                  <a:schemeClr val="bg1">
                    <a:lumMod val="90000"/>
                    <a:lumOff val="10000"/>
                  </a:schemeClr>
                </a:solid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9" name="Freeform 239"/>
              <p:cNvSpPr>
                <a:spLocks/>
              </p:cNvSpPr>
              <p:nvPr/>
            </p:nvSpPr>
            <p:spPr bwMode="auto">
              <a:xfrm>
                <a:off x="3967164" y="2222501"/>
                <a:ext cx="11113" cy="0"/>
              </a:xfrm>
              <a:custGeom>
                <a:avLst/>
                <a:gdLst>
                  <a:gd name="T0" fmla="*/ 0 w 7"/>
                  <a:gd name="T1" fmla="*/ 7 w 7"/>
                  <a:gd name="T2" fmla="*/ 7 w 7"/>
                  <a:gd name="T3" fmla="*/ 0 w 7"/>
                </a:gdLst>
                <a:ahLst/>
                <a:cxnLst>
                  <a:cxn ang="0">
                    <a:pos x="T0" y="0"/>
                  </a:cxn>
                  <a:cxn ang="0">
                    <a:pos x="T1" y="0"/>
                  </a:cxn>
                  <a:cxn ang="0">
                    <a:pos x="T2" y="0"/>
                  </a:cxn>
                  <a:cxn ang="0">
                    <a:pos x="T3" y="0"/>
                  </a:cxn>
                </a:cxnLst>
                <a:rect l="0" t="0" r="r" b="b"/>
                <a:pathLst>
                  <a:path w="7">
                    <a:moveTo>
                      <a:pt x="0" y="0"/>
                    </a:moveTo>
                    <a:lnTo>
                      <a:pt x="7" y="0"/>
                    </a:lnTo>
                    <a:lnTo>
                      <a:pt x="7" y="0"/>
                    </a:lnTo>
                    <a:lnTo>
                      <a:pt x="0" y="0"/>
                    </a:ln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0" name="Freeform 240"/>
              <p:cNvSpPr>
                <a:spLocks/>
              </p:cNvSpPr>
              <p:nvPr/>
            </p:nvSpPr>
            <p:spPr bwMode="auto">
              <a:xfrm>
                <a:off x="4495801" y="2957514"/>
                <a:ext cx="204788" cy="280988"/>
              </a:xfrm>
              <a:custGeom>
                <a:avLst/>
                <a:gdLst>
                  <a:gd name="T0" fmla="*/ 13 w 19"/>
                  <a:gd name="T1" fmla="*/ 21 h 26"/>
                  <a:gd name="T2" fmla="*/ 13 w 19"/>
                  <a:gd name="T3" fmla="*/ 18 h 26"/>
                  <a:gd name="T4" fmla="*/ 13 w 19"/>
                  <a:gd name="T5" fmla="*/ 17 h 26"/>
                  <a:gd name="T6" fmla="*/ 15 w 19"/>
                  <a:gd name="T7" fmla="*/ 16 h 26"/>
                  <a:gd name="T8" fmla="*/ 16 w 19"/>
                  <a:gd name="T9" fmla="*/ 14 h 26"/>
                  <a:gd name="T10" fmla="*/ 17 w 19"/>
                  <a:gd name="T11" fmla="*/ 13 h 26"/>
                  <a:gd name="T12" fmla="*/ 17 w 19"/>
                  <a:gd name="T13" fmla="*/ 10 h 26"/>
                  <a:gd name="T14" fmla="*/ 17 w 19"/>
                  <a:gd name="T15" fmla="*/ 7 h 26"/>
                  <a:gd name="T16" fmla="*/ 18 w 19"/>
                  <a:gd name="T17" fmla="*/ 5 h 26"/>
                  <a:gd name="T18" fmla="*/ 19 w 19"/>
                  <a:gd name="T19" fmla="*/ 2 h 26"/>
                  <a:gd name="T20" fmla="*/ 19 w 19"/>
                  <a:gd name="T21" fmla="*/ 1 h 26"/>
                  <a:gd name="T22" fmla="*/ 17 w 19"/>
                  <a:gd name="T23" fmla="*/ 1 h 26"/>
                  <a:gd name="T24" fmla="*/ 14 w 19"/>
                  <a:gd name="T25" fmla="*/ 2 h 26"/>
                  <a:gd name="T26" fmla="*/ 13 w 19"/>
                  <a:gd name="T27" fmla="*/ 5 h 26"/>
                  <a:gd name="T28" fmla="*/ 13 w 19"/>
                  <a:gd name="T29" fmla="*/ 7 h 26"/>
                  <a:gd name="T30" fmla="*/ 11 w 19"/>
                  <a:gd name="T31" fmla="*/ 7 h 26"/>
                  <a:gd name="T32" fmla="*/ 10 w 19"/>
                  <a:gd name="T33" fmla="*/ 5 h 26"/>
                  <a:gd name="T34" fmla="*/ 8 w 19"/>
                  <a:gd name="T35" fmla="*/ 5 h 26"/>
                  <a:gd name="T36" fmla="*/ 5 w 19"/>
                  <a:gd name="T37" fmla="*/ 5 h 26"/>
                  <a:gd name="T38" fmla="*/ 5 w 19"/>
                  <a:gd name="T39" fmla="*/ 6 h 26"/>
                  <a:gd name="T40" fmla="*/ 5 w 19"/>
                  <a:gd name="T41" fmla="*/ 8 h 26"/>
                  <a:gd name="T42" fmla="*/ 7 w 19"/>
                  <a:gd name="T43" fmla="*/ 7 h 26"/>
                  <a:gd name="T44" fmla="*/ 9 w 19"/>
                  <a:gd name="T45" fmla="*/ 9 h 26"/>
                  <a:gd name="T46" fmla="*/ 7 w 19"/>
                  <a:gd name="T47" fmla="*/ 10 h 26"/>
                  <a:gd name="T48" fmla="*/ 8 w 19"/>
                  <a:gd name="T49" fmla="*/ 12 h 26"/>
                  <a:gd name="T50" fmla="*/ 8 w 19"/>
                  <a:gd name="T51" fmla="*/ 14 h 26"/>
                  <a:gd name="T52" fmla="*/ 8 w 19"/>
                  <a:gd name="T53" fmla="*/ 17 h 26"/>
                  <a:gd name="T54" fmla="*/ 7 w 19"/>
                  <a:gd name="T55" fmla="*/ 18 h 26"/>
                  <a:gd name="T56" fmla="*/ 6 w 19"/>
                  <a:gd name="T57" fmla="*/ 18 h 26"/>
                  <a:gd name="T58" fmla="*/ 5 w 19"/>
                  <a:gd name="T59" fmla="*/ 18 h 26"/>
                  <a:gd name="T60" fmla="*/ 4 w 19"/>
                  <a:gd name="T61" fmla="*/ 17 h 26"/>
                  <a:gd name="T62" fmla="*/ 3 w 19"/>
                  <a:gd name="T63" fmla="*/ 18 h 26"/>
                  <a:gd name="T64" fmla="*/ 1 w 19"/>
                  <a:gd name="T65" fmla="*/ 18 h 26"/>
                  <a:gd name="T66" fmla="*/ 1 w 19"/>
                  <a:gd name="T67" fmla="*/ 20 h 26"/>
                  <a:gd name="T68" fmla="*/ 0 w 19"/>
                  <a:gd name="T69" fmla="*/ 22 h 26"/>
                  <a:gd name="T70" fmla="*/ 0 w 19"/>
                  <a:gd name="T71" fmla="*/ 22 h 26"/>
                  <a:gd name="T72" fmla="*/ 1 w 19"/>
                  <a:gd name="T73" fmla="*/ 24 h 26"/>
                  <a:gd name="T74" fmla="*/ 2 w 19"/>
                  <a:gd name="T75" fmla="*/ 25 h 26"/>
                  <a:gd name="T76" fmla="*/ 2 w 19"/>
                  <a:gd name="T77" fmla="*/ 26 h 26"/>
                  <a:gd name="T78" fmla="*/ 3 w 19"/>
                  <a:gd name="T79" fmla="*/ 25 h 26"/>
                  <a:gd name="T80" fmla="*/ 5 w 19"/>
                  <a:gd name="T81" fmla="*/ 24 h 26"/>
                  <a:gd name="T82" fmla="*/ 7 w 19"/>
                  <a:gd name="T83" fmla="*/ 25 h 26"/>
                  <a:gd name="T84" fmla="*/ 7 w 19"/>
                  <a:gd name="T85" fmla="*/ 24 h 26"/>
                  <a:gd name="T86" fmla="*/ 9 w 19"/>
                  <a:gd name="T87" fmla="*/ 24 h 26"/>
                  <a:gd name="T88" fmla="*/ 9 w 19"/>
                  <a:gd name="T89" fmla="*/ 25 h 26"/>
                  <a:gd name="T90" fmla="*/ 11 w 19"/>
                  <a:gd name="T91" fmla="*/ 23 h 26"/>
                  <a:gd name="T92" fmla="*/ 13 w 19"/>
                  <a:gd name="T93" fmla="*/ 2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26">
                    <a:moveTo>
                      <a:pt x="13" y="21"/>
                    </a:moveTo>
                    <a:cubicBezTo>
                      <a:pt x="13" y="21"/>
                      <a:pt x="13" y="21"/>
                      <a:pt x="13" y="21"/>
                    </a:cubicBezTo>
                    <a:cubicBezTo>
                      <a:pt x="14" y="20"/>
                      <a:pt x="14" y="20"/>
                      <a:pt x="13" y="19"/>
                    </a:cubicBezTo>
                    <a:cubicBezTo>
                      <a:pt x="13" y="19"/>
                      <a:pt x="13" y="19"/>
                      <a:pt x="13" y="18"/>
                    </a:cubicBezTo>
                    <a:cubicBezTo>
                      <a:pt x="13" y="18"/>
                      <a:pt x="13" y="18"/>
                      <a:pt x="13" y="17"/>
                    </a:cubicBezTo>
                    <a:cubicBezTo>
                      <a:pt x="13" y="17"/>
                      <a:pt x="13" y="17"/>
                      <a:pt x="13" y="17"/>
                    </a:cubicBezTo>
                    <a:cubicBezTo>
                      <a:pt x="14" y="16"/>
                      <a:pt x="14" y="16"/>
                      <a:pt x="14" y="16"/>
                    </a:cubicBezTo>
                    <a:cubicBezTo>
                      <a:pt x="14" y="16"/>
                      <a:pt x="14" y="16"/>
                      <a:pt x="15" y="16"/>
                    </a:cubicBezTo>
                    <a:cubicBezTo>
                      <a:pt x="15" y="15"/>
                      <a:pt x="15" y="15"/>
                      <a:pt x="15" y="14"/>
                    </a:cubicBezTo>
                    <a:cubicBezTo>
                      <a:pt x="15" y="14"/>
                      <a:pt x="16" y="14"/>
                      <a:pt x="16" y="14"/>
                    </a:cubicBezTo>
                    <a:cubicBezTo>
                      <a:pt x="16" y="13"/>
                      <a:pt x="16" y="13"/>
                      <a:pt x="16" y="13"/>
                    </a:cubicBezTo>
                    <a:cubicBezTo>
                      <a:pt x="16" y="13"/>
                      <a:pt x="17" y="13"/>
                      <a:pt x="17" y="13"/>
                    </a:cubicBezTo>
                    <a:cubicBezTo>
                      <a:pt x="17" y="12"/>
                      <a:pt x="16" y="11"/>
                      <a:pt x="17" y="11"/>
                    </a:cubicBezTo>
                    <a:cubicBezTo>
                      <a:pt x="17" y="10"/>
                      <a:pt x="17" y="10"/>
                      <a:pt x="17" y="10"/>
                    </a:cubicBezTo>
                    <a:cubicBezTo>
                      <a:pt x="18" y="9"/>
                      <a:pt x="17" y="9"/>
                      <a:pt x="17" y="9"/>
                    </a:cubicBezTo>
                    <a:cubicBezTo>
                      <a:pt x="17" y="8"/>
                      <a:pt x="17" y="8"/>
                      <a:pt x="17" y="7"/>
                    </a:cubicBezTo>
                    <a:cubicBezTo>
                      <a:pt x="17" y="7"/>
                      <a:pt x="17" y="6"/>
                      <a:pt x="17" y="6"/>
                    </a:cubicBezTo>
                    <a:cubicBezTo>
                      <a:pt x="18" y="6"/>
                      <a:pt x="17" y="5"/>
                      <a:pt x="18" y="5"/>
                    </a:cubicBezTo>
                    <a:cubicBezTo>
                      <a:pt x="18" y="4"/>
                      <a:pt x="18" y="4"/>
                      <a:pt x="19" y="4"/>
                    </a:cubicBezTo>
                    <a:cubicBezTo>
                      <a:pt x="19" y="3"/>
                      <a:pt x="19" y="3"/>
                      <a:pt x="19" y="2"/>
                    </a:cubicBezTo>
                    <a:cubicBezTo>
                      <a:pt x="19" y="2"/>
                      <a:pt x="19" y="2"/>
                      <a:pt x="19" y="1"/>
                    </a:cubicBezTo>
                    <a:cubicBezTo>
                      <a:pt x="19" y="1"/>
                      <a:pt x="19" y="1"/>
                      <a:pt x="19" y="1"/>
                    </a:cubicBezTo>
                    <a:cubicBezTo>
                      <a:pt x="19" y="1"/>
                      <a:pt x="18" y="1"/>
                      <a:pt x="18" y="1"/>
                    </a:cubicBezTo>
                    <a:cubicBezTo>
                      <a:pt x="17" y="1"/>
                      <a:pt x="17" y="1"/>
                      <a:pt x="17" y="1"/>
                    </a:cubicBezTo>
                    <a:cubicBezTo>
                      <a:pt x="16" y="1"/>
                      <a:pt x="16" y="0"/>
                      <a:pt x="15" y="1"/>
                    </a:cubicBezTo>
                    <a:cubicBezTo>
                      <a:pt x="14" y="1"/>
                      <a:pt x="15" y="2"/>
                      <a:pt x="14" y="2"/>
                    </a:cubicBezTo>
                    <a:cubicBezTo>
                      <a:pt x="14" y="3"/>
                      <a:pt x="14" y="3"/>
                      <a:pt x="14" y="3"/>
                    </a:cubicBezTo>
                    <a:cubicBezTo>
                      <a:pt x="14" y="4"/>
                      <a:pt x="13" y="4"/>
                      <a:pt x="13" y="5"/>
                    </a:cubicBezTo>
                    <a:cubicBezTo>
                      <a:pt x="13" y="5"/>
                      <a:pt x="13" y="5"/>
                      <a:pt x="13" y="6"/>
                    </a:cubicBezTo>
                    <a:cubicBezTo>
                      <a:pt x="13" y="6"/>
                      <a:pt x="13" y="6"/>
                      <a:pt x="13" y="7"/>
                    </a:cubicBezTo>
                    <a:cubicBezTo>
                      <a:pt x="13" y="7"/>
                      <a:pt x="13" y="7"/>
                      <a:pt x="12" y="7"/>
                    </a:cubicBezTo>
                    <a:cubicBezTo>
                      <a:pt x="12" y="7"/>
                      <a:pt x="12" y="7"/>
                      <a:pt x="11" y="7"/>
                    </a:cubicBezTo>
                    <a:cubicBezTo>
                      <a:pt x="11" y="7"/>
                      <a:pt x="11" y="6"/>
                      <a:pt x="11" y="6"/>
                    </a:cubicBezTo>
                    <a:cubicBezTo>
                      <a:pt x="11" y="6"/>
                      <a:pt x="10" y="6"/>
                      <a:pt x="10" y="5"/>
                    </a:cubicBezTo>
                    <a:cubicBezTo>
                      <a:pt x="10" y="5"/>
                      <a:pt x="9" y="5"/>
                      <a:pt x="9" y="5"/>
                    </a:cubicBezTo>
                    <a:cubicBezTo>
                      <a:pt x="8" y="5"/>
                      <a:pt x="8" y="5"/>
                      <a:pt x="8" y="5"/>
                    </a:cubicBezTo>
                    <a:cubicBezTo>
                      <a:pt x="7" y="5"/>
                      <a:pt x="7" y="5"/>
                      <a:pt x="7" y="5"/>
                    </a:cubicBezTo>
                    <a:cubicBezTo>
                      <a:pt x="6" y="5"/>
                      <a:pt x="6" y="5"/>
                      <a:pt x="5" y="5"/>
                    </a:cubicBezTo>
                    <a:cubicBezTo>
                      <a:pt x="6" y="5"/>
                      <a:pt x="6" y="5"/>
                      <a:pt x="6" y="5"/>
                    </a:cubicBezTo>
                    <a:cubicBezTo>
                      <a:pt x="6" y="5"/>
                      <a:pt x="6" y="6"/>
                      <a:pt x="5" y="6"/>
                    </a:cubicBezTo>
                    <a:cubicBezTo>
                      <a:pt x="5" y="7"/>
                      <a:pt x="5" y="7"/>
                      <a:pt x="5" y="7"/>
                    </a:cubicBezTo>
                    <a:cubicBezTo>
                      <a:pt x="5" y="8"/>
                      <a:pt x="5" y="8"/>
                      <a:pt x="5" y="8"/>
                    </a:cubicBezTo>
                    <a:cubicBezTo>
                      <a:pt x="6" y="8"/>
                      <a:pt x="6" y="8"/>
                      <a:pt x="6" y="7"/>
                    </a:cubicBezTo>
                    <a:cubicBezTo>
                      <a:pt x="7" y="7"/>
                      <a:pt x="7" y="7"/>
                      <a:pt x="7" y="7"/>
                    </a:cubicBezTo>
                    <a:cubicBezTo>
                      <a:pt x="8" y="8"/>
                      <a:pt x="8" y="8"/>
                      <a:pt x="8" y="8"/>
                    </a:cubicBezTo>
                    <a:cubicBezTo>
                      <a:pt x="8" y="8"/>
                      <a:pt x="8" y="8"/>
                      <a:pt x="9" y="9"/>
                    </a:cubicBezTo>
                    <a:cubicBezTo>
                      <a:pt x="9" y="9"/>
                      <a:pt x="8" y="9"/>
                      <a:pt x="8" y="10"/>
                    </a:cubicBezTo>
                    <a:cubicBezTo>
                      <a:pt x="8" y="10"/>
                      <a:pt x="7" y="10"/>
                      <a:pt x="7" y="10"/>
                    </a:cubicBezTo>
                    <a:cubicBezTo>
                      <a:pt x="7" y="10"/>
                      <a:pt x="7" y="11"/>
                      <a:pt x="7" y="11"/>
                    </a:cubicBezTo>
                    <a:cubicBezTo>
                      <a:pt x="7" y="12"/>
                      <a:pt x="7" y="12"/>
                      <a:pt x="8" y="12"/>
                    </a:cubicBezTo>
                    <a:cubicBezTo>
                      <a:pt x="8" y="12"/>
                      <a:pt x="8" y="13"/>
                      <a:pt x="8" y="13"/>
                    </a:cubicBezTo>
                    <a:cubicBezTo>
                      <a:pt x="8" y="13"/>
                      <a:pt x="8" y="14"/>
                      <a:pt x="8" y="14"/>
                    </a:cubicBezTo>
                    <a:cubicBezTo>
                      <a:pt x="8" y="14"/>
                      <a:pt x="8" y="15"/>
                      <a:pt x="8" y="16"/>
                    </a:cubicBezTo>
                    <a:cubicBezTo>
                      <a:pt x="8" y="16"/>
                      <a:pt x="8" y="17"/>
                      <a:pt x="8" y="17"/>
                    </a:cubicBezTo>
                    <a:cubicBezTo>
                      <a:pt x="8" y="18"/>
                      <a:pt x="8" y="18"/>
                      <a:pt x="8" y="18"/>
                    </a:cubicBezTo>
                    <a:cubicBezTo>
                      <a:pt x="7" y="18"/>
                      <a:pt x="7" y="18"/>
                      <a:pt x="7" y="18"/>
                    </a:cubicBezTo>
                    <a:cubicBezTo>
                      <a:pt x="7" y="18"/>
                      <a:pt x="7" y="18"/>
                      <a:pt x="7" y="18"/>
                    </a:cubicBezTo>
                    <a:cubicBezTo>
                      <a:pt x="6" y="18"/>
                      <a:pt x="6" y="18"/>
                      <a:pt x="6" y="18"/>
                    </a:cubicBezTo>
                    <a:cubicBezTo>
                      <a:pt x="6" y="18"/>
                      <a:pt x="6" y="19"/>
                      <a:pt x="5" y="18"/>
                    </a:cubicBezTo>
                    <a:cubicBezTo>
                      <a:pt x="5" y="18"/>
                      <a:pt x="5" y="18"/>
                      <a:pt x="5" y="18"/>
                    </a:cubicBezTo>
                    <a:cubicBezTo>
                      <a:pt x="5" y="18"/>
                      <a:pt x="5" y="17"/>
                      <a:pt x="5" y="17"/>
                    </a:cubicBezTo>
                    <a:cubicBezTo>
                      <a:pt x="4" y="17"/>
                      <a:pt x="4" y="17"/>
                      <a:pt x="4" y="17"/>
                    </a:cubicBezTo>
                    <a:cubicBezTo>
                      <a:pt x="4" y="17"/>
                      <a:pt x="4" y="17"/>
                      <a:pt x="4" y="18"/>
                    </a:cubicBezTo>
                    <a:cubicBezTo>
                      <a:pt x="4" y="18"/>
                      <a:pt x="3" y="18"/>
                      <a:pt x="3" y="18"/>
                    </a:cubicBezTo>
                    <a:cubicBezTo>
                      <a:pt x="3" y="18"/>
                      <a:pt x="3" y="18"/>
                      <a:pt x="2" y="18"/>
                    </a:cubicBezTo>
                    <a:cubicBezTo>
                      <a:pt x="2" y="18"/>
                      <a:pt x="2" y="18"/>
                      <a:pt x="1" y="18"/>
                    </a:cubicBezTo>
                    <a:cubicBezTo>
                      <a:pt x="1" y="18"/>
                      <a:pt x="1" y="19"/>
                      <a:pt x="1" y="19"/>
                    </a:cubicBezTo>
                    <a:cubicBezTo>
                      <a:pt x="1" y="19"/>
                      <a:pt x="1" y="20"/>
                      <a:pt x="1" y="20"/>
                    </a:cubicBezTo>
                    <a:cubicBezTo>
                      <a:pt x="1" y="20"/>
                      <a:pt x="1" y="21"/>
                      <a:pt x="1" y="21"/>
                    </a:cubicBezTo>
                    <a:cubicBezTo>
                      <a:pt x="1" y="21"/>
                      <a:pt x="1" y="21"/>
                      <a:pt x="0" y="22"/>
                    </a:cubicBezTo>
                    <a:cubicBezTo>
                      <a:pt x="0" y="22"/>
                      <a:pt x="0" y="22"/>
                      <a:pt x="0" y="22"/>
                    </a:cubicBezTo>
                    <a:cubicBezTo>
                      <a:pt x="0" y="22"/>
                      <a:pt x="0" y="22"/>
                      <a:pt x="0" y="22"/>
                    </a:cubicBezTo>
                    <a:cubicBezTo>
                      <a:pt x="0" y="23"/>
                      <a:pt x="0" y="23"/>
                      <a:pt x="0" y="24"/>
                    </a:cubicBezTo>
                    <a:cubicBezTo>
                      <a:pt x="0" y="24"/>
                      <a:pt x="1" y="24"/>
                      <a:pt x="1" y="24"/>
                    </a:cubicBezTo>
                    <a:cubicBezTo>
                      <a:pt x="1" y="24"/>
                      <a:pt x="1" y="25"/>
                      <a:pt x="1" y="25"/>
                    </a:cubicBezTo>
                    <a:cubicBezTo>
                      <a:pt x="1" y="25"/>
                      <a:pt x="1" y="25"/>
                      <a:pt x="2" y="25"/>
                    </a:cubicBezTo>
                    <a:cubicBezTo>
                      <a:pt x="2" y="26"/>
                      <a:pt x="2" y="26"/>
                      <a:pt x="2" y="26"/>
                    </a:cubicBezTo>
                    <a:cubicBezTo>
                      <a:pt x="2" y="26"/>
                      <a:pt x="2" y="26"/>
                      <a:pt x="2" y="26"/>
                    </a:cubicBezTo>
                    <a:cubicBezTo>
                      <a:pt x="2" y="26"/>
                      <a:pt x="2" y="25"/>
                      <a:pt x="2" y="25"/>
                    </a:cubicBezTo>
                    <a:cubicBezTo>
                      <a:pt x="3" y="25"/>
                      <a:pt x="3" y="25"/>
                      <a:pt x="3" y="25"/>
                    </a:cubicBezTo>
                    <a:cubicBezTo>
                      <a:pt x="4" y="25"/>
                      <a:pt x="4" y="24"/>
                      <a:pt x="4" y="24"/>
                    </a:cubicBezTo>
                    <a:cubicBezTo>
                      <a:pt x="5" y="24"/>
                      <a:pt x="5" y="24"/>
                      <a:pt x="5" y="24"/>
                    </a:cubicBezTo>
                    <a:cubicBezTo>
                      <a:pt x="6" y="24"/>
                      <a:pt x="6" y="23"/>
                      <a:pt x="6" y="24"/>
                    </a:cubicBezTo>
                    <a:cubicBezTo>
                      <a:pt x="7" y="24"/>
                      <a:pt x="7" y="24"/>
                      <a:pt x="7" y="25"/>
                    </a:cubicBezTo>
                    <a:cubicBezTo>
                      <a:pt x="7" y="25"/>
                      <a:pt x="7" y="25"/>
                      <a:pt x="7" y="25"/>
                    </a:cubicBezTo>
                    <a:cubicBezTo>
                      <a:pt x="7" y="25"/>
                      <a:pt x="7" y="25"/>
                      <a:pt x="7" y="24"/>
                    </a:cubicBezTo>
                    <a:cubicBezTo>
                      <a:pt x="8" y="24"/>
                      <a:pt x="8" y="24"/>
                      <a:pt x="8" y="24"/>
                    </a:cubicBezTo>
                    <a:cubicBezTo>
                      <a:pt x="8" y="24"/>
                      <a:pt x="8" y="24"/>
                      <a:pt x="9" y="24"/>
                    </a:cubicBezTo>
                    <a:cubicBezTo>
                      <a:pt x="9" y="25"/>
                      <a:pt x="8" y="25"/>
                      <a:pt x="9" y="25"/>
                    </a:cubicBezTo>
                    <a:cubicBezTo>
                      <a:pt x="9" y="25"/>
                      <a:pt x="9" y="25"/>
                      <a:pt x="9" y="25"/>
                    </a:cubicBezTo>
                    <a:cubicBezTo>
                      <a:pt x="10" y="25"/>
                      <a:pt x="10" y="25"/>
                      <a:pt x="10" y="24"/>
                    </a:cubicBezTo>
                    <a:cubicBezTo>
                      <a:pt x="11" y="24"/>
                      <a:pt x="11" y="23"/>
                      <a:pt x="11" y="23"/>
                    </a:cubicBezTo>
                    <a:cubicBezTo>
                      <a:pt x="12" y="23"/>
                      <a:pt x="12" y="23"/>
                      <a:pt x="13" y="22"/>
                    </a:cubicBezTo>
                    <a:cubicBezTo>
                      <a:pt x="13" y="22"/>
                      <a:pt x="13" y="22"/>
                      <a:pt x="13" y="2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1" name="Freeform 241"/>
              <p:cNvSpPr>
                <a:spLocks/>
              </p:cNvSpPr>
              <p:nvPr/>
            </p:nvSpPr>
            <p:spPr bwMode="auto">
              <a:xfrm>
                <a:off x="4637089" y="301148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2" name="Freeform 242"/>
              <p:cNvSpPr>
                <a:spLocks/>
              </p:cNvSpPr>
              <p:nvPr/>
            </p:nvSpPr>
            <p:spPr bwMode="auto">
              <a:xfrm>
                <a:off x="3956051" y="2751139"/>
                <a:ext cx="173038" cy="195263"/>
              </a:xfrm>
              <a:custGeom>
                <a:avLst/>
                <a:gdLst>
                  <a:gd name="T0" fmla="*/ 16 w 16"/>
                  <a:gd name="T1" fmla="*/ 4 h 18"/>
                  <a:gd name="T2" fmla="*/ 15 w 16"/>
                  <a:gd name="T3" fmla="*/ 3 h 18"/>
                  <a:gd name="T4" fmla="*/ 12 w 16"/>
                  <a:gd name="T5" fmla="*/ 2 h 18"/>
                  <a:gd name="T6" fmla="*/ 11 w 16"/>
                  <a:gd name="T7" fmla="*/ 3 h 18"/>
                  <a:gd name="T8" fmla="*/ 9 w 16"/>
                  <a:gd name="T9" fmla="*/ 1 h 18"/>
                  <a:gd name="T10" fmla="*/ 8 w 16"/>
                  <a:gd name="T11" fmla="*/ 0 h 18"/>
                  <a:gd name="T12" fmla="*/ 6 w 16"/>
                  <a:gd name="T13" fmla="*/ 1 h 18"/>
                  <a:gd name="T14" fmla="*/ 6 w 16"/>
                  <a:gd name="T15" fmla="*/ 0 h 18"/>
                  <a:gd name="T16" fmla="*/ 5 w 16"/>
                  <a:gd name="T17" fmla="*/ 1 h 18"/>
                  <a:gd name="T18" fmla="*/ 3 w 16"/>
                  <a:gd name="T19" fmla="*/ 0 h 18"/>
                  <a:gd name="T20" fmla="*/ 2 w 16"/>
                  <a:gd name="T21" fmla="*/ 1 h 18"/>
                  <a:gd name="T22" fmla="*/ 2 w 16"/>
                  <a:gd name="T23" fmla="*/ 3 h 18"/>
                  <a:gd name="T24" fmla="*/ 2 w 16"/>
                  <a:gd name="T25" fmla="*/ 5 h 18"/>
                  <a:gd name="T26" fmla="*/ 3 w 16"/>
                  <a:gd name="T27" fmla="*/ 6 h 18"/>
                  <a:gd name="T28" fmla="*/ 1 w 16"/>
                  <a:gd name="T29" fmla="*/ 6 h 18"/>
                  <a:gd name="T30" fmla="*/ 2 w 16"/>
                  <a:gd name="T31" fmla="*/ 8 h 18"/>
                  <a:gd name="T32" fmla="*/ 2 w 16"/>
                  <a:gd name="T33" fmla="*/ 8 h 18"/>
                  <a:gd name="T34" fmla="*/ 1 w 16"/>
                  <a:gd name="T35" fmla="*/ 9 h 18"/>
                  <a:gd name="T36" fmla="*/ 0 w 16"/>
                  <a:gd name="T37" fmla="*/ 11 h 18"/>
                  <a:gd name="T38" fmla="*/ 2 w 16"/>
                  <a:gd name="T39" fmla="*/ 12 h 18"/>
                  <a:gd name="T40" fmla="*/ 3 w 16"/>
                  <a:gd name="T41" fmla="*/ 14 h 18"/>
                  <a:gd name="T42" fmla="*/ 3 w 16"/>
                  <a:gd name="T43" fmla="*/ 16 h 18"/>
                  <a:gd name="T44" fmla="*/ 3 w 16"/>
                  <a:gd name="T45" fmla="*/ 18 h 18"/>
                  <a:gd name="T46" fmla="*/ 5 w 16"/>
                  <a:gd name="T47" fmla="*/ 17 h 18"/>
                  <a:gd name="T48" fmla="*/ 7 w 16"/>
                  <a:gd name="T49" fmla="*/ 16 h 18"/>
                  <a:gd name="T50" fmla="*/ 9 w 16"/>
                  <a:gd name="T51" fmla="*/ 15 h 18"/>
                  <a:gd name="T52" fmla="*/ 12 w 16"/>
                  <a:gd name="T53" fmla="*/ 15 h 18"/>
                  <a:gd name="T54" fmla="*/ 15 w 16"/>
                  <a:gd name="T55" fmla="*/ 16 h 18"/>
                  <a:gd name="T56" fmla="*/ 15 w 16"/>
                  <a:gd name="T57" fmla="*/ 15 h 18"/>
                  <a:gd name="T58" fmla="*/ 14 w 16"/>
                  <a:gd name="T59" fmla="*/ 12 h 18"/>
                  <a:gd name="T60" fmla="*/ 14 w 16"/>
                  <a:gd name="T61" fmla="*/ 10 h 18"/>
                  <a:gd name="T62" fmla="*/ 15 w 16"/>
                  <a:gd name="T63" fmla="*/ 7 h 18"/>
                  <a:gd name="T64" fmla="*/ 15 w 16"/>
                  <a:gd name="T65"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 h="18">
                    <a:moveTo>
                      <a:pt x="15" y="5"/>
                    </a:moveTo>
                    <a:cubicBezTo>
                      <a:pt x="15" y="5"/>
                      <a:pt x="16" y="4"/>
                      <a:pt x="16" y="4"/>
                    </a:cubicBezTo>
                    <a:cubicBezTo>
                      <a:pt x="16" y="3"/>
                      <a:pt x="15" y="3"/>
                      <a:pt x="15" y="3"/>
                    </a:cubicBezTo>
                    <a:cubicBezTo>
                      <a:pt x="15" y="3"/>
                      <a:pt x="15" y="3"/>
                      <a:pt x="15" y="3"/>
                    </a:cubicBezTo>
                    <a:cubicBezTo>
                      <a:pt x="14" y="3"/>
                      <a:pt x="14" y="2"/>
                      <a:pt x="14" y="2"/>
                    </a:cubicBezTo>
                    <a:cubicBezTo>
                      <a:pt x="13" y="2"/>
                      <a:pt x="13" y="2"/>
                      <a:pt x="12" y="2"/>
                    </a:cubicBezTo>
                    <a:cubicBezTo>
                      <a:pt x="12" y="2"/>
                      <a:pt x="12" y="2"/>
                      <a:pt x="12" y="2"/>
                    </a:cubicBezTo>
                    <a:cubicBezTo>
                      <a:pt x="11" y="3"/>
                      <a:pt x="11" y="3"/>
                      <a:pt x="11" y="3"/>
                    </a:cubicBezTo>
                    <a:cubicBezTo>
                      <a:pt x="10" y="3"/>
                      <a:pt x="10" y="3"/>
                      <a:pt x="10" y="2"/>
                    </a:cubicBezTo>
                    <a:cubicBezTo>
                      <a:pt x="9" y="2"/>
                      <a:pt x="10" y="2"/>
                      <a:pt x="9" y="1"/>
                    </a:cubicBezTo>
                    <a:cubicBezTo>
                      <a:pt x="9" y="1"/>
                      <a:pt x="9" y="1"/>
                      <a:pt x="8" y="1"/>
                    </a:cubicBezTo>
                    <a:cubicBezTo>
                      <a:pt x="8" y="0"/>
                      <a:pt x="8" y="0"/>
                      <a:pt x="8" y="0"/>
                    </a:cubicBezTo>
                    <a:cubicBezTo>
                      <a:pt x="8" y="1"/>
                      <a:pt x="8" y="1"/>
                      <a:pt x="7" y="1"/>
                    </a:cubicBezTo>
                    <a:cubicBezTo>
                      <a:pt x="7" y="1"/>
                      <a:pt x="7" y="1"/>
                      <a:pt x="6" y="1"/>
                    </a:cubicBezTo>
                    <a:cubicBezTo>
                      <a:pt x="6" y="0"/>
                      <a:pt x="7" y="0"/>
                      <a:pt x="6" y="0"/>
                    </a:cubicBezTo>
                    <a:cubicBezTo>
                      <a:pt x="6" y="0"/>
                      <a:pt x="6" y="0"/>
                      <a:pt x="6" y="0"/>
                    </a:cubicBezTo>
                    <a:cubicBezTo>
                      <a:pt x="6" y="0"/>
                      <a:pt x="6" y="0"/>
                      <a:pt x="5" y="0"/>
                    </a:cubicBezTo>
                    <a:cubicBezTo>
                      <a:pt x="5" y="0"/>
                      <a:pt x="5" y="1"/>
                      <a:pt x="5" y="1"/>
                    </a:cubicBezTo>
                    <a:cubicBezTo>
                      <a:pt x="4" y="1"/>
                      <a:pt x="4" y="1"/>
                      <a:pt x="4" y="1"/>
                    </a:cubicBezTo>
                    <a:cubicBezTo>
                      <a:pt x="3" y="1"/>
                      <a:pt x="3" y="0"/>
                      <a:pt x="3" y="0"/>
                    </a:cubicBezTo>
                    <a:cubicBezTo>
                      <a:pt x="3" y="0"/>
                      <a:pt x="2" y="1"/>
                      <a:pt x="2" y="1"/>
                    </a:cubicBezTo>
                    <a:cubicBezTo>
                      <a:pt x="2" y="1"/>
                      <a:pt x="2" y="1"/>
                      <a:pt x="2" y="1"/>
                    </a:cubicBezTo>
                    <a:cubicBezTo>
                      <a:pt x="2" y="1"/>
                      <a:pt x="2" y="2"/>
                      <a:pt x="2" y="2"/>
                    </a:cubicBezTo>
                    <a:cubicBezTo>
                      <a:pt x="2" y="3"/>
                      <a:pt x="2" y="3"/>
                      <a:pt x="2" y="3"/>
                    </a:cubicBezTo>
                    <a:cubicBezTo>
                      <a:pt x="2" y="3"/>
                      <a:pt x="2" y="3"/>
                      <a:pt x="2" y="4"/>
                    </a:cubicBezTo>
                    <a:cubicBezTo>
                      <a:pt x="2" y="4"/>
                      <a:pt x="2" y="4"/>
                      <a:pt x="2" y="5"/>
                    </a:cubicBezTo>
                    <a:cubicBezTo>
                      <a:pt x="2" y="5"/>
                      <a:pt x="3" y="5"/>
                      <a:pt x="3" y="5"/>
                    </a:cubicBezTo>
                    <a:cubicBezTo>
                      <a:pt x="3" y="5"/>
                      <a:pt x="3" y="6"/>
                      <a:pt x="3" y="6"/>
                    </a:cubicBezTo>
                    <a:cubicBezTo>
                      <a:pt x="3" y="6"/>
                      <a:pt x="2" y="6"/>
                      <a:pt x="2" y="6"/>
                    </a:cubicBezTo>
                    <a:cubicBezTo>
                      <a:pt x="2" y="6"/>
                      <a:pt x="1" y="6"/>
                      <a:pt x="1" y="6"/>
                    </a:cubicBezTo>
                    <a:cubicBezTo>
                      <a:pt x="1" y="6"/>
                      <a:pt x="2" y="6"/>
                      <a:pt x="2" y="7"/>
                    </a:cubicBezTo>
                    <a:cubicBezTo>
                      <a:pt x="2" y="7"/>
                      <a:pt x="2" y="7"/>
                      <a:pt x="2" y="8"/>
                    </a:cubicBezTo>
                    <a:cubicBezTo>
                      <a:pt x="2" y="8"/>
                      <a:pt x="2" y="8"/>
                      <a:pt x="2" y="8"/>
                    </a:cubicBezTo>
                    <a:cubicBezTo>
                      <a:pt x="2" y="8"/>
                      <a:pt x="2" y="8"/>
                      <a:pt x="2" y="8"/>
                    </a:cubicBezTo>
                    <a:cubicBezTo>
                      <a:pt x="2" y="8"/>
                      <a:pt x="1" y="8"/>
                      <a:pt x="1" y="9"/>
                    </a:cubicBezTo>
                    <a:cubicBezTo>
                      <a:pt x="1" y="9"/>
                      <a:pt x="1" y="9"/>
                      <a:pt x="1" y="9"/>
                    </a:cubicBezTo>
                    <a:cubicBezTo>
                      <a:pt x="1" y="10"/>
                      <a:pt x="1" y="10"/>
                      <a:pt x="1" y="10"/>
                    </a:cubicBezTo>
                    <a:cubicBezTo>
                      <a:pt x="1" y="11"/>
                      <a:pt x="0" y="11"/>
                      <a:pt x="0" y="11"/>
                    </a:cubicBezTo>
                    <a:cubicBezTo>
                      <a:pt x="0" y="12"/>
                      <a:pt x="1" y="12"/>
                      <a:pt x="1" y="12"/>
                    </a:cubicBezTo>
                    <a:cubicBezTo>
                      <a:pt x="1" y="12"/>
                      <a:pt x="2" y="12"/>
                      <a:pt x="2" y="12"/>
                    </a:cubicBezTo>
                    <a:cubicBezTo>
                      <a:pt x="3" y="12"/>
                      <a:pt x="2" y="13"/>
                      <a:pt x="2" y="13"/>
                    </a:cubicBezTo>
                    <a:cubicBezTo>
                      <a:pt x="3" y="13"/>
                      <a:pt x="3" y="13"/>
                      <a:pt x="3" y="14"/>
                    </a:cubicBezTo>
                    <a:cubicBezTo>
                      <a:pt x="3" y="14"/>
                      <a:pt x="3" y="15"/>
                      <a:pt x="3" y="15"/>
                    </a:cubicBezTo>
                    <a:cubicBezTo>
                      <a:pt x="3" y="16"/>
                      <a:pt x="3" y="16"/>
                      <a:pt x="3" y="16"/>
                    </a:cubicBezTo>
                    <a:cubicBezTo>
                      <a:pt x="3" y="17"/>
                      <a:pt x="3" y="17"/>
                      <a:pt x="3" y="18"/>
                    </a:cubicBezTo>
                    <a:cubicBezTo>
                      <a:pt x="3" y="18"/>
                      <a:pt x="3" y="18"/>
                      <a:pt x="3" y="18"/>
                    </a:cubicBezTo>
                    <a:cubicBezTo>
                      <a:pt x="3" y="18"/>
                      <a:pt x="3" y="17"/>
                      <a:pt x="4" y="17"/>
                    </a:cubicBezTo>
                    <a:cubicBezTo>
                      <a:pt x="4" y="17"/>
                      <a:pt x="4" y="17"/>
                      <a:pt x="5" y="17"/>
                    </a:cubicBezTo>
                    <a:cubicBezTo>
                      <a:pt x="5" y="17"/>
                      <a:pt x="5" y="16"/>
                      <a:pt x="6" y="16"/>
                    </a:cubicBezTo>
                    <a:cubicBezTo>
                      <a:pt x="6" y="16"/>
                      <a:pt x="6" y="16"/>
                      <a:pt x="7" y="16"/>
                    </a:cubicBezTo>
                    <a:cubicBezTo>
                      <a:pt x="7" y="16"/>
                      <a:pt x="8" y="16"/>
                      <a:pt x="8" y="16"/>
                    </a:cubicBezTo>
                    <a:cubicBezTo>
                      <a:pt x="8" y="16"/>
                      <a:pt x="8" y="15"/>
                      <a:pt x="9" y="15"/>
                    </a:cubicBezTo>
                    <a:cubicBezTo>
                      <a:pt x="9" y="15"/>
                      <a:pt x="9" y="15"/>
                      <a:pt x="10" y="15"/>
                    </a:cubicBezTo>
                    <a:cubicBezTo>
                      <a:pt x="11" y="15"/>
                      <a:pt x="11" y="15"/>
                      <a:pt x="12" y="15"/>
                    </a:cubicBezTo>
                    <a:cubicBezTo>
                      <a:pt x="13" y="15"/>
                      <a:pt x="13" y="15"/>
                      <a:pt x="14" y="15"/>
                    </a:cubicBezTo>
                    <a:cubicBezTo>
                      <a:pt x="14" y="15"/>
                      <a:pt x="14" y="16"/>
                      <a:pt x="15" y="16"/>
                    </a:cubicBezTo>
                    <a:cubicBezTo>
                      <a:pt x="15" y="16"/>
                      <a:pt x="15" y="16"/>
                      <a:pt x="15" y="16"/>
                    </a:cubicBezTo>
                    <a:cubicBezTo>
                      <a:pt x="15" y="15"/>
                      <a:pt x="15" y="15"/>
                      <a:pt x="15" y="15"/>
                    </a:cubicBezTo>
                    <a:cubicBezTo>
                      <a:pt x="15" y="14"/>
                      <a:pt x="15" y="14"/>
                      <a:pt x="14" y="14"/>
                    </a:cubicBezTo>
                    <a:cubicBezTo>
                      <a:pt x="14" y="13"/>
                      <a:pt x="14" y="13"/>
                      <a:pt x="14" y="12"/>
                    </a:cubicBezTo>
                    <a:cubicBezTo>
                      <a:pt x="14" y="12"/>
                      <a:pt x="14" y="11"/>
                      <a:pt x="14" y="11"/>
                    </a:cubicBezTo>
                    <a:cubicBezTo>
                      <a:pt x="14" y="10"/>
                      <a:pt x="14" y="10"/>
                      <a:pt x="14" y="10"/>
                    </a:cubicBezTo>
                    <a:cubicBezTo>
                      <a:pt x="15" y="9"/>
                      <a:pt x="15" y="9"/>
                      <a:pt x="15" y="9"/>
                    </a:cubicBezTo>
                    <a:cubicBezTo>
                      <a:pt x="15" y="8"/>
                      <a:pt x="15" y="8"/>
                      <a:pt x="15" y="7"/>
                    </a:cubicBezTo>
                    <a:cubicBezTo>
                      <a:pt x="15" y="7"/>
                      <a:pt x="14" y="6"/>
                      <a:pt x="15" y="6"/>
                    </a:cubicBezTo>
                    <a:cubicBezTo>
                      <a:pt x="15" y="5"/>
                      <a:pt x="15" y="5"/>
                      <a:pt x="15"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3" name="Freeform 243"/>
              <p:cNvSpPr>
                <a:spLocks/>
              </p:cNvSpPr>
              <p:nvPr/>
            </p:nvSpPr>
            <p:spPr bwMode="auto">
              <a:xfrm>
                <a:off x="4205289" y="2351089"/>
                <a:ext cx="420688" cy="357188"/>
              </a:xfrm>
              <a:custGeom>
                <a:avLst/>
                <a:gdLst>
                  <a:gd name="T0" fmla="*/ 29 w 39"/>
                  <a:gd name="T1" fmla="*/ 30 h 33"/>
                  <a:gd name="T2" fmla="*/ 31 w 39"/>
                  <a:gd name="T3" fmla="*/ 30 h 33"/>
                  <a:gd name="T4" fmla="*/ 33 w 39"/>
                  <a:gd name="T5" fmla="*/ 29 h 33"/>
                  <a:gd name="T6" fmla="*/ 33 w 39"/>
                  <a:gd name="T7" fmla="*/ 28 h 33"/>
                  <a:gd name="T8" fmla="*/ 34 w 39"/>
                  <a:gd name="T9" fmla="*/ 26 h 33"/>
                  <a:gd name="T10" fmla="*/ 35 w 39"/>
                  <a:gd name="T11" fmla="*/ 23 h 33"/>
                  <a:gd name="T12" fmla="*/ 36 w 39"/>
                  <a:gd name="T13" fmla="*/ 22 h 33"/>
                  <a:gd name="T14" fmla="*/ 37 w 39"/>
                  <a:gd name="T15" fmla="*/ 21 h 33"/>
                  <a:gd name="T16" fmla="*/ 38 w 39"/>
                  <a:gd name="T17" fmla="*/ 19 h 33"/>
                  <a:gd name="T18" fmla="*/ 38 w 39"/>
                  <a:gd name="T19" fmla="*/ 13 h 33"/>
                  <a:gd name="T20" fmla="*/ 39 w 39"/>
                  <a:gd name="T21" fmla="*/ 9 h 33"/>
                  <a:gd name="T22" fmla="*/ 38 w 39"/>
                  <a:gd name="T23" fmla="*/ 8 h 33"/>
                  <a:gd name="T24" fmla="*/ 37 w 39"/>
                  <a:gd name="T25" fmla="*/ 7 h 33"/>
                  <a:gd name="T26" fmla="*/ 37 w 39"/>
                  <a:gd name="T27" fmla="*/ 4 h 33"/>
                  <a:gd name="T28" fmla="*/ 37 w 39"/>
                  <a:gd name="T29" fmla="*/ 2 h 33"/>
                  <a:gd name="T30" fmla="*/ 36 w 39"/>
                  <a:gd name="T31" fmla="*/ 2 h 33"/>
                  <a:gd name="T32" fmla="*/ 34 w 39"/>
                  <a:gd name="T33" fmla="*/ 2 h 33"/>
                  <a:gd name="T34" fmla="*/ 32 w 39"/>
                  <a:gd name="T35" fmla="*/ 1 h 33"/>
                  <a:gd name="T36" fmla="*/ 31 w 39"/>
                  <a:gd name="T37" fmla="*/ 0 h 33"/>
                  <a:gd name="T38" fmla="*/ 28 w 39"/>
                  <a:gd name="T39" fmla="*/ 1 h 33"/>
                  <a:gd name="T40" fmla="*/ 27 w 39"/>
                  <a:gd name="T41" fmla="*/ 2 h 33"/>
                  <a:gd name="T42" fmla="*/ 25 w 39"/>
                  <a:gd name="T43" fmla="*/ 4 h 33"/>
                  <a:gd name="T44" fmla="*/ 21 w 39"/>
                  <a:gd name="T45" fmla="*/ 7 h 33"/>
                  <a:gd name="T46" fmla="*/ 17 w 39"/>
                  <a:gd name="T47" fmla="*/ 10 h 33"/>
                  <a:gd name="T48" fmla="*/ 14 w 39"/>
                  <a:gd name="T49" fmla="*/ 12 h 33"/>
                  <a:gd name="T50" fmla="*/ 9 w 39"/>
                  <a:gd name="T51" fmla="*/ 13 h 33"/>
                  <a:gd name="T52" fmla="*/ 10 w 39"/>
                  <a:gd name="T53" fmla="*/ 14 h 33"/>
                  <a:gd name="T54" fmla="*/ 10 w 39"/>
                  <a:gd name="T55" fmla="*/ 17 h 33"/>
                  <a:gd name="T56" fmla="*/ 10 w 39"/>
                  <a:gd name="T57" fmla="*/ 21 h 33"/>
                  <a:gd name="T58" fmla="*/ 9 w 39"/>
                  <a:gd name="T59" fmla="*/ 23 h 33"/>
                  <a:gd name="T60" fmla="*/ 7 w 39"/>
                  <a:gd name="T61" fmla="*/ 23 h 33"/>
                  <a:gd name="T62" fmla="*/ 4 w 39"/>
                  <a:gd name="T63" fmla="*/ 24 h 33"/>
                  <a:gd name="T64" fmla="*/ 2 w 39"/>
                  <a:gd name="T65" fmla="*/ 24 h 33"/>
                  <a:gd name="T66" fmla="*/ 0 w 39"/>
                  <a:gd name="T67" fmla="*/ 25 h 33"/>
                  <a:gd name="T68" fmla="*/ 0 w 39"/>
                  <a:gd name="T69" fmla="*/ 26 h 33"/>
                  <a:gd name="T70" fmla="*/ 2 w 39"/>
                  <a:gd name="T71" fmla="*/ 28 h 33"/>
                  <a:gd name="T72" fmla="*/ 2 w 39"/>
                  <a:gd name="T73" fmla="*/ 30 h 33"/>
                  <a:gd name="T74" fmla="*/ 4 w 39"/>
                  <a:gd name="T75" fmla="*/ 31 h 33"/>
                  <a:gd name="T76" fmla="*/ 5 w 39"/>
                  <a:gd name="T77" fmla="*/ 31 h 33"/>
                  <a:gd name="T78" fmla="*/ 5 w 39"/>
                  <a:gd name="T79" fmla="*/ 33 h 33"/>
                  <a:gd name="T80" fmla="*/ 7 w 39"/>
                  <a:gd name="T81" fmla="*/ 32 h 33"/>
                  <a:gd name="T82" fmla="*/ 8 w 39"/>
                  <a:gd name="T83" fmla="*/ 33 h 33"/>
                  <a:gd name="T84" fmla="*/ 8 w 39"/>
                  <a:gd name="T85" fmla="*/ 32 h 33"/>
                  <a:gd name="T86" fmla="*/ 10 w 39"/>
                  <a:gd name="T87" fmla="*/ 30 h 33"/>
                  <a:gd name="T88" fmla="*/ 11 w 39"/>
                  <a:gd name="T89" fmla="*/ 28 h 33"/>
                  <a:gd name="T90" fmla="*/ 13 w 39"/>
                  <a:gd name="T91" fmla="*/ 28 h 33"/>
                  <a:gd name="T92" fmla="*/ 14 w 39"/>
                  <a:gd name="T93" fmla="*/ 28 h 33"/>
                  <a:gd name="T94" fmla="*/ 16 w 39"/>
                  <a:gd name="T95" fmla="*/ 29 h 33"/>
                  <a:gd name="T96" fmla="*/ 18 w 39"/>
                  <a:gd name="T97" fmla="*/ 30 h 33"/>
                  <a:gd name="T98" fmla="*/ 20 w 39"/>
                  <a:gd name="T99" fmla="*/ 29 h 33"/>
                  <a:gd name="T100" fmla="*/ 22 w 39"/>
                  <a:gd name="T101" fmla="*/ 31 h 33"/>
                  <a:gd name="T102" fmla="*/ 24 w 39"/>
                  <a:gd name="T103" fmla="*/ 30 h 33"/>
                  <a:gd name="T104" fmla="*/ 26 w 39"/>
                  <a:gd name="T105" fmla="*/ 29 h 33"/>
                  <a:gd name="T106" fmla="*/ 28 w 39"/>
                  <a:gd name="T10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3">
                    <a:moveTo>
                      <a:pt x="28" y="29"/>
                    </a:moveTo>
                    <a:cubicBezTo>
                      <a:pt x="28" y="30"/>
                      <a:pt x="28" y="30"/>
                      <a:pt x="29" y="30"/>
                    </a:cubicBezTo>
                    <a:cubicBezTo>
                      <a:pt x="29" y="30"/>
                      <a:pt x="29" y="30"/>
                      <a:pt x="30" y="30"/>
                    </a:cubicBezTo>
                    <a:cubicBezTo>
                      <a:pt x="30" y="30"/>
                      <a:pt x="30" y="30"/>
                      <a:pt x="31" y="30"/>
                    </a:cubicBezTo>
                    <a:cubicBezTo>
                      <a:pt x="31" y="29"/>
                      <a:pt x="31" y="29"/>
                      <a:pt x="32" y="29"/>
                    </a:cubicBezTo>
                    <a:cubicBezTo>
                      <a:pt x="32" y="29"/>
                      <a:pt x="32" y="29"/>
                      <a:pt x="33" y="29"/>
                    </a:cubicBezTo>
                    <a:cubicBezTo>
                      <a:pt x="33" y="29"/>
                      <a:pt x="33" y="29"/>
                      <a:pt x="33" y="28"/>
                    </a:cubicBezTo>
                    <a:cubicBezTo>
                      <a:pt x="33" y="28"/>
                      <a:pt x="33" y="28"/>
                      <a:pt x="33" y="28"/>
                    </a:cubicBezTo>
                    <a:cubicBezTo>
                      <a:pt x="33" y="28"/>
                      <a:pt x="33" y="28"/>
                      <a:pt x="34" y="27"/>
                    </a:cubicBezTo>
                    <a:cubicBezTo>
                      <a:pt x="34" y="27"/>
                      <a:pt x="34" y="27"/>
                      <a:pt x="34" y="26"/>
                    </a:cubicBezTo>
                    <a:cubicBezTo>
                      <a:pt x="34" y="26"/>
                      <a:pt x="34" y="25"/>
                      <a:pt x="34" y="25"/>
                    </a:cubicBezTo>
                    <a:cubicBezTo>
                      <a:pt x="34" y="24"/>
                      <a:pt x="34" y="24"/>
                      <a:pt x="35" y="23"/>
                    </a:cubicBezTo>
                    <a:cubicBezTo>
                      <a:pt x="35" y="23"/>
                      <a:pt x="35" y="23"/>
                      <a:pt x="35" y="23"/>
                    </a:cubicBezTo>
                    <a:cubicBezTo>
                      <a:pt x="36" y="23"/>
                      <a:pt x="36" y="22"/>
                      <a:pt x="36" y="22"/>
                    </a:cubicBezTo>
                    <a:cubicBezTo>
                      <a:pt x="36" y="22"/>
                      <a:pt x="36" y="21"/>
                      <a:pt x="36" y="21"/>
                    </a:cubicBezTo>
                    <a:cubicBezTo>
                      <a:pt x="36" y="21"/>
                      <a:pt x="37" y="21"/>
                      <a:pt x="37" y="21"/>
                    </a:cubicBezTo>
                    <a:cubicBezTo>
                      <a:pt x="37" y="20"/>
                      <a:pt x="37" y="20"/>
                      <a:pt x="38" y="20"/>
                    </a:cubicBezTo>
                    <a:cubicBezTo>
                      <a:pt x="38" y="20"/>
                      <a:pt x="38" y="20"/>
                      <a:pt x="38" y="19"/>
                    </a:cubicBezTo>
                    <a:cubicBezTo>
                      <a:pt x="39" y="18"/>
                      <a:pt x="39" y="18"/>
                      <a:pt x="39" y="17"/>
                    </a:cubicBezTo>
                    <a:cubicBezTo>
                      <a:pt x="39" y="16"/>
                      <a:pt x="38" y="14"/>
                      <a:pt x="38" y="13"/>
                    </a:cubicBezTo>
                    <a:cubicBezTo>
                      <a:pt x="38" y="12"/>
                      <a:pt x="38" y="12"/>
                      <a:pt x="39" y="11"/>
                    </a:cubicBezTo>
                    <a:cubicBezTo>
                      <a:pt x="39" y="10"/>
                      <a:pt x="39" y="10"/>
                      <a:pt x="39" y="9"/>
                    </a:cubicBezTo>
                    <a:cubicBezTo>
                      <a:pt x="39" y="9"/>
                      <a:pt x="39" y="9"/>
                      <a:pt x="39" y="9"/>
                    </a:cubicBezTo>
                    <a:cubicBezTo>
                      <a:pt x="39" y="8"/>
                      <a:pt x="38" y="8"/>
                      <a:pt x="38" y="8"/>
                    </a:cubicBezTo>
                    <a:cubicBezTo>
                      <a:pt x="38" y="8"/>
                      <a:pt x="38" y="8"/>
                      <a:pt x="38" y="7"/>
                    </a:cubicBezTo>
                    <a:cubicBezTo>
                      <a:pt x="38" y="7"/>
                      <a:pt x="38" y="7"/>
                      <a:pt x="37" y="7"/>
                    </a:cubicBezTo>
                    <a:cubicBezTo>
                      <a:pt x="37" y="6"/>
                      <a:pt x="37" y="6"/>
                      <a:pt x="37" y="5"/>
                    </a:cubicBezTo>
                    <a:cubicBezTo>
                      <a:pt x="37" y="5"/>
                      <a:pt x="37" y="5"/>
                      <a:pt x="37" y="4"/>
                    </a:cubicBezTo>
                    <a:cubicBezTo>
                      <a:pt x="37" y="4"/>
                      <a:pt x="37" y="3"/>
                      <a:pt x="37" y="3"/>
                    </a:cubicBezTo>
                    <a:cubicBezTo>
                      <a:pt x="37" y="3"/>
                      <a:pt x="37" y="3"/>
                      <a:pt x="37" y="2"/>
                    </a:cubicBezTo>
                    <a:cubicBezTo>
                      <a:pt x="37" y="2"/>
                      <a:pt x="37" y="2"/>
                      <a:pt x="37" y="2"/>
                    </a:cubicBezTo>
                    <a:cubicBezTo>
                      <a:pt x="36" y="2"/>
                      <a:pt x="36" y="2"/>
                      <a:pt x="36" y="2"/>
                    </a:cubicBezTo>
                    <a:cubicBezTo>
                      <a:pt x="36" y="3"/>
                      <a:pt x="35" y="3"/>
                      <a:pt x="35" y="3"/>
                    </a:cubicBezTo>
                    <a:cubicBezTo>
                      <a:pt x="35" y="3"/>
                      <a:pt x="35" y="2"/>
                      <a:pt x="34" y="2"/>
                    </a:cubicBezTo>
                    <a:cubicBezTo>
                      <a:pt x="34" y="2"/>
                      <a:pt x="34" y="2"/>
                      <a:pt x="34" y="1"/>
                    </a:cubicBezTo>
                    <a:cubicBezTo>
                      <a:pt x="33" y="1"/>
                      <a:pt x="33" y="1"/>
                      <a:pt x="32" y="1"/>
                    </a:cubicBezTo>
                    <a:cubicBezTo>
                      <a:pt x="32" y="1"/>
                      <a:pt x="32" y="1"/>
                      <a:pt x="31" y="1"/>
                    </a:cubicBezTo>
                    <a:cubicBezTo>
                      <a:pt x="31" y="1"/>
                      <a:pt x="31" y="0"/>
                      <a:pt x="31" y="0"/>
                    </a:cubicBezTo>
                    <a:cubicBezTo>
                      <a:pt x="30" y="0"/>
                      <a:pt x="30" y="0"/>
                      <a:pt x="29" y="0"/>
                    </a:cubicBezTo>
                    <a:cubicBezTo>
                      <a:pt x="29" y="0"/>
                      <a:pt x="29" y="1"/>
                      <a:pt x="28" y="1"/>
                    </a:cubicBezTo>
                    <a:cubicBezTo>
                      <a:pt x="28" y="1"/>
                      <a:pt x="28" y="1"/>
                      <a:pt x="28" y="1"/>
                    </a:cubicBezTo>
                    <a:cubicBezTo>
                      <a:pt x="27" y="2"/>
                      <a:pt x="27" y="2"/>
                      <a:pt x="27" y="2"/>
                    </a:cubicBezTo>
                    <a:cubicBezTo>
                      <a:pt x="26" y="2"/>
                      <a:pt x="26" y="2"/>
                      <a:pt x="26" y="3"/>
                    </a:cubicBezTo>
                    <a:cubicBezTo>
                      <a:pt x="25" y="3"/>
                      <a:pt x="25" y="3"/>
                      <a:pt x="25" y="4"/>
                    </a:cubicBezTo>
                    <a:cubicBezTo>
                      <a:pt x="24" y="5"/>
                      <a:pt x="23" y="4"/>
                      <a:pt x="22" y="5"/>
                    </a:cubicBezTo>
                    <a:cubicBezTo>
                      <a:pt x="21" y="5"/>
                      <a:pt x="21" y="6"/>
                      <a:pt x="21" y="7"/>
                    </a:cubicBezTo>
                    <a:cubicBezTo>
                      <a:pt x="20" y="7"/>
                      <a:pt x="19" y="8"/>
                      <a:pt x="18" y="8"/>
                    </a:cubicBezTo>
                    <a:cubicBezTo>
                      <a:pt x="18" y="9"/>
                      <a:pt x="17" y="9"/>
                      <a:pt x="17" y="10"/>
                    </a:cubicBezTo>
                    <a:cubicBezTo>
                      <a:pt x="16" y="10"/>
                      <a:pt x="15" y="11"/>
                      <a:pt x="15" y="11"/>
                    </a:cubicBezTo>
                    <a:cubicBezTo>
                      <a:pt x="14" y="11"/>
                      <a:pt x="14" y="12"/>
                      <a:pt x="14" y="12"/>
                    </a:cubicBezTo>
                    <a:cubicBezTo>
                      <a:pt x="13" y="12"/>
                      <a:pt x="13" y="12"/>
                      <a:pt x="12" y="12"/>
                    </a:cubicBezTo>
                    <a:cubicBezTo>
                      <a:pt x="11" y="12"/>
                      <a:pt x="10" y="13"/>
                      <a:pt x="9" y="13"/>
                    </a:cubicBezTo>
                    <a:cubicBezTo>
                      <a:pt x="10" y="13"/>
                      <a:pt x="10" y="13"/>
                      <a:pt x="10" y="13"/>
                    </a:cubicBezTo>
                    <a:cubicBezTo>
                      <a:pt x="10" y="14"/>
                      <a:pt x="10" y="14"/>
                      <a:pt x="10" y="14"/>
                    </a:cubicBezTo>
                    <a:cubicBezTo>
                      <a:pt x="10" y="15"/>
                      <a:pt x="10" y="16"/>
                      <a:pt x="10" y="17"/>
                    </a:cubicBezTo>
                    <a:cubicBezTo>
                      <a:pt x="10" y="17"/>
                      <a:pt x="10" y="17"/>
                      <a:pt x="10" y="17"/>
                    </a:cubicBezTo>
                    <a:cubicBezTo>
                      <a:pt x="10" y="18"/>
                      <a:pt x="10" y="19"/>
                      <a:pt x="10" y="20"/>
                    </a:cubicBezTo>
                    <a:cubicBezTo>
                      <a:pt x="10" y="20"/>
                      <a:pt x="10" y="21"/>
                      <a:pt x="10" y="21"/>
                    </a:cubicBezTo>
                    <a:cubicBezTo>
                      <a:pt x="10" y="22"/>
                      <a:pt x="10" y="22"/>
                      <a:pt x="9" y="22"/>
                    </a:cubicBezTo>
                    <a:cubicBezTo>
                      <a:pt x="9" y="23"/>
                      <a:pt x="9" y="23"/>
                      <a:pt x="9" y="23"/>
                    </a:cubicBezTo>
                    <a:cubicBezTo>
                      <a:pt x="9" y="23"/>
                      <a:pt x="8" y="23"/>
                      <a:pt x="8" y="24"/>
                    </a:cubicBezTo>
                    <a:cubicBezTo>
                      <a:pt x="8" y="24"/>
                      <a:pt x="7" y="23"/>
                      <a:pt x="7" y="23"/>
                    </a:cubicBezTo>
                    <a:cubicBezTo>
                      <a:pt x="6" y="23"/>
                      <a:pt x="6" y="24"/>
                      <a:pt x="6" y="24"/>
                    </a:cubicBezTo>
                    <a:cubicBezTo>
                      <a:pt x="5" y="24"/>
                      <a:pt x="5" y="24"/>
                      <a:pt x="4" y="24"/>
                    </a:cubicBezTo>
                    <a:cubicBezTo>
                      <a:pt x="4" y="24"/>
                      <a:pt x="3" y="24"/>
                      <a:pt x="3" y="24"/>
                    </a:cubicBezTo>
                    <a:cubicBezTo>
                      <a:pt x="3" y="24"/>
                      <a:pt x="3" y="24"/>
                      <a:pt x="2" y="24"/>
                    </a:cubicBezTo>
                    <a:cubicBezTo>
                      <a:pt x="2" y="25"/>
                      <a:pt x="2" y="25"/>
                      <a:pt x="1" y="25"/>
                    </a:cubicBezTo>
                    <a:cubicBezTo>
                      <a:pt x="1" y="25"/>
                      <a:pt x="1" y="25"/>
                      <a:pt x="0" y="25"/>
                    </a:cubicBezTo>
                    <a:cubicBezTo>
                      <a:pt x="0" y="25"/>
                      <a:pt x="0" y="25"/>
                      <a:pt x="0" y="25"/>
                    </a:cubicBezTo>
                    <a:cubicBezTo>
                      <a:pt x="0" y="25"/>
                      <a:pt x="0" y="26"/>
                      <a:pt x="0" y="26"/>
                    </a:cubicBezTo>
                    <a:cubicBezTo>
                      <a:pt x="0" y="26"/>
                      <a:pt x="0" y="27"/>
                      <a:pt x="1" y="27"/>
                    </a:cubicBezTo>
                    <a:cubicBezTo>
                      <a:pt x="1" y="28"/>
                      <a:pt x="1" y="28"/>
                      <a:pt x="2" y="28"/>
                    </a:cubicBezTo>
                    <a:cubicBezTo>
                      <a:pt x="2" y="28"/>
                      <a:pt x="2" y="28"/>
                      <a:pt x="2" y="29"/>
                    </a:cubicBezTo>
                    <a:cubicBezTo>
                      <a:pt x="3" y="29"/>
                      <a:pt x="2" y="29"/>
                      <a:pt x="2" y="30"/>
                    </a:cubicBezTo>
                    <a:cubicBezTo>
                      <a:pt x="2" y="30"/>
                      <a:pt x="2" y="31"/>
                      <a:pt x="2" y="31"/>
                    </a:cubicBezTo>
                    <a:cubicBezTo>
                      <a:pt x="3" y="31"/>
                      <a:pt x="3" y="31"/>
                      <a:pt x="4" y="31"/>
                    </a:cubicBezTo>
                    <a:cubicBezTo>
                      <a:pt x="4" y="31"/>
                      <a:pt x="4" y="31"/>
                      <a:pt x="5" y="31"/>
                    </a:cubicBezTo>
                    <a:cubicBezTo>
                      <a:pt x="5" y="31"/>
                      <a:pt x="5" y="31"/>
                      <a:pt x="5" y="31"/>
                    </a:cubicBezTo>
                    <a:cubicBezTo>
                      <a:pt x="5" y="32"/>
                      <a:pt x="5" y="32"/>
                      <a:pt x="5" y="32"/>
                    </a:cubicBezTo>
                    <a:cubicBezTo>
                      <a:pt x="5" y="33"/>
                      <a:pt x="5" y="33"/>
                      <a:pt x="5" y="33"/>
                    </a:cubicBezTo>
                    <a:cubicBezTo>
                      <a:pt x="5" y="32"/>
                      <a:pt x="6" y="32"/>
                      <a:pt x="6" y="32"/>
                    </a:cubicBezTo>
                    <a:cubicBezTo>
                      <a:pt x="6" y="32"/>
                      <a:pt x="6" y="32"/>
                      <a:pt x="7" y="32"/>
                    </a:cubicBezTo>
                    <a:cubicBezTo>
                      <a:pt x="7" y="32"/>
                      <a:pt x="7" y="33"/>
                      <a:pt x="7" y="33"/>
                    </a:cubicBezTo>
                    <a:cubicBezTo>
                      <a:pt x="8" y="33"/>
                      <a:pt x="8" y="33"/>
                      <a:pt x="8" y="33"/>
                    </a:cubicBezTo>
                    <a:cubicBezTo>
                      <a:pt x="8" y="33"/>
                      <a:pt x="8" y="33"/>
                      <a:pt x="8" y="33"/>
                    </a:cubicBezTo>
                    <a:cubicBezTo>
                      <a:pt x="8" y="32"/>
                      <a:pt x="8" y="32"/>
                      <a:pt x="8" y="32"/>
                    </a:cubicBezTo>
                    <a:cubicBezTo>
                      <a:pt x="8" y="31"/>
                      <a:pt x="9" y="31"/>
                      <a:pt x="9" y="31"/>
                    </a:cubicBezTo>
                    <a:cubicBezTo>
                      <a:pt x="10" y="31"/>
                      <a:pt x="9" y="30"/>
                      <a:pt x="10" y="30"/>
                    </a:cubicBezTo>
                    <a:cubicBezTo>
                      <a:pt x="10" y="29"/>
                      <a:pt x="10" y="29"/>
                      <a:pt x="10" y="29"/>
                    </a:cubicBezTo>
                    <a:cubicBezTo>
                      <a:pt x="10" y="29"/>
                      <a:pt x="11" y="28"/>
                      <a:pt x="11" y="28"/>
                    </a:cubicBezTo>
                    <a:cubicBezTo>
                      <a:pt x="11" y="28"/>
                      <a:pt x="12" y="28"/>
                      <a:pt x="12" y="28"/>
                    </a:cubicBezTo>
                    <a:cubicBezTo>
                      <a:pt x="12" y="28"/>
                      <a:pt x="12" y="28"/>
                      <a:pt x="13" y="28"/>
                    </a:cubicBezTo>
                    <a:cubicBezTo>
                      <a:pt x="13" y="28"/>
                      <a:pt x="13" y="27"/>
                      <a:pt x="13" y="28"/>
                    </a:cubicBezTo>
                    <a:cubicBezTo>
                      <a:pt x="14" y="28"/>
                      <a:pt x="14" y="28"/>
                      <a:pt x="14" y="28"/>
                    </a:cubicBezTo>
                    <a:cubicBezTo>
                      <a:pt x="14" y="28"/>
                      <a:pt x="14" y="29"/>
                      <a:pt x="15" y="29"/>
                    </a:cubicBezTo>
                    <a:cubicBezTo>
                      <a:pt x="15" y="29"/>
                      <a:pt x="15" y="29"/>
                      <a:pt x="16" y="29"/>
                    </a:cubicBezTo>
                    <a:cubicBezTo>
                      <a:pt x="16" y="29"/>
                      <a:pt x="16" y="30"/>
                      <a:pt x="16" y="30"/>
                    </a:cubicBezTo>
                    <a:cubicBezTo>
                      <a:pt x="17" y="30"/>
                      <a:pt x="17" y="30"/>
                      <a:pt x="18" y="30"/>
                    </a:cubicBezTo>
                    <a:cubicBezTo>
                      <a:pt x="18" y="30"/>
                      <a:pt x="18" y="29"/>
                      <a:pt x="19" y="29"/>
                    </a:cubicBezTo>
                    <a:cubicBezTo>
                      <a:pt x="19" y="29"/>
                      <a:pt x="19" y="29"/>
                      <a:pt x="20" y="29"/>
                    </a:cubicBezTo>
                    <a:cubicBezTo>
                      <a:pt x="20" y="29"/>
                      <a:pt x="20" y="30"/>
                      <a:pt x="21" y="30"/>
                    </a:cubicBezTo>
                    <a:cubicBezTo>
                      <a:pt x="21" y="30"/>
                      <a:pt x="21" y="30"/>
                      <a:pt x="22" y="31"/>
                    </a:cubicBezTo>
                    <a:cubicBezTo>
                      <a:pt x="22" y="31"/>
                      <a:pt x="22" y="31"/>
                      <a:pt x="23" y="31"/>
                    </a:cubicBezTo>
                    <a:cubicBezTo>
                      <a:pt x="23" y="31"/>
                      <a:pt x="23" y="31"/>
                      <a:pt x="24" y="30"/>
                    </a:cubicBezTo>
                    <a:cubicBezTo>
                      <a:pt x="24" y="30"/>
                      <a:pt x="24" y="30"/>
                      <a:pt x="25" y="30"/>
                    </a:cubicBezTo>
                    <a:cubicBezTo>
                      <a:pt x="25" y="29"/>
                      <a:pt x="25" y="29"/>
                      <a:pt x="26" y="29"/>
                    </a:cubicBezTo>
                    <a:cubicBezTo>
                      <a:pt x="26" y="29"/>
                      <a:pt x="27" y="29"/>
                      <a:pt x="27" y="29"/>
                    </a:cubicBezTo>
                    <a:cubicBezTo>
                      <a:pt x="27" y="29"/>
                      <a:pt x="28" y="29"/>
                      <a:pt x="28" y="2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4" name="Freeform 244"/>
              <p:cNvSpPr>
                <a:spLocks/>
              </p:cNvSpPr>
              <p:nvPr/>
            </p:nvSpPr>
            <p:spPr bwMode="auto">
              <a:xfrm>
                <a:off x="4992689" y="3151189"/>
                <a:ext cx="42863" cy="65088"/>
              </a:xfrm>
              <a:custGeom>
                <a:avLst/>
                <a:gdLst>
                  <a:gd name="T0" fmla="*/ 3 w 4"/>
                  <a:gd name="T1" fmla="*/ 1 h 6"/>
                  <a:gd name="T2" fmla="*/ 3 w 4"/>
                  <a:gd name="T3" fmla="*/ 0 h 6"/>
                  <a:gd name="T4" fmla="*/ 2 w 4"/>
                  <a:gd name="T5" fmla="*/ 1 h 6"/>
                  <a:gd name="T6" fmla="*/ 2 w 4"/>
                  <a:gd name="T7" fmla="*/ 1 h 6"/>
                  <a:gd name="T8" fmla="*/ 1 w 4"/>
                  <a:gd name="T9" fmla="*/ 2 h 6"/>
                  <a:gd name="T10" fmla="*/ 0 w 4"/>
                  <a:gd name="T11" fmla="*/ 1 h 6"/>
                  <a:gd name="T12" fmla="*/ 0 w 4"/>
                  <a:gd name="T13" fmla="*/ 2 h 6"/>
                  <a:gd name="T14" fmla="*/ 0 w 4"/>
                  <a:gd name="T15" fmla="*/ 2 h 6"/>
                  <a:gd name="T16" fmla="*/ 0 w 4"/>
                  <a:gd name="T17" fmla="*/ 3 h 6"/>
                  <a:gd name="T18" fmla="*/ 0 w 4"/>
                  <a:gd name="T19" fmla="*/ 4 h 6"/>
                  <a:gd name="T20" fmla="*/ 0 w 4"/>
                  <a:gd name="T21" fmla="*/ 4 h 6"/>
                  <a:gd name="T22" fmla="*/ 0 w 4"/>
                  <a:gd name="T23" fmla="*/ 4 h 6"/>
                  <a:gd name="T24" fmla="*/ 1 w 4"/>
                  <a:gd name="T25" fmla="*/ 5 h 6"/>
                  <a:gd name="T26" fmla="*/ 1 w 4"/>
                  <a:gd name="T27" fmla="*/ 6 h 6"/>
                  <a:gd name="T28" fmla="*/ 2 w 4"/>
                  <a:gd name="T29" fmla="*/ 6 h 6"/>
                  <a:gd name="T30" fmla="*/ 2 w 4"/>
                  <a:gd name="T31" fmla="*/ 6 h 6"/>
                  <a:gd name="T32" fmla="*/ 3 w 4"/>
                  <a:gd name="T33" fmla="*/ 5 h 6"/>
                  <a:gd name="T34" fmla="*/ 3 w 4"/>
                  <a:gd name="T35" fmla="*/ 4 h 6"/>
                  <a:gd name="T36" fmla="*/ 3 w 4"/>
                  <a:gd name="T37" fmla="*/ 3 h 6"/>
                  <a:gd name="T38" fmla="*/ 4 w 4"/>
                  <a:gd name="T39" fmla="*/ 2 h 6"/>
                  <a:gd name="T40" fmla="*/ 4 w 4"/>
                  <a:gd name="T41" fmla="*/ 2 h 6"/>
                  <a:gd name="T42" fmla="*/ 3 w 4"/>
                  <a:gd name="T4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6">
                    <a:moveTo>
                      <a:pt x="3" y="1"/>
                    </a:moveTo>
                    <a:cubicBezTo>
                      <a:pt x="3" y="0"/>
                      <a:pt x="3" y="0"/>
                      <a:pt x="3" y="0"/>
                    </a:cubicBezTo>
                    <a:cubicBezTo>
                      <a:pt x="3" y="0"/>
                      <a:pt x="3" y="0"/>
                      <a:pt x="2" y="1"/>
                    </a:cubicBezTo>
                    <a:cubicBezTo>
                      <a:pt x="2" y="1"/>
                      <a:pt x="2" y="1"/>
                      <a:pt x="2" y="1"/>
                    </a:cubicBezTo>
                    <a:cubicBezTo>
                      <a:pt x="2" y="1"/>
                      <a:pt x="1" y="2"/>
                      <a:pt x="1" y="2"/>
                    </a:cubicBezTo>
                    <a:cubicBezTo>
                      <a:pt x="1" y="2"/>
                      <a:pt x="1" y="1"/>
                      <a:pt x="0" y="1"/>
                    </a:cubicBezTo>
                    <a:cubicBezTo>
                      <a:pt x="0" y="1"/>
                      <a:pt x="0" y="1"/>
                      <a:pt x="0" y="2"/>
                    </a:cubicBezTo>
                    <a:cubicBezTo>
                      <a:pt x="0" y="2"/>
                      <a:pt x="0" y="2"/>
                      <a:pt x="0" y="2"/>
                    </a:cubicBezTo>
                    <a:cubicBezTo>
                      <a:pt x="0" y="2"/>
                      <a:pt x="0" y="2"/>
                      <a:pt x="0" y="3"/>
                    </a:cubicBezTo>
                    <a:cubicBezTo>
                      <a:pt x="0" y="3"/>
                      <a:pt x="0" y="3"/>
                      <a:pt x="0" y="4"/>
                    </a:cubicBezTo>
                    <a:cubicBezTo>
                      <a:pt x="0" y="4"/>
                      <a:pt x="0" y="4"/>
                      <a:pt x="0" y="4"/>
                    </a:cubicBezTo>
                    <a:cubicBezTo>
                      <a:pt x="0" y="4"/>
                      <a:pt x="0" y="4"/>
                      <a:pt x="0" y="4"/>
                    </a:cubicBezTo>
                    <a:cubicBezTo>
                      <a:pt x="1" y="4"/>
                      <a:pt x="1" y="4"/>
                      <a:pt x="1" y="5"/>
                    </a:cubicBezTo>
                    <a:cubicBezTo>
                      <a:pt x="1" y="5"/>
                      <a:pt x="1" y="5"/>
                      <a:pt x="1" y="6"/>
                    </a:cubicBezTo>
                    <a:cubicBezTo>
                      <a:pt x="1" y="6"/>
                      <a:pt x="1" y="6"/>
                      <a:pt x="2" y="6"/>
                    </a:cubicBezTo>
                    <a:cubicBezTo>
                      <a:pt x="2" y="6"/>
                      <a:pt x="2" y="6"/>
                      <a:pt x="2" y="6"/>
                    </a:cubicBezTo>
                    <a:cubicBezTo>
                      <a:pt x="3" y="6"/>
                      <a:pt x="3" y="6"/>
                      <a:pt x="3" y="5"/>
                    </a:cubicBezTo>
                    <a:cubicBezTo>
                      <a:pt x="3" y="5"/>
                      <a:pt x="3" y="5"/>
                      <a:pt x="3" y="4"/>
                    </a:cubicBezTo>
                    <a:cubicBezTo>
                      <a:pt x="3" y="4"/>
                      <a:pt x="3" y="4"/>
                      <a:pt x="3" y="3"/>
                    </a:cubicBezTo>
                    <a:cubicBezTo>
                      <a:pt x="4" y="3"/>
                      <a:pt x="4" y="3"/>
                      <a:pt x="4" y="2"/>
                    </a:cubicBezTo>
                    <a:cubicBezTo>
                      <a:pt x="4" y="2"/>
                      <a:pt x="4" y="2"/>
                      <a:pt x="4" y="2"/>
                    </a:cubicBezTo>
                    <a:cubicBezTo>
                      <a:pt x="3" y="1"/>
                      <a:pt x="3" y="1"/>
                      <a:pt x="3"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5" name="Freeform 245"/>
              <p:cNvSpPr>
                <a:spLocks/>
              </p:cNvSpPr>
              <p:nvPr/>
            </p:nvSpPr>
            <p:spPr bwMode="auto">
              <a:xfrm>
                <a:off x="5003801" y="3216276"/>
                <a:ext cx="1111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6" name="Freeform 246"/>
              <p:cNvSpPr>
                <a:spLocks/>
              </p:cNvSpPr>
              <p:nvPr/>
            </p:nvSpPr>
            <p:spPr bwMode="auto">
              <a:xfrm>
                <a:off x="4787901" y="3335339"/>
                <a:ext cx="323850" cy="312738"/>
              </a:xfrm>
              <a:custGeom>
                <a:avLst/>
                <a:gdLst>
                  <a:gd name="T0" fmla="*/ 29 w 30"/>
                  <a:gd name="T1" fmla="*/ 5 h 29"/>
                  <a:gd name="T2" fmla="*/ 28 w 30"/>
                  <a:gd name="T3" fmla="*/ 4 h 29"/>
                  <a:gd name="T4" fmla="*/ 27 w 30"/>
                  <a:gd name="T5" fmla="*/ 3 h 29"/>
                  <a:gd name="T6" fmla="*/ 24 w 30"/>
                  <a:gd name="T7" fmla="*/ 2 h 29"/>
                  <a:gd name="T8" fmla="*/ 23 w 30"/>
                  <a:gd name="T9" fmla="*/ 2 h 29"/>
                  <a:gd name="T10" fmla="*/ 23 w 30"/>
                  <a:gd name="T11" fmla="*/ 1 h 29"/>
                  <a:gd name="T12" fmla="*/ 22 w 30"/>
                  <a:gd name="T13" fmla="*/ 0 h 29"/>
                  <a:gd name="T14" fmla="*/ 21 w 30"/>
                  <a:gd name="T15" fmla="*/ 0 h 29"/>
                  <a:gd name="T16" fmla="*/ 18 w 30"/>
                  <a:gd name="T17" fmla="*/ 1 h 29"/>
                  <a:gd name="T18" fmla="*/ 16 w 30"/>
                  <a:gd name="T19" fmla="*/ 3 h 29"/>
                  <a:gd name="T20" fmla="*/ 17 w 30"/>
                  <a:gd name="T21" fmla="*/ 5 h 29"/>
                  <a:gd name="T22" fmla="*/ 17 w 30"/>
                  <a:gd name="T23" fmla="*/ 7 h 29"/>
                  <a:gd name="T24" fmla="*/ 17 w 30"/>
                  <a:gd name="T25" fmla="*/ 11 h 29"/>
                  <a:gd name="T26" fmla="*/ 18 w 30"/>
                  <a:gd name="T27" fmla="*/ 13 h 29"/>
                  <a:gd name="T28" fmla="*/ 16 w 30"/>
                  <a:gd name="T29" fmla="*/ 14 h 29"/>
                  <a:gd name="T30" fmla="*/ 14 w 30"/>
                  <a:gd name="T31" fmla="*/ 11 h 29"/>
                  <a:gd name="T32" fmla="*/ 13 w 30"/>
                  <a:gd name="T33" fmla="*/ 10 h 29"/>
                  <a:gd name="T34" fmla="*/ 11 w 30"/>
                  <a:gd name="T35" fmla="*/ 11 h 29"/>
                  <a:gd name="T36" fmla="*/ 9 w 30"/>
                  <a:gd name="T37" fmla="*/ 10 h 29"/>
                  <a:gd name="T38" fmla="*/ 8 w 30"/>
                  <a:gd name="T39" fmla="*/ 9 h 29"/>
                  <a:gd name="T40" fmla="*/ 6 w 30"/>
                  <a:gd name="T41" fmla="*/ 9 h 29"/>
                  <a:gd name="T42" fmla="*/ 5 w 30"/>
                  <a:gd name="T43" fmla="*/ 8 h 29"/>
                  <a:gd name="T44" fmla="*/ 5 w 30"/>
                  <a:gd name="T45" fmla="*/ 11 h 29"/>
                  <a:gd name="T46" fmla="*/ 5 w 30"/>
                  <a:gd name="T47" fmla="*/ 14 h 29"/>
                  <a:gd name="T48" fmla="*/ 3 w 30"/>
                  <a:gd name="T49" fmla="*/ 14 h 29"/>
                  <a:gd name="T50" fmla="*/ 0 w 30"/>
                  <a:gd name="T51" fmla="*/ 14 h 29"/>
                  <a:gd name="T52" fmla="*/ 0 w 30"/>
                  <a:gd name="T53" fmla="*/ 15 h 29"/>
                  <a:gd name="T54" fmla="*/ 0 w 30"/>
                  <a:gd name="T55" fmla="*/ 20 h 29"/>
                  <a:gd name="T56" fmla="*/ 3 w 30"/>
                  <a:gd name="T57" fmla="*/ 27 h 29"/>
                  <a:gd name="T58" fmla="*/ 4 w 30"/>
                  <a:gd name="T59" fmla="*/ 27 h 29"/>
                  <a:gd name="T60" fmla="*/ 6 w 30"/>
                  <a:gd name="T61" fmla="*/ 27 h 29"/>
                  <a:gd name="T62" fmla="*/ 8 w 30"/>
                  <a:gd name="T63" fmla="*/ 28 h 29"/>
                  <a:gd name="T64" fmla="*/ 10 w 30"/>
                  <a:gd name="T65" fmla="*/ 28 h 29"/>
                  <a:gd name="T66" fmla="*/ 11 w 30"/>
                  <a:gd name="T67" fmla="*/ 29 h 29"/>
                  <a:gd name="T68" fmla="*/ 12 w 30"/>
                  <a:gd name="T69" fmla="*/ 29 h 29"/>
                  <a:gd name="T70" fmla="*/ 13 w 30"/>
                  <a:gd name="T71" fmla="*/ 27 h 29"/>
                  <a:gd name="T72" fmla="*/ 15 w 30"/>
                  <a:gd name="T73" fmla="*/ 26 h 29"/>
                  <a:gd name="T74" fmla="*/ 16 w 30"/>
                  <a:gd name="T75" fmla="*/ 25 h 29"/>
                  <a:gd name="T76" fmla="*/ 17 w 30"/>
                  <a:gd name="T77" fmla="*/ 23 h 29"/>
                  <a:gd name="T78" fmla="*/ 18 w 30"/>
                  <a:gd name="T79" fmla="*/ 22 h 29"/>
                  <a:gd name="T80" fmla="*/ 20 w 30"/>
                  <a:gd name="T81" fmla="*/ 22 h 29"/>
                  <a:gd name="T82" fmla="*/ 21 w 30"/>
                  <a:gd name="T83" fmla="*/ 22 h 29"/>
                  <a:gd name="T84" fmla="*/ 20 w 30"/>
                  <a:gd name="T85" fmla="*/ 21 h 29"/>
                  <a:gd name="T86" fmla="*/ 21 w 30"/>
                  <a:gd name="T87" fmla="*/ 19 h 29"/>
                  <a:gd name="T88" fmla="*/ 23 w 30"/>
                  <a:gd name="T89" fmla="*/ 19 h 29"/>
                  <a:gd name="T90" fmla="*/ 25 w 30"/>
                  <a:gd name="T91" fmla="*/ 18 h 29"/>
                  <a:gd name="T92" fmla="*/ 27 w 30"/>
                  <a:gd name="T93" fmla="*/ 18 h 29"/>
                  <a:gd name="T94" fmla="*/ 28 w 30"/>
                  <a:gd name="T95" fmla="*/ 17 h 29"/>
                  <a:gd name="T96" fmla="*/ 27 w 30"/>
                  <a:gd name="T97" fmla="*/ 15 h 29"/>
                  <a:gd name="T98" fmla="*/ 28 w 30"/>
                  <a:gd name="T99" fmla="*/ 14 h 29"/>
                  <a:gd name="T100" fmla="*/ 29 w 30"/>
                  <a:gd name="T101" fmla="*/ 13 h 29"/>
                  <a:gd name="T102" fmla="*/ 29 w 30"/>
                  <a:gd name="T103" fmla="*/ 11 h 29"/>
                  <a:gd name="T104" fmla="*/ 28 w 30"/>
                  <a:gd name="T105" fmla="*/ 10 h 29"/>
                  <a:gd name="T106" fmla="*/ 29 w 30"/>
                  <a:gd name="T107" fmla="*/ 8 h 29"/>
                  <a:gd name="T108" fmla="*/ 29 w 30"/>
                  <a:gd name="T109"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 h="29">
                    <a:moveTo>
                      <a:pt x="29" y="6"/>
                    </a:moveTo>
                    <a:cubicBezTo>
                      <a:pt x="29" y="6"/>
                      <a:pt x="29" y="6"/>
                      <a:pt x="29" y="5"/>
                    </a:cubicBezTo>
                    <a:cubicBezTo>
                      <a:pt x="29" y="5"/>
                      <a:pt x="29" y="5"/>
                      <a:pt x="28" y="4"/>
                    </a:cubicBezTo>
                    <a:cubicBezTo>
                      <a:pt x="28" y="4"/>
                      <a:pt x="28" y="4"/>
                      <a:pt x="28" y="4"/>
                    </a:cubicBezTo>
                    <a:cubicBezTo>
                      <a:pt x="28" y="4"/>
                      <a:pt x="28" y="4"/>
                      <a:pt x="28" y="4"/>
                    </a:cubicBezTo>
                    <a:cubicBezTo>
                      <a:pt x="28" y="3"/>
                      <a:pt x="28" y="3"/>
                      <a:pt x="27" y="3"/>
                    </a:cubicBezTo>
                    <a:cubicBezTo>
                      <a:pt x="27" y="3"/>
                      <a:pt x="26" y="3"/>
                      <a:pt x="26" y="2"/>
                    </a:cubicBezTo>
                    <a:cubicBezTo>
                      <a:pt x="25" y="2"/>
                      <a:pt x="25" y="2"/>
                      <a:pt x="24" y="2"/>
                    </a:cubicBezTo>
                    <a:cubicBezTo>
                      <a:pt x="24" y="1"/>
                      <a:pt x="24" y="1"/>
                      <a:pt x="24" y="1"/>
                    </a:cubicBezTo>
                    <a:cubicBezTo>
                      <a:pt x="24" y="2"/>
                      <a:pt x="24" y="2"/>
                      <a:pt x="23" y="2"/>
                    </a:cubicBezTo>
                    <a:cubicBezTo>
                      <a:pt x="23" y="2"/>
                      <a:pt x="23" y="2"/>
                      <a:pt x="23" y="2"/>
                    </a:cubicBezTo>
                    <a:cubicBezTo>
                      <a:pt x="23" y="2"/>
                      <a:pt x="23" y="1"/>
                      <a:pt x="23" y="1"/>
                    </a:cubicBezTo>
                    <a:cubicBezTo>
                      <a:pt x="23" y="1"/>
                      <a:pt x="22" y="1"/>
                      <a:pt x="22" y="0"/>
                    </a:cubicBezTo>
                    <a:cubicBezTo>
                      <a:pt x="22" y="0"/>
                      <a:pt x="22" y="0"/>
                      <a:pt x="22" y="0"/>
                    </a:cubicBezTo>
                    <a:cubicBezTo>
                      <a:pt x="22" y="0"/>
                      <a:pt x="22" y="0"/>
                      <a:pt x="21" y="0"/>
                    </a:cubicBezTo>
                    <a:cubicBezTo>
                      <a:pt x="21" y="0"/>
                      <a:pt x="21" y="0"/>
                      <a:pt x="21" y="0"/>
                    </a:cubicBezTo>
                    <a:cubicBezTo>
                      <a:pt x="20" y="1"/>
                      <a:pt x="20" y="0"/>
                      <a:pt x="19" y="0"/>
                    </a:cubicBezTo>
                    <a:cubicBezTo>
                      <a:pt x="19" y="1"/>
                      <a:pt x="19" y="1"/>
                      <a:pt x="18" y="1"/>
                    </a:cubicBezTo>
                    <a:cubicBezTo>
                      <a:pt x="18" y="2"/>
                      <a:pt x="18" y="2"/>
                      <a:pt x="17" y="2"/>
                    </a:cubicBezTo>
                    <a:cubicBezTo>
                      <a:pt x="17" y="3"/>
                      <a:pt x="17" y="3"/>
                      <a:pt x="16" y="3"/>
                    </a:cubicBezTo>
                    <a:cubicBezTo>
                      <a:pt x="16" y="4"/>
                      <a:pt x="16" y="4"/>
                      <a:pt x="16" y="4"/>
                    </a:cubicBezTo>
                    <a:cubicBezTo>
                      <a:pt x="16" y="5"/>
                      <a:pt x="17" y="4"/>
                      <a:pt x="17" y="5"/>
                    </a:cubicBezTo>
                    <a:cubicBezTo>
                      <a:pt x="17" y="5"/>
                      <a:pt x="17" y="5"/>
                      <a:pt x="17" y="6"/>
                    </a:cubicBezTo>
                    <a:cubicBezTo>
                      <a:pt x="17" y="6"/>
                      <a:pt x="17" y="6"/>
                      <a:pt x="17" y="7"/>
                    </a:cubicBezTo>
                    <a:cubicBezTo>
                      <a:pt x="17" y="8"/>
                      <a:pt x="16" y="8"/>
                      <a:pt x="16" y="8"/>
                    </a:cubicBezTo>
                    <a:cubicBezTo>
                      <a:pt x="16" y="9"/>
                      <a:pt x="16" y="10"/>
                      <a:pt x="17" y="11"/>
                    </a:cubicBezTo>
                    <a:cubicBezTo>
                      <a:pt x="17" y="11"/>
                      <a:pt x="17" y="11"/>
                      <a:pt x="18" y="11"/>
                    </a:cubicBezTo>
                    <a:cubicBezTo>
                      <a:pt x="19" y="11"/>
                      <a:pt x="18" y="12"/>
                      <a:pt x="18" y="13"/>
                    </a:cubicBezTo>
                    <a:cubicBezTo>
                      <a:pt x="18" y="13"/>
                      <a:pt x="18" y="14"/>
                      <a:pt x="18" y="14"/>
                    </a:cubicBezTo>
                    <a:cubicBezTo>
                      <a:pt x="17" y="14"/>
                      <a:pt x="17" y="14"/>
                      <a:pt x="16" y="14"/>
                    </a:cubicBezTo>
                    <a:cubicBezTo>
                      <a:pt x="16" y="13"/>
                      <a:pt x="16" y="13"/>
                      <a:pt x="15" y="12"/>
                    </a:cubicBezTo>
                    <a:cubicBezTo>
                      <a:pt x="15" y="12"/>
                      <a:pt x="14" y="12"/>
                      <a:pt x="14" y="11"/>
                    </a:cubicBezTo>
                    <a:cubicBezTo>
                      <a:pt x="14" y="11"/>
                      <a:pt x="14" y="11"/>
                      <a:pt x="13" y="10"/>
                    </a:cubicBezTo>
                    <a:cubicBezTo>
                      <a:pt x="13" y="10"/>
                      <a:pt x="13" y="10"/>
                      <a:pt x="13" y="10"/>
                    </a:cubicBezTo>
                    <a:cubicBezTo>
                      <a:pt x="12" y="10"/>
                      <a:pt x="13" y="11"/>
                      <a:pt x="12" y="11"/>
                    </a:cubicBezTo>
                    <a:cubicBezTo>
                      <a:pt x="12" y="11"/>
                      <a:pt x="12" y="11"/>
                      <a:pt x="11" y="11"/>
                    </a:cubicBezTo>
                    <a:cubicBezTo>
                      <a:pt x="11" y="11"/>
                      <a:pt x="11" y="10"/>
                      <a:pt x="10" y="10"/>
                    </a:cubicBezTo>
                    <a:cubicBezTo>
                      <a:pt x="10" y="10"/>
                      <a:pt x="9" y="11"/>
                      <a:pt x="9" y="10"/>
                    </a:cubicBezTo>
                    <a:cubicBezTo>
                      <a:pt x="8" y="10"/>
                      <a:pt x="9" y="9"/>
                      <a:pt x="8" y="9"/>
                    </a:cubicBezTo>
                    <a:cubicBezTo>
                      <a:pt x="8" y="9"/>
                      <a:pt x="8" y="9"/>
                      <a:pt x="8" y="9"/>
                    </a:cubicBezTo>
                    <a:cubicBezTo>
                      <a:pt x="7" y="9"/>
                      <a:pt x="7" y="9"/>
                      <a:pt x="7" y="9"/>
                    </a:cubicBezTo>
                    <a:cubicBezTo>
                      <a:pt x="6" y="9"/>
                      <a:pt x="6" y="9"/>
                      <a:pt x="6" y="9"/>
                    </a:cubicBezTo>
                    <a:cubicBezTo>
                      <a:pt x="6" y="8"/>
                      <a:pt x="6" y="8"/>
                      <a:pt x="6" y="8"/>
                    </a:cubicBezTo>
                    <a:cubicBezTo>
                      <a:pt x="5" y="8"/>
                      <a:pt x="5" y="8"/>
                      <a:pt x="5" y="8"/>
                    </a:cubicBezTo>
                    <a:cubicBezTo>
                      <a:pt x="5" y="9"/>
                      <a:pt x="5" y="9"/>
                      <a:pt x="5" y="10"/>
                    </a:cubicBezTo>
                    <a:cubicBezTo>
                      <a:pt x="5" y="10"/>
                      <a:pt x="5" y="10"/>
                      <a:pt x="5" y="11"/>
                    </a:cubicBezTo>
                    <a:cubicBezTo>
                      <a:pt x="5" y="12"/>
                      <a:pt x="5" y="12"/>
                      <a:pt x="5" y="13"/>
                    </a:cubicBezTo>
                    <a:cubicBezTo>
                      <a:pt x="5" y="13"/>
                      <a:pt x="6" y="14"/>
                      <a:pt x="5" y="14"/>
                    </a:cubicBezTo>
                    <a:cubicBezTo>
                      <a:pt x="5" y="14"/>
                      <a:pt x="4" y="14"/>
                      <a:pt x="4" y="14"/>
                    </a:cubicBezTo>
                    <a:cubicBezTo>
                      <a:pt x="3" y="14"/>
                      <a:pt x="3" y="14"/>
                      <a:pt x="3" y="14"/>
                    </a:cubicBezTo>
                    <a:cubicBezTo>
                      <a:pt x="2" y="14"/>
                      <a:pt x="2" y="14"/>
                      <a:pt x="1" y="14"/>
                    </a:cubicBezTo>
                    <a:cubicBezTo>
                      <a:pt x="1" y="14"/>
                      <a:pt x="0" y="14"/>
                      <a:pt x="0" y="14"/>
                    </a:cubicBezTo>
                    <a:cubicBezTo>
                      <a:pt x="0" y="14"/>
                      <a:pt x="0" y="14"/>
                      <a:pt x="0" y="15"/>
                    </a:cubicBezTo>
                    <a:cubicBezTo>
                      <a:pt x="0" y="15"/>
                      <a:pt x="0" y="15"/>
                      <a:pt x="0" y="15"/>
                    </a:cubicBezTo>
                    <a:cubicBezTo>
                      <a:pt x="0" y="16"/>
                      <a:pt x="0" y="17"/>
                      <a:pt x="0" y="17"/>
                    </a:cubicBezTo>
                    <a:cubicBezTo>
                      <a:pt x="0" y="18"/>
                      <a:pt x="0" y="19"/>
                      <a:pt x="0" y="20"/>
                    </a:cubicBezTo>
                    <a:cubicBezTo>
                      <a:pt x="0" y="21"/>
                      <a:pt x="0" y="22"/>
                      <a:pt x="0" y="23"/>
                    </a:cubicBezTo>
                    <a:cubicBezTo>
                      <a:pt x="3" y="27"/>
                      <a:pt x="3" y="27"/>
                      <a:pt x="3" y="27"/>
                    </a:cubicBezTo>
                    <a:cubicBezTo>
                      <a:pt x="3" y="27"/>
                      <a:pt x="3" y="27"/>
                      <a:pt x="3" y="27"/>
                    </a:cubicBezTo>
                    <a:cubicBezTo>
                      <a:pt x="3" y="27"/>
                      <a:pt x="3" y="27"/>
                      <a:pt x="4" y="27"/>
                    </a:cubicBezTo>
                    <a:cubicBezTo>
                      <a:pt x="4" y="27"/>
                      <a:pt x="4" y="27"/>
                      <a:pt x="5" y="27"/>
                    </a:cubicBezTo>
                    <a:cubicBezTo>
                      <a:pt x="5" y="27"/>
                      <a:pt x="6" y="27"/>
                      <a:pt x="6" y="27"/>
                    </a:cubicBezTo>
                    <a:cubicBezTo>
                      <a:pt x="7" y="27"/>
                      <a:pt x="7" y="28"/>
                      <a:pt x="7" y="28"/>
                    </a:cubicBezTo>
                    <a:cubicBezTo>
                      <a:pt x="8" y="28"/>
                      <a:pt x="8" y="28"/>
                      <a:pt x="8" y="28"/>
                    </a:cubicBezTo>
                    <a:cubicBezTo>
                      <a:pt x="8" y="28"/>
                      <a:pt x="9" y="28"/>
                      <a:pt x="9" y="28"/>
                    </a:cubicBezTo>
                    <a:cubicBezTo>
                      <a:pt x="9" y="28"/>
                      <a:pt x="9" y="28"/>
                      <a:pt x="10" y="28"/>
                    </a:cubicBezTo>
                    <a:cubicBezTo>
                      <a:pt x="10" y="29"/>
                      <a:pt x="10" y="29"/>
                      <a:pt x="10" y="29"/>
                    </a:cubicBezTo>
                    <a:cubicBezTo>
                      <a:pt x="11" y="29"/>
                      <a:pt x="11" y="29"/>
                      <a:pt x="11" y="29"/>
                    </a:cubicBezTo>
                    <a:cubicBezTo>
                      <a:pt x="11" y="29"/>
                      <a:pt x="11" y="29"/>
                      <a:pt x="12" y="29"/>
                    </a:cubicBezTo>
                    <a:cubicBezTo>
                      <a:pt x="12" y="29"/>
                      <a:pt x="12" y="29"/>
                      <a:pt x="12" y="29"/>
                    </a:cubicBezTo>
                    <a:cubicBezTo>
                      <a:pt x="13" y="29"/>
                      <a:pt x="12" y="28"/>
                      <a:pt x="12" y="28"/>
                    </a:cubicBezTo>
                    <a:cubicBezTo>
                      <a:pt x="13" y="28"/>
                      <a:pt x="13" y="28"/>
                      <a:pt x="13" y="27"/>
                    </a:cubicBezTo>
                    <a:cubicBezTo>
                      <a:pt x="14" y="27"/>
                      <a:pt x="14" y="27"/>
                      <a:pt x="14" y="26"/>
                    </a:cubicBezTo>
                    <a:cubicBezTo>
                      <a:pt x="14" y="26"/>
                      <a:pt x="14" y="26"/>
                      <a:pt x="15" y="26"/>
                    </a:cubicBezTo>
                    <a:cubicBezTo>
                      <a:pt x="15" y="25"/>
                      <a:pt x="15" y="25"/>
                      <a:pt x="16" y="25"/>
                    </a:cubicBezTo>
                    <a:cubicBezTo>
                      <a:pt x="16" y="25"/>
                      <a:pt x="16" y="25"/>
                      <a:pt x="16" y="25"/>
                    </a:cubicBezTo>
                    <a:cubicBezTo>
                      <a:pt x="16" y="25"/>
                      <a:pt x="16" y="24"/>
                      <a:pt x="16" y="24"/>
                    </a:cubicBezTo>
                    <a:cubicBezTo>
                      <a:pt x="16" y="24"/>
                      <a:pt x="16" y="23"/>
                      <a:pt x="17" y="23"/>
                    </a:cubicBezTo>
                    <a:cubicBezTo>
                      <a:pt x="17" y="23"/>
                      <a:pt x="17" y="22"/>
                      <a:pt x="18" y="22"/>
                    </a:cubicBezTo>
                    <a:cubicBezTo>
                      <a:pt x="18" y="22"/>
                      <a:pt x="18" y="22"/>
                      <a:pt x="18" y="22"/>
                    </a:cubicBezTo>
                    <a:cubicBezTo>
                      <a:pt x="19" y="22"/>
                      <a:pt x="19" y="22"/>
                      <a:pt x="19" y="22"/>
                    </a:cubicBezTo>
                    <a:cubicBezTo>
                      <a:pt x="19" y="22"/>
                      <a:pt x="20" y="22"/>
                      <a:pt x="20" y="22"/>
                    </a:cubicBezTo>
                    <a:cubicBezTo>
                      <a:pt x="20" y="22"/>
                      <a:pt x="20" y="22"/>
                      <a:pt x="21" y="22"/>
                    </a:cubicBezTo>
                    <a:cubicBezTo>
                      <a:pt x="21" y="22"/>
                      <a:pt x="21" y="22"/>
                      <a:pt x="21" y="22"/>
                    </a:cubicBezTo>
                    <a:cubicBezTo>
                      <a:pt x="21" y="21"/>
                      <a:pt x="21" y="21"/>
                      <a:pt x="21" y="21"/>
                    </a:cubicBezTo>
                    <a:cubicBezTo>
                      <a:pt x="21" y="21"/>
                      <a:pt x="21" y="21"/>
                      <a:pt x="20" y="21"/>
                    </a:cubicBezTo>
                    <a:cubicBezTo>
                      <a:pt x="20" y="20"/>
                      <a:pt x="20" y="20"/>
                      <a:pt x="21" y="20"/>
                    </a:cubicBezTo>
                    <a:cubicBezTo>
                      <a:pt x="21" y="20"/>
                      <a:pt x="21" y="20"/>
                      <a:pt x="21" y="19"/>
                    </a:cubicBezTo>
                    <a:cubicBezTo>
                      <a:pt x="22" y="19"/>
                      <a:pt x="22" y="19"/>
                      <a:pt x="22" y="19"/>
                    </a:cubicBezTo>
                    <a:cubicBezTo>
                      <a:pt x="23" y="19"/>
                      <a:pt x="23" y="19"/>
                      <a:pt x="23" y="19"/>
                    </a:cubicBezTo>
                    <a:cubicBezTo>
                      <a:pt x="24" y="19"/>
                      <a:pt x="24" y="19"/>
                      <a:pt x="24" y="18"/>
                    </a:cubicBezTo>
                    <a:cubicBezTo>
                      <a:pt x="25" y="18"/>
                      <a:pt x="25" y="18"/>
                      <a:pt x="25" y="18"/>
                    </a:cubicBezTo>
                    <a:cubicBezTo>
                      <a:pt x="26" y="18"/>
                      <a:pt x="26" y="18"/>
                      <a:pt x="26" y="18"/>
                    </a:cubicBezTo>
                    <a:cubicBezTo>
                      <a:pt x="27" y="18"/>
                      <a:pt x="27" y="18"/>
                      <a:pt x="27" y="18"/>
                    </a:cubicBezTo>
                    <a:cubicBezTo>
                      <a:pt x="27" y="18"/>
                      <a:pt x="27" y="17"/>
                      <a:pt x="27" y="17"/>
                    </a:cubicBezTo>
                    <a:cubicBezTo>
                      <a:pt x="28" y="17"/>
                      <a:pt x="28" y="17"/>
                      <a:pt x="28" y="17"/>
                    </a:cubicBezTo>
                    <a:cubicBezTo>
                      <a:pt x="28" y="17"/>
                      <a:pt x="27" y="17"/>
                      <a:pt x="27" y="16"/>
                    </a:cubicBezTo>
                    <a:cubicBezTo>
                      <a:pt x="27" y="16"/>
                      <a:pt x="27" y="16"/>
                      <a:pt x="27" y="15"/>
                    </a:cubicBezTo>
                    <a:cubicBezTo>
                      <a:pt x="28" y="15"/>
                      <a:pt x="28" y="15"/>
                      <a:pt x="28" y="15"/>
                    </a:cubicBezTo>
                    <a:cubicBezTo>
                      <a:pt x="28" y="14"/>
                      <a:pt x="28" y="14"/>
                      <a:pt x="28" y="14"/>
                    </a:cubicBezTo>
                    <a:cubicBezTo>
                      <a:pt x="28" y="14"/>
                      <a:pt x="28" y="13"/>
                      <a:pt x="28" y="13"/>
                    </a:cubicBezTo>
                    <a:cubicBezTo>
                      <a:pt x="28" y="13"/>
                      <a:pt x="29" y="13"/>
                      <a:pt x="29" y="13"/>
                    </a:cubicBezTo>
                    <a:cubicBezTo>
                      <a:pt x="29" y="13"/>
                      <a:pt x="29" y="12"/>
                      <a:pt x="29" y="12"/>
                    </a:cubicBezTo>
                    <a:cubicBezTo>
                      <a:pt x="29" y="11"/>
                      <a:pt x="29" y="11"/>
                      <a:pt x="29" y="11"/>
                    </a:cubicBezTo>
                    <a:cubicBezTo>
                      <a:pt x="29" y="11"/>
                      <a:pt x="29" y="10"/>
                      <a:pt x="29" y="10"/>
                    </a:cubicBezTo>
                    <a:cubicBezTo>
                      <a:pt x="29" y="10"/>
                      <a:pt x="28" y="10"/>
                      <a:pt x="28" y="10"/>
                    </a:cubicBezTo>
                    <a:cubicBezTo>
                      <a:pt x="29" y="9"/>
                      <a:pt x="29" y="9"/>
                      <a:pt x="29" y="9"/>
                    </a:cubicBezTo>
                    <a:cubicBezTo>
                      <a:pt x="29" y="8"/>
                      <a:pt x="29" y="8"/>
                      <a:pt x="29" y="8"/>
                    </a:cubicBezTo>
                    <a:cubicBezTo>
                      <a:pt x="29" y="7"/>
                      <a:pt x="30" y="8"/>
                      <a:pt x="30" y="7"/>
                    </a:cubicBezTo>
                    <a:cubicBezTo>
                      <a:pt x="30" y="7"/>
                      <a:pt x="29" y="7"/>
                      <a:pt x="29"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7" name="Freeform 247"/>
              <p:cNvSpPr>
                <a:spLocks/>
              </p:cNvSpPr>
              <p:nvPr/>
            </p:nvSpPr>
            <p:spPr bwMode="auto">
              <a:xfrm>
                <a:off x="5024439" y="378936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8" name="Freeform 248"/>
              <p:cNvSpPr>
                <a:spLocks/>
              </p:cNvSpPr>
              <p:nvPr/>
            </p:nvSpPr>
            <p:spPr bwMode="auto">
              <a:xfrm>
                <a:off x="4625976" y="3778251"/>
                <a:ext cx="442913" cy="388938"/>
              </a:xfrm>
              <a:custGeom>
                <a:avLst/>
                <a:gdLst>
                  <a:gd name="T0" fmla="*/ 38 w 41"/>
                  <a:gd name="T1" fmla="*/ 10 h 36"/>
                  <a:gd name="T2" fmla="*/ 39 w 41"/>
                  <a:gd name="T3" fmla="*/ 7 h 36"/>
                  <a:gd name="T4" fmla="*/ 38 w 41"/>
                  <a:gd name="T5" fmla="*/ 5 h 36"/>
                  <a:gd name="T6" fmla="*/ 37 w 41"/>
                  <a:gd name="T7" fmla="*/ 2 h 36"/>
                  <a:gd name="T8" fmla="*/ 36 w 41"/>
                  <a:gd name="T9" fmla="*/ 1 h 36"/>
                  <a:gd name="T10" fmla="*/ 33 w 41"/>
                  <a:gd name="T11" fmla="*/ 0 h 36"/>
                  <a:gd name="T12" fmla="*/ 32 w 41"/>
                  <a:gd name="T13" fmla="*/ 1 h 36"/>
                  <a:gd name="T14" fmla="*/ 28 w 41"/>
                  <a:gd name="T15" fmla="*/ 3 h 36"/>
                  <a:gd name="T16" fmla="*/ 25 w 41"/>
                  <a:gd name="T17" fmla="*/ 5 h 36"/>
                  <a:gd name="T18" fmla="*/ 23 w 41"/>
                  <a:gd name="T19" fmla="*/ 7 h 36"/>
                  <a:gd name="T20" fmla="*/ 23 w 41"/>
                  <a:gd name="T21" fmla="*/ 9 h 36"/>
                  <a:gd name="T22" fmla="*/ 20 w 41"/>
                  <a:gd name="T23" fmla="*/ 10 h 36"/>
                  <a:gd name="T24" fmla="*/ 17 w 41"/>
                  <a:gd name="T25" fmla="*/ 9 h 36"/>
                  <a:gd name="T26" fmla="*/ 16 w 41"/>
                  <a:gd name="T27" fmla="*/ 9 h 36"/>
                  <a:gd name="T28" fmla="*/ 14 w 41"/>
                  <a:gd name="T29" fmla="*/ 11 h 36"/>
                  <a:gd name="T30" fmla="*/ 12 w 41"/>
                  <a:gd name="T31" fmla="*/ 13 h 36"/>
                  <a:gd name="T32" fmla="*/ 10 w 41"/>
                  <a:gd name="T33" fmla="*/ 12 h 36"/>
                  <a:gd name="T34" fmla="*/ 11 w 41"/>
                  <a:gd name="T35" fmla="*/ 10 h 36"/>
                  <a:gd name="T36" fmla="*/ 10 w 41"/>
                  <a:gd name="T37" fmla="*/ 7 h 36"/>
                  <a:gd name="T38" fmla="*/ 9 w 41"/>
                  <a:gd name="T39" fmla="*/ 18 h 36"/>
                  <a:gd name="T40" fmla="*/ 7 w 41"/>
                  <a:gd name="T41" fmla="*/ 18 h 36"/>
                  <a:gd name="T42" fmla="*/ 6 w 41"/>
                  <a:gd name="T43" fmla="*/ 19 h 36"/>
                  <a:gd name="T44" fmla="*/ 4 w 41"/>
                  <a:gd name="T45" fmla="*/ 19 h 36"/>
                  <a:gd name="T46" fmla="*/ 2 w 41"/>
                  <a:gd name="T47" fmla="*/ 18 h 36"/>
                  <a:gd name="T48" fmla="*/ 2 w 41"/>
                  <a:gd name="T49" fmla="*/ 17 h 36"/>
                  <a:gd name="T50" fmla="*/ 1 w 41"/>
                  <a:gd name="T51" fmla="*/ 17 h 36"/>
                  <a:gd name="T52" fmla="*/ 0 w 41"/>
                  <a:gd name="T53" fmla="*/ 18 h 36"/>
                  <a:gd name="T54" fmla="*/ 1 w 41"/>
                  <a:gd name="T55" fmla="*/ 19 h 36"/>
                  <a:gd name="T56" fmla="*/ 1 w 41"/>
                  <a:gd name="T57" fmla="*/ 21 h 36"/>
                  <a:gd name="T58" fmla="*/ 2 w 41"/>
                  <a:gd name="T59" fmla="*/ 24 h 36"/>
                  <a:gd name="T60" fmla="*/ 3 w 41"/>
                  <a:gd name="T61" fmla="*/ 26 h 36"/>
                  <a:gd name="T62" fmla="*/ 4 w 41"/>
                  <a:gd name="T63" fmla="*/ 28 h 36"/>
                  <a:gd name="T64" fmla="*/ 4 w 41"/>
                  <a:gd name="T65" fmla="*/ 30 h 36"/>
                  <a:gd name="T66" fmla="*/ 3 w 41"/>
                  <a:gd name="T67" fmla="*/ 31 h 36"/>
                  <a:gd name="T68" fmla="*/ 4 w 41"/>
                  <a:gd name="T69" fmla="*/ 33 h 36"/>
                  <a:gd name="T70" fmla="*/ 5 w 41"/>
                  <a:gd name="T71" fmla="*/ 34 h 36"/>
                  <a:gd name="T72" fmla="*/ 6 w 41"/>
                  <a:gd name="T73" fmla="*/ 35 h 36"/>
                  <a:gd name="T74" fmla="*/ 8 w 41"/>
                  <a:gd name="T75" fmla="*/ 36 h 36"/>
                  <a:gd name="T76" fmla="*/ 10 w 41"/>
                  <a:gd name="T77" fmla="*/ 35 h 36"/>
                  <a:gd name="T78" fmla="*/ 12 w 41"/>
                  <a:gd name="T79" fmla="*/ 35 h 36"/>
                  <a:gd name="T80" fmla="*/ 14 w 41"/>
                  <a:gd name="T81" fmla="*/ 34 h 36"/>
                  <a:gd name="T82" fmla="*/ 16 w 41"/>
                  <a:gd name="T83" fmla="*/ 34 h 36"/>
                  <a:gd name="T84" fmla="*/ 17 w 41"/>
                  <a:gd name="T85" fmla="*/ 34 h 36"/>
                  <a:gd name="T86" fmla="*/ 19 w 41"/>
                  <a:gd name="T87" fmla="*/ 34 h 36"/>
                  <a:gd name="T88" fmla="*/ 21 w 41"/>
                  <a:gd name="T89" fmla="*/ 33 h 36"/>
                  <a:gd name="T90" fmla="*/ 24 w 41"/>
                  <a:gd name="T91" fmla="*/ 33 h 36"/>
                  <a:gd name="T92" fmla="*/ 26 w 41"/>
                  <a:gd name="T93" fmla="*/ 32 h 36"/>
                  <a:gd name="T94" fmla="*/ 28 w 41"/>
                  <a:gd name="T95" fmla="*/ 31 h 36"/>
                  <a:gd name="T96" fmla="*/ 31 w 41"/>
                  <a:gd name="T97" fmla="*/ 28 h 36"/>
                  <a:gd name="T98" fmla="*/ 33 w 41"/>
                  <a:gd name="T99" fmla="*/ 26 h 36"/>
                  <a:gd name="T100" fmla="*/ 34 w 41"/>
                  <a:gd name="T101" fmla="*/ 24 h 36"/>
                  <a:gd name="T102" fmla="*/ 36 w 41"/>
                  <a:gd name="T103" fmla="*/ 21 h 36"/>
                  <a:gd name="T104" fmla="*/ 38 w 41"/>
                  <a:gd name="T105" fmla="*/ 19 h 36"/>
                  <a:gd name="T106" fmla="*/ 39 w 41"/>
                  <a:gd name="T107" fmla="*/ 18 h 36"/>
                  <a:gd name="T108" fmla="*/ 40 w 41"/>
                  <a:gd name="T109" fmla="*/ 15 h 36"/>
                  <a:gd name="T110" fmla="*/ 41 w 41"/>
                  <a:gd name="T111" fmla="*/ 13 h 36"/>
                  <a:gd name="T112" fmla="*/ 38 w 41"/>
                  <a:gd name="T113"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 h="36">
                    <a:moveTo>
                      <a:pt x="38" y="11"/>
                    </a:moveTo>
                    <a:cubicBezTo>
                      <a:pt x="38" y="11"/>
                      <a:pt x="38" y="10"/>
                      <a:pt x="38" y="10"/>
                    </a:cubicBezTo>
                    <a:cubicBezTo>
                      <a:pt x="38" y="9"/>
                      <a:pt x="38" y="9"/>
                      <a:pt x="39" y="8"/>
                    </a:cubicBezTo>
                    <a:cubicBezTo>
                      <a:pt x="39" y="8"/>
                      <a:pt x="38" y="7"/>
                      <a:pt x="39" y="7"/>
                    </a:cubicBezTo>
                    <a:cubicBezTo>
                      <a:pt x="39" y="7"/>
                      <a:pt x="39" y="6"/>
                      <a:pt x="39" y="6"/>
                    </a:cubicBezTo>
                    <a:cubicBezTo>
                      <a:pt x="39" y="5"/>
                      <a:pt x="38" y="5"/>
                      <a:pt x="38" y="5"/>
                    </a:cubicBezTo>
                    <a:cubicBezTo>
                      <a:pt x="38" y="4"/>
                      <a:pt x="37" y="4"/>
                      <a:pt x="37" y="3"/>
                    </a:cubicBezTo>
                    <a:cubicBezTo>
                      <a:pt x="37" y="2"/>
                      <a:pt x="38" y="2"/>
                      <a:pt x="37" y="2"/>
                    </a:cubicBezTo>
                    <a:cubicBezTo>
                      <a:pt x="37" y="1"/>
                      <a:pt x="37" y="1"/>
                      <a:pt x="37" y="1"/>
                    </a:cubicBezTo>
                    <a:cubicBezTo>
                      <a:pt x="37" y="1"/>
                      <a:pt x="36" y="1"/>
                      <a:pt x="36" y="1"/>
                    </a:cubicBezTo>
                    <a:cubicBezTo>
                      <a:pt x="35" y="0"/>
                      <a:pt x="35" y="0"/>
                      <a:pt x="34" y="0"/>
                    </a:cubicBezTo>
                    <a:cubicBezTo>
                      <a:pt x="34" y="0"/>
                      <a:pt x="33" y="1"/>
                      <a:pt x="33" y="0"/>
                    </a:cubicBezTo>
                    <a:cubicBezTo>
                      <a:pt x="33" y="0"/>
                      <a:pt x="33" y="0"/>
                      <a:pt x="33" y="0"/>
                    </a:cubicBezTo>
                    <a:cubicBezTo>
                      <a:pt x="32" y="1"/>
                      <a:pt x="32" y="1"/>
                      <a:pt x="32" y="1"/>
                    </a:cubicBezTo>
                    <a:cubicBezTo>
                      <a:pt x="31" y="1"/>
                      <a:pt x="31" y="2"/>
                      <a:pt x="30" y="2"/>
                    </a:cubicBezTo>
                    <a:cubicBezTo>
                      <a:pt x="30" y="3"/>
                      <a:pt x="29" y="3"/>
                      <a:pt x="28" y="3"/>
                    </a:cubicBezTo>
                    <a:cubicBezTo>
                      <a:pt x="28" y="4"/>
                      <a:pt x="27" y="4"/>
                      <a:pt x="27" y="5"/>
                    </a:cubicBezTo>
                    <a:cubicBezTo>
                      <a:pt x="26" y="5"/>
                      <a:pt x="26" y="5"/>
                      <a:pt x="25" y="5"/>
                    </a:cubicBezTo>
                    <a:cubicBezTo>
                      <a:pt x="25" y="5"/>
                      <a:pt x="25" y="6"/>
                      <a:pt x="24" y="6"/>
                    </a:cubicBezTo>
                    <a:cubicBezTo>
                      <a:pt x="24" y="7"/>
                      <a:pt x="23" y="7"/>
                      <a:pt x="23" y="7"/>
                    </a:cubicBezTo>
                    <a:cubicBezTo>
                      <a:pt x="23" y="8"/>
                      <a:pt x="23" y="8"/>
                      <a:pt x="23" y="8"/>
                    </a:cubicBezTo>
                    <a:cubicBezTo>
                      <a:pt x="23" y="9"/>
                      <a:pt x="23" y="9"/>
                      <a:pt x="23" y="9"/>
                    </a:cubicBezTo>
                    <a:cubicBezTo>
                      <a:pt x="22" y="10"/>
                      <a:pt x="22" y="10"/>
                      <a:pt x="21" y="10"/>
                    </a:cubicBezTo>
                    <a:cubicBezTo>
                      <a:pt x="21" y="10"/>
                      <a:pt x="20" y="10"/>
                      <a:pt x="20" y="10"/>
                    </a:cubicBezTo>
                    <a:cubicBezTo>
                      <a:pt x="19" y="10"/>
                      <a:pt x="19" y="10"/>
                      <a:pt x="19" y="9"/>
                    </a:cubicBezTo>
                    <a:cubicBezTo>
                      <a:pt x="18" y="9"/>
                      <a:pt x="18" y="9"/>
                      <a:pt x="17" y="9"/>
                    </a:cubicBezTo>
                    <a:cubicBezTo>
                      <a:pt x="17" y="8"/>
                      <a:pt x="17" y="8"/>
                      <a:pt x="16" y="8"/>
                    </a:cubicBezTo>
                    <a:cubicBezTo>
                      <a:pt x="16" y="9"/>
                      <a:pt x="16" y="9"/>
                      <a:pt x="16" y="9"/>
                    </a:cubicBezTo>
                    <a:cubicBezTo>
                      <a:pt x="15" y="10"/>
                      <a:pt x="15" y="10"/>
                      <a:pt x="15" y="11"/>
                    </a:cubicBezTo>
                    <a:cubicBezTo>
                      <a:pt x="15" y="11"/>
                      <a:pt x="14" y="11"/>
                      <a:pt x="14" y="11"/>
                    </a:cubicBezTo>
                    <a:cubicBezTo>
                      <a:pt x="13" y="12"/>
                      <a:pt x="13" y="12"/>
                      <a:pt x="13" y="13"/>
                    </a:cubicBezTo>
                    <a:cubicBezTo>
                      <a:pt x="12" y="13"/>
                      <a:pt x="12" y="13"/>
                      <a:pt x="12" y="13"/>
                    </a:cubicBezTo>
                    <a:cubicBezTo>
                      <a:pt x="11" y="13"/>
                      <a:pt x="10" y="13"/>
                      <a:pt x="10" y="12"/>
                    </a:cubicBezTo>
                    <a:cubicBezTo>
                      <a:pt x="10" y="12"/>
                      <a:pt x="10" y="12"/>
                      <a:pt x="10" y="12"/>
                    </a:cubicBezTo>
                    <a:cubicBezTo>
                      <a:pt x="10" y="11"/>
                      <a:pt x="10" y="11"/>
                      <a:pt x="11" y="11"/>
                    </a:cubicBezTo>
                    <a:cubicBezTo>
                      <a:pt x="11" y="11"/>
                      <a:pt x="11" y="10"/>
                      <a:pt x="11" y="10"/>
                    </a:cubicBezTo>
                    <a:cubicBezTo>
                      <a:pt x="11" y="9"/>
                      <a:pt x="10" y="9"/>
                      <a:pt x="10" y="9"/>
                    </a:cubicBezTo>
                    <a:cubicBezTo>
                      <a:pt x="10" y="8"/>
                      <a:pt x="10" y="8"/>
                      <a:pt x="10" y="7"/>
                    </a:cubicBezTo>
                    <a:cubicBezTo>
                      <a:pt x="9" y="7"/>
                      <a:pt x="9" y="7"/>
                      <a:pt x="9" y="7"/>
                    </a:cubicBezTo>
                    <a:cubicBezTo>
                      <a:pt x="9" y="11"/>
                      <a:pt x="9" y="14"/>
                      <a:pt x="9" y="18"/>
                    </a:cubicBezTo>
                    <a:cubicBezTo>
                      <a:pt x="8" y="18"/>
                      <a:pt x="8" y="18"/>
                      <a:pt x="8" y="18"/>
                    </a:cubicBezTo>
                    <a:cubicBezTo>
                      <a:pt x="7" y="18"/>
                      <a:pt x="7" y="18"/>
                      <a:pt x="7" y="18"/>
                    </a:cubicBezTo>
                    <a:cubicBezTo>
                      <a:pt x="7" y="18"/>
                      <a:pt x="7" y="18"/>
                      <a:pt x="7" y="18"/>
                    </a:cubicBezTo>
                    <a:cubicBezTo>
                      <a:pt x="6" y="19"/>
                      <a:pt x="6" y="19"/>
                      <a:pt x="6" y="19"/>
                    </a:cubicBezTo>
                    <a:cubicBezTo>
                      <a:pt x="6" y="19"/>
                      <a:pt x="5" y="19"/>
                      <a:pt x="5" y="19"/>
                    </a:cubicBezTo>
                    <a:cubicBezTo>
                      <a:pt x="5" y="19"/>
                      <a:pt x="4" y="19"/>
                      <a:pt x="4" y="19"/>
                    </a:cubicBezTo>
                    <a:cubicBezTo>
                      <a:pt x="3" y="19"/>
                      <a:pt x="3" y="19"/>
                      <a:pt x="3" y="19"/>
                    </a:cubicBezTo>
                    <a:cubicBezTo>
                      <a:pt x="2" y="18"/>
                      <a:pt x="2" y="18"/>
                      <a:pt x="2" y="18"/>
                    </a:cubicBezTo>
                    <a:cubicBezTo>
                      <a:pt x="2" y="18"/>
                      <a:pt x="2" y="18"/>
                      <a:pt x="2" y="18"/>
                    </a:cubicBezTo>
                    <a:cubicBezTo>
                      <a:pt x="2" y="17"/>
                      <a:pt x="2" y="17"/>
                      <a:pt x="2" y="17"/>
                    </a:cubicBezTo>
                    <a:cubicBezTo>
                      <a:pt x="2" y="17"/>
                      <a:pt x="1" y="17"/>
                      <a:pt x="1" y="17"/>
                    </a:cubicBezTo>
                    <a:cubicBezTo>
                      <a:pt x="1" y="17"/>
                      <a:pt x="1" y="17"/>
                      <a:pt x="1" y="17"/>
                    </a:cubicBezTo>
                    <a:cubicBezTo>
                      <a:pt x="1" y="18"/>
                      <a:pt x="0" y="18"/>
                      <a:pt x="0" y="18"/>
                    </a:cubicBezTo>
                    <a:cubicBezTo>
                      <a:pt x="0" y="18"/>
                      <a:pt x="0" y="18"/>
                      <a:pt x="0" y="18"/>
                    </a:cubicBezTo>
                    <a:cubicBezTo>
                      <a:pt x="0" y="18"/>
                      <a:pt x="0" y="19"/>
                      <a:pt x="0" y="19"/>
                    </a:cubicBezTo>
                    <a:cubicBezTo>
                      <a:pt x="0" y="19"/>
                      <a:pt x="0" y="19"/>
                      <a:pt x="1" y="19"/>
                    </a:cubicBezTo>
                    <a:cubicBezTo>
                      <a:pt x="1" y="20"/>
                      <a:pt x="1" y="20"/>
                      <a:pt x="1" y="21"/>
                    </a:cubicBezTo>
                    <a:cubicBezTo>
                      <a:pt x="1" y="21"/>
                      <a:pt x="1" y="21"/>
                      <a:pt x="1" y="21"/>
                    </a:cubicBezTo>
                    <a:cubicBezTo>
                      <a:pt x="1" y="22"/>
                      <a:pt x="1" y="22"/>
                      <a:pt x="1" y="23"/>
                    </a:cubicBezTo>
                    <a:cubicBezTo>
                      <a:pt x="1" y="23"/>
                      <a:pt x="1" y="24"/>
                      <a:pt x="2" y="24"/>
                    </a:cubicBezTo>
                    <a:cubicBezTo>
                      <a:pt x="2" y="24"/>
                      <a:pt x="2" y="25"/>
                      <a:pt x="3" y="25"/>
                    </a:cubicBezTo>
                    <a:cubicBezTo>
                      <a:pt x="3" y="25"/>
                      <a:pt x="3" y="26"/>
                      <a:pt x="3" y="26"/>
                    </a:cubicBezTo>
                    <a:cubicBezTo>
                      <a:pt x="3" y="27"/>
                      <a:pt x="4" y="27"/>
                      <a:pt x="4" y="27"/>
                    </a:cubicBezTo>
                    <a:cubicBezTo>
                      <a:pt x="4" y="27"/>
                      <a:pt x="4" y="28"/>
                      <a:pt x="4" y="28"/>
                    </a:cubicBezTo>
                    <a:cubicBezTo>
                      <a:pt x="4" y="28"/>
                      <a:pt x="4" y="29"/>
                      <a:pt x="4" y="29"/>
                    </a:cubicBezTo>
                    <a:cubicBezTo>
                      <a:pt x="4" y="29"/>
                      <a:pt x="4" y="30"/>
                      <a:pt x="4" y="30"/>
                    </a:cubicBezTo>
                    <a:cubicBezTo>
                      <a:pt x="4" y="30"/>
                      <a:pt x="3" y="30"/>
                      <a:pt x="3" y="30"/>
                    </a:cubicBezTo>
                    <a:cubicBezTo>
                      <a:pt x="3" y="30"/>
                      <a:pt x="3" y="31"/>
                      <a:pt x="3" y="31"/>
                    </a:cubicBezTo>
                    <a:cubicBezTo>
                      <a:pt x="3" y="32"/>
                      <a:pt x="3" y="32"/>
                      <a:pt x="4" y="32"/>
                    </a:cubicBezTo>
                    <a:cubicBezTo>
                      <a:pt x="4" y="33"/>
                      <a:pt x="4" y="33"/>
                      <a:pt x="4" y="33"/>
                    </a:cubicBezTo>
                    <a:cubicBezTo>
                      <a:pt x="4" y="33"/>
                      <a:pt x="3" y="33"/>
                      <a:pt x="4" y="34"/>
                    </a:cubicBezTo>
                    <a:cubicBezTo>
                      <a:pt x="4" y="34"/>
                      <a:pt x="4" y="34"/>
                      <a:pt x="5" y="34"/>
                    </a:cubicBezTo>
                    <a:cubicBezTo>
                      <a:pt x="5" y="34"/>
                      <a:pt x="5" y="34"/>
                      <a:pt x="6" y="35"/>
                    </a:cubicBezTo>
                    <a:cubicBezTo>
                      <a:pt x="6" y="35"/>
                      <a:pt x="6" y="35"/>
                      <a:pt x="6" y="35"/>
                    </a:cubicBezTo>
                    <a:cubicBezTo>
                      <a:pt x="7" y="36"/>
                      <a:pt x="7" y="36"/>
                      <a:pt x="7" y="36"/>
                    </a:cubicBezTo>
                    <a:cubicBezTo>
                      <a:pt x="8" y="36"/>
                      <a:pt x="8" y="36"/>
                      <a:pt x="8" y="36"/>
                    </a:cubicBezTo>
                    <a:cubicBezTo>
                      <a:pt x="8" y="35"/>
                      <a:pt x="9" y="35"/>
                      <a:pt x="9" y="35"/>
                    </a:cubicBezTo>
                    <a:cubicBezTo>
                      <a:pt x="10" y="35"/>
                      <a:pt x="10" y="35"/>
                      <a:pt x="10" y="35"/>
                    </a:cubicBezTo>
                    <a:cubicBezTo>
                      <a:pt x="11" y="35"/>
                      <a:pt x="11" y="35"/>
                      <a:pt x="11" y="35"/>
                    </a:cubicBezTo>
                    <a:cubicBezTo>
                      <a:pt x="12" y="35"/>
                      <a:pt x="12" y="35"/>
                      <a:pt x="12" y="35"/>
                    </a:cubicBezTo>
                    <a:cubicBezTo>
                      <a:pt x="13" y="34"/>
                      <a:pt x="13" y="34"/>
                      <a:pt x="13" y="34"/>
                    </a:cubicBezTo>
                    <a:cubicBezTo>
                      <a:pt x="13" y="34"/>
                      <a:pt x="14" y="34"/>
                      <a:pt x="14" y="34"/>
                    </a:cubicBezTo>
                    <a:cubicBezTo>
                      <a:pt x="14" y="34"/>
                      <a:pt x="14" y="34"/>
                      <a:pt x="15" y="34"/>
                    </a:cubicBezTo>
                    <a:cubicBezTo>
                      <a:pt x="15" y="34"/>
                      <a:pt x="15" y="34"/>
                      <a:pt x="16" y="34"/>
                    </a:cubicBezTo>
                    <a:cubicBezTo>
                      <a:pt x="16" y="34"/>
                      <a:pt x="16" y="34"/>
                      <a:pt x="16" y="34"/>
                    </a:cubicBezTo>
                    <a:cubicBezTo>
                      <a:pt x="17" y="34"/>
                      <a:pt x="17" y="34"/>
                      <a:pt x="17" y="34"/>
                    </a:cubicBezTo>
                    <a:cubicBezTo>
                      <a:pt x="18" y="34"/>
                      <a:pt x="18" y="34"/>
                      <a:pt x="18" y="34"/>
                    </a:cubicBezTo>
                    <a:cubicBezTo>
                      <a:pt x="19" y="34"/>
                      <a:pt x="19" y="34"/>
                      <a:pt x="19" y="34"/>
                    </a:cubicBezTo>
                    <a:cubicBezTo>
                      <a:pt x="20" y="34"/>
                      <a:pt x="20" y="34"/>
                      <a:pt x="20" y="34"/>
                    </a:cubicBezTo>
                    <a:cubicBezTo>
                      <a:pt x="21" y="34"/>
                      <a:pt x="21" y="34"/>
                      <a:pt x="21" y="33"/>
                    </a:cubicBezTo>
                    <a:cubicBezTo>
                      <a:pt x="22" y="33"/>
                      <a:pt x="22" y="33"/>
                      <a:pt x="22" y="33"/>
                    </a:cubicBezTo>
                    <a:cubicBezTo>
                      <a:pt x="23" y="33"/>
                      <a:pt x="23" y="33"/>
                      <a:pt x="24" y="33"/>
                    </a:cubicBezTo>
                    <a:cubicBezTo>
                      <a:pt x="24" y="33"/>
                      <a:pt x="24" y="32"/>
                      <a:pt x="25" y="32"/>
                    </a:cubicBezTo>
                    <a:cubicBezTo>
                      <a:pt x="25" y="32"/>
                      <a:pt x="25" y="32"/>
                      <a:pt x="26" y="32"/>
                    </a:cubicBezTo>
                    <a:cubicBezTo>
                      <a:pt x="26" y="32"/>
                      <a:pt x="26" y="32"/>
                      <a:pt x="27" y="31"/>
                    </a:cubicBezTo>
                    <a:cubicBezTo>
                      <a:pt x="27" y="31"/>
                      <a:pt x="27" y="31"/>
                      <a:pt x="28" y="31"/>
                    </a:cubicBezTo>
                    <a:cubicBezTo>
                      <a:pt x="28" y="30"/>
                      <a:pt x="29" y="30"/>
                      <a:pt x="29" y="30"/>
                    </a:cubicBezTo>
                    <a:cubicBezTo>
                      <a:pt x="30" y="29"/>
                      <a:pt x="30" y="29"/>
                      <a:pt x="31" y="28"/>
                    </a:cubicBezTo>
                    <a:cubicBezTo>
                      <a:pt x="31" y="27"/>
                      <a:pt x="31" y="27"/>
                      <a:pt x="31" y="27"/>
                    </a:cubicBezTo>
                    <a:cubicBezTo>
                      <a:pt x="32" y="26"/>
                      <a:pt x="32" y="27"/>
                      <a:pt x="33" y="26"/>
                    </a:cubicBezTo>
                    <a:cubicBezTo>
                      <a:pt x="33" y="26"/>
                      <a:pt x="33" y="26"/>
                      <a:pt x="34" y="25"/>
                    </a:cubicBezTo>
                    <a:cubicBezTo>
                      <a:pt x="34" y="25"/>
                      <a:pt x="34" y="25"/>
                      <a:pt x="34" y="24"/>
                    </a:cubicBezTo>
                    <a:cubicBezTo>
                      <a:pt x="35" y="24"/>
                      <a:pt x="35" y="23"/>
                      <a:pt x="35" y="23"/>
                    </a:cubicBezTo>
                    <a:cubicBezTo>
                      <a:pt x="36" y="22"/>
                      <a:pt x="36" y="22"/>
                      <a:pt x="36" y="21"/>
                    </a:cubicBezTo>
                    <a:cubicBezTo>
                      <a:pt x="36" y="21"/>
                      <a:pt x="37" y="21"/>
                      <a:pt x="37" y="20"/>
                    </a:cubicBezTo>
                    <a:cubicBezTo>
                      <a:pt x="37" y="19"/>
                      <a:pt x="37" y="19"/>
                      <a:pt x="38" y="19"/>
                    </a:cubicBezTo>
                    <a:cubicBezTo>
                      <a:pt x="38" y="18"/>
                      <a:pt x="39" y="19"/>
                      <a:pt x="39" y="18"/>
                    </a:cubicBezTo>
                    <a:cubicBezTo>
                      <a:pt x="39" y="18"/>
                      <a:pt x="39" y="18"/>
                      <a:pt x="39" y="18"/>
                    </a:cubicBezTo>
                    <a:cubicBezTo>
                      <a:pt x="39" y="18"/>
                      <a:pt x="39" y="18"/>
                      <a:pt x="39" y="17"/>
                    </a:cubicBezTo>
                    <a:cubicBezTo>
                      <a:pt x="39" y="16"/>
                      <a:pt x="40" y="16"/>
                      <a:pt x="40" y="15"/>
                    </a:cubicBezTo>
                    <a:cubicBezTo>
                      <a:pt x="40" y="15"/>
                      <a:pt x="40" y="15"/>
                      <a:pt x="40" y="14"/>
                    </a:cubicBezTo>
                    <a:cubicBezTo>
                      <a:pt x="40" y="14"/>
                      <a:pt x="41" y="13"/>
                      <a:pt x="41" y="13"/>
                    </a:cubicBezTo>
                    <a:cubicBezTo>
                      <a:pt x="38" y="12"/>
                      <a:pt x="38" y="12"/>
                      <a:pt x="38" y="12"/>
                    </a:cubicBezTo>
                    <a:cubicBezTo>
                      <a:pt x="38" y="12"/>
                      <a:pt x="38" y="12"/>
                      <a:pt x="38" y="1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9" name="Freeform 249"/>
              <p:cNvSpPr>
                <a:spLocks/>
              </p:cNvSpPr>
              <p:nvPr/>
            </p:nvSpPr>
            <p:spPr bwMode="auto">
              <a:xfrm>
                <a:off x="5154614" y="23622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0" name="Freeform 250"/>
              <p:cNvSpPr>
                <a:spLocks/>
              </p:cNvSpPr>
              <p:nvPr/>
            </p:nvSpPr>
            <p:spPr bwMode="auto">
              <a:xfrm>
                <a:off x="4799014" y="2362201"/>
                <a:ext cx="452438" cy="604838"/>
              </a:xfrm>
              <a:custGeom>
                <a:avLst/>
                <a:gdLst>
                  <a:gd name="T0" fmla="*/ 40 w 42"/>
                  <a:gd name="T1" fmla="*/ 13 h 56"/>
                  <a:gd name="T2" fmla="*/ 38 w 42"/>
                  <a:gd name="T3" fmla="*/ 11 h 56"/>
                  <a:gd name="T4" fmla="*/ 37 w 42"/>
                  <a:gd name="T5" fmla="*/ 5 h 56"/>
                  <a:gd name="T6" fmla="*/ 35 w 42"/>
                  <a:gd name="T7" fmla="*/ 1 h 56"/>
                  <a:gd name="T8" fmla="*/ 32 w 42"/>
                  <a:gd name="T9" fmla="*/ 1 h 56"/>
                  <a:gd name="T10" fmla="*/ 30 w 42"/>
                  <a:gd name="T11" fmla="*/ 3 h 56"/>
                  <a:gd name="T12" fmla="*/ 29 w 42"/>
                  <a:gd name="T13" fmla="*/ 5 h 56"/>
                  <a:gd name="T14" fmla="*/ 27 w 42"/>
                  <a:gd name="T15" fmla="*/ 4 h 56"/>
                  <a:gd name="T16" fmla="*/ 7 w 42"/>
                  <a:gd name="T17" fmla="*/ 9 h 56"/>
                  <a:gd name="T18" fmla="*/ 4 w 42"/>
                  <a:gd name="T19" fmla="*/ 11 h 56"/>
                  <a:gd name="T20" fmla="*/ 2 w 42"/>
                  <a:gd name="T21" fmla="*/ 22 h 56"/>
                  <a:gd name="T22" fmla="*/ 1 w 42"/>
                  <a:gd name="T23" fmla="*/ 25 h 56"/>
                  <a:gd name="T24" fmla="*/ 1 w 42"/>
                  <a:gd name="T25" fmla="*/ 28 h 56"/>
                  <a:gd name="T26" fmla="*/ 1 w 42"/>
                  <a:gd name="T27" fmla="*/ 30 h 56"/>
                  <a:gd name="T28" fmla="*/ 1 w 42"/>
                  <a:gd name="T29" fmla="*/ 33 h 56"/>
                  <a:gd name="T30" fmla="*/ 2 w 42"/>
                  <a:gd name="T31" fmla="*/ 35 h 56"/>
                  <a:gd name="T32" fmla="*/ 3 w 42"/>
                  <a:gd name="T33" fmla="*/ 37 h 56"/>
                  <a:gd name="T34" fmla="*/ 4 w 42"/>
                  <a:gd name="T35" fmla="*/ 41 h 56"/>
                  <a:gd name="T36" fmla="*/ 8 w 42"/>
                  <a:gd name="T37" fmla="*/ 44 h 56"/>
                  <a:gd name="T38" fmla="*/ 10 w 42"/>
                  <a:gd name="T39" fmla="*/ 47 h 56"/>
                  <a:gd name="T40" fmla="*/ 12 w 42"/>
                  <a:gd name="T41" fmla="*/ 50 h 56"/>
                  <a:gd name="T42" fmla="*/ 13 w 42"/>
                  <a:gd name="T43" fmla="*/ 52 h 56"/>
                  <a:gd name="T44" fmla="*/ 16 w 42"/>
                  <a:gd name="T45" fmla="*/ 54 h 56"/>
                  <a:gd name="T46" fmla="*/ 18 w 42"/>
                  <a:gd name="T47" fmla="*/ 54 h 56"/>
                  <a:gd name="T48" fmla="*/ 20 w 42"/>
                  <a:gd name="T49" fmla="*/ 55 h 56"/>
                  <a:gd name="T50" fmla="*/ 22 w 42"/>
                  <a:gd name="T51" fmla="*/ 56 h 56"/>
                  <a:gd name="T52" fmla="*/ 26 w 42"/>
                  <a:gd name="T53" fmla="*/ 56 h 56"/>
                  <a:gd name="T54" fmla="*/ 28 w 42"/>
                  <a:gd name="T55" fmla="*/ 56 h 56"/>
                  <a:gd name="T56" fmla="*/ 30 w 42"/>
                  <a:gd name="T57" fmla="*/ 55 h 56"/>
                  <a:gd name="T58" fmla="*/ 34 w 42"/>
                  <a:gd name="T59" fmla="*/ 53 h 56"/>
                  <a:gd name="T60" fmla="*/ 35 w 42"/>
                  <a:gd name="T61" fmla="*/ 52 h 56"/>
                  <a:gd name="T62" fmla="*/ 33 w 42"/>
                  <a:gd name="T63" fmla="*/ 50 h 56"/>
                  <a:gd name="T64" fmla="*/ 32 w 42"/>
                  <a:gd name="T65" fmla="*/ 47 h 56"/>
                  <a:gd name="T66" fmla="*/ 29 w 42"/>
                  <a:gd name="T67" fmla="*/ 45 h 56"/>
                  <a:gd name="T68" fmla="*/ 28 w 42"/>
                  <a:gd name="T69" fmla="*/ 42 h 56"/>
                  <a:gd name="T70" fmla="*/ 30 w 42"/>
                  <a:gd name="T71" fmla="*/ 42 h 56"/>
                  <a:gd name="T72" fmla="*/ 30 w 42"/>
                  <a:gd name="T73" fmla="*/ 38 h 56"/>
                  <a:gd name="T74" fmla="*/ 32 w 42"/>
                  <a:gd name="T75" fmla="*/ 35 h 56"/>
                  <a:gd name="T76" fmla="*/ 33 w 42"/>
                  <a:gd name="T77" fmla="*/ 33 h 56"/>
                  <a:gd name="T78" fmla="*/ 34 w 42"/>
                  <a:gd name="T79" fmla="*/ 31 h 56"/>
                  <a:gd name="T80" fmla="*/ 36 w 42"/>
                  <a:gd name="T81" fmla="*/ 29 h 56"/>
                  <a:gd name="T82" fmla="*/ 36 w 42"/>
                  <a:gd name="T83" fmla="*/ 27 h 56"/>
                  <a:gd name="T84" fmla="*/ 36 w 42"/>
                  <a:gd name="T85" fmla="*/ 24 h 56"/>
                  <a:gd name="T86" fmla="*/ 37 w 42"/>
                  <a:gd name="T87" fmla="*/ 20 h 56"/>
                  <a:gd name="T88" fmla="*/ 37 w 42"/>
                  <a:gd name="T89" fmla="*/ 18 h 56"/>
                  <a:gd name="T90" fmla="*/ 39 w 42"/>
                  <a:gd name="T91" fmla="*/ 17 h 56"/>
                  <a:gd name="T92" fmla="*/ 41 w 42"/>
                  <a:gd name="T93" fmla="*/ 15 h 56"/>
                  <a:gd name="T94" fmla="*/ 41 w 42"/>
                  <a:gd name="T95" fmla="*/ 1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 h="56">
                    <a:moveTo>
                      <a:pt x="41" y="14"/>
                    </a:moveTo>
                    <a:cubicBezTo>
                      <a:pt x="41" y="14"/>
                      <a:pt x="40" y="14"/>
                      <a:pt x="40" y="14"/>
                    </a:cubicBezTo>
                    <a:cubicBezTo>
                      <a:pt x="40" y="13"/>
                      <a:pt x="40" y="13"/>
                      <a:pt x="40" y="13"/>
                    </a:cubicBezTo>
                    <a:cubicBezTo>
                      <a:pt x="39" y="12"/>
                      <a:pt x="39" y="13"/>
                      <a:pt x="39" y="12"/>
                    </a:cubicBezTo>
                    <a:cubicBezTo>
                      <a:pt x="38" y="12"/>
                      <a:pt x="38" y="12"/>
                      <a:pt x="38" y="12"/>
                    </a:cubicBezTo>
                    <a:cubicBezTo>
                      <a:pt x="38" y="11"/>
                      <a:pt x="38" y="11"/>
                      <a:pt x="38" y="11"/>
                    </a:cubicBezTo>
                    <a:cubicBezTo>
                      <a:pt x="37" y="10"/>
                      <a:pt x="38" y="9"/>
                      <a:pt x="38" y="9"/>
                    </a:cubicBezTo>
                    <a:cubicBezTo>
                      <a:pt x="37" y="8"/>
                      <a:pt x="38" y="8"/>
                      <a:pt x="38" y="7"/>
                    </a:cubicBezTo>
                    <a:cubicBezTo>
                      <a:pt x="37" y="6"/>
                      <a:pt x="37" y="6"/>
                      <a:pt x="37" y="5"/>
                    </a:cubicBezTo>
                    <a:cubicBezTo>
                      <a:pt x="37" y="5"/>
                      <a:pt x="37" y="5"/>
                      <a:pt x="37" y="4"/>
                    </a:cubicBezTo>
                    <a:cubicBezTo>
                      <a:pt x="36" y="4"/>
                      <a:pt x="36" y="3"/>
                      <a:pt x="36" y="3"/>
                    </a:cubicBezTo>
                    <a:cubicBezTo>
                      <a:pt x="35" y="1"/>
                      <a:pt x="35" y="1"/>
                      <a:pt x="35" y="1"/>
                    </a:cubicBezTo>
                    <a:cubicBezTo>
                      <a:pt x="35" y="1"/>
                      <a:pt x="34" y="1"/>
                      <a:pt x="34" y="1"/>
                    </a:cubicBezTo>
                    <a:cubicBezTo>
                      <a:pt x="34" y="1"/>
                      <a:pt x="33" y="1"/>
                      <a:pt x="33" y="0"/>
                    </a:cubicBezTo>
                    <a:cubicBezTo>
                      <a:pt x="33" y="1"/>
                      <a:pt x="33" y="1"/>
                      <a:pt x="32" y="1"/>
                    </a:cubicBezTo>
                    <a:cubicBezTo>
                      <a:pt x="32" y="1"/>
                      <a:pt x="32" y="1"/>
                      <a:pt x="32" y="1"/>
                    </a:cubicBezTo>
                    <a:cubicBezTo>
                      <a:pt x="31" y="1"/>
                      <a:pt x="31" y="1"/>
                      <a:pt x="31" y="2"/>
                    </a:cubicBezTo>
                    <a:cubicBezTo>
                      <a:pt x="30" y="2"/>
                      <a:pt x="31" y="2"/>
                      <a:pt x="30" y="3"/>
                    </a:cubicBezTo>
                    <a:cubicBezTo>
                      <a:pt x="30" y="3"/>
                      <a:pt x="30" y="3"/>
                      <a:pt x="30" y="3"/>
                    </a:cubicBezTo>
                    <a:cubicBezTo>
                      <a:pt x="30" y="3"/>
                      <a:pt x="30" y="3"/>
                      <a:pt x="29" y="3"/>
                    </a:cubicBezTo>
                    <a:cubicBezTo>
                      <a:pt x="29" y="4"/>
                      <a:pt x="29" y="4"/>
                      <a:pt x="29" y="5"/>
                    </a:cubicBezTo>
                    <a:cubicBezTo>
                      <a:pt x="28" y="5"/>
                      <a:pt x="28" y="5"/>
                      <a:pt x="28" y="5"/>
                    </a:cubicBezTo>
                    <a:cubicBezTo>
                      <a:pt x="28" y="5"/>
                      <a:pt x="28" y="5"/>
                      <a:pt x="28" y="4"/>
                    </a:cubicBezTo>
                    <a:cubicBezTo>
                      <a:pt x="28" y="4"/>
                      <a:pt x="27" y="4"/>
                      <a:pt x="27" y="4"/>
                    </a:cubicBezTo>
                    <a:cubicBezTo>
                      <a:pt x="7" y="4"/>
                      <a:pt x="7" y="4"/>
                      <a:pt x="7" y="4"/>
                    </a:cubicBezTo>
                    <a:cubicBezTo>
                      <a:pt x="7" y="3"/>
                      <a:pt x="7" y="3"/>
                      <a:pt x="7" y="3"/>
                    </a:cubicBezTo>
                    <a:cubicBezTo>
                      <a:pt x="7" y="9"/>
                      <a:pt x="7" y="9"/>
                      <a:pt x="7" y="9"/>
                    </a:cubicBezTo>
                    <a:cubicBezTo>
                      <a:pt x="4" y="9"/>
                      <a:pt x="4" y="9"/>
                      <a:pt x="4" y="9"/>
                    </a:cubicBezTo>
                    <a:cubicBezTo>
                      <a:pt x="4" y="12"/>
                      <a:pt x="4" y="12"/>
                      <a:pt x="4" y="12"/>
                    </a:cubicBezTo>
                    <a:cubicBezTo>
                      <a:pt x="4" y="11"/>
                      <a:pt x="4" y="11"/>
                      <a:pt x="4" y="11"/>
                    </a:cubicBezTo>
                    <a:cubicBezTo>
                      <a:pt x="5" y="22"/>
                      <a:pt x="5" y="22"/>
                      <a:pt x="5" y="22"/>
                    </a:cubicBezTo>
                    <a:cubicBezTo>
                      <a:pt x="3" y="22"/>
                      <a:pt x="3" y="22"/>
                      <a:pt x="3" y="22"/>
                    </a:cubicBezTo>
                    <a:cubicBezTo>
                      <a:pt x="2" y="22"/>
                      <a:pt x="2" y="22"/>
                      <a:pt x="2" y="22"/>
                    </a:cubicBezTo>
                    <a:cubicBezTo>
                      <a:pt x="2" y="22"/>
                      <a:pt x="2" y="23"/>
                      <a:pt x="2" y="23"/>
                    </a:cubicBezTo>
                    <a:cubicBezTo>
                      <a:pt x="2" y="24"/>
                      <a:pt x="2" y="24"/>
                      <a:pt x="2" y="24"/>
                    </a:cubicBezTo>
                    <a:cubicBezTo>
                      <a:pt x="1" y="24"/>
                      <a:pt x="1" y="24"/>
                      <a:pt x="1" y="25"/>
                    </a:cubicBezTo>
                    <a:cubicBezTo>
                      <a:pt x="1" y="25"/>
                      <a:pt x="0" y="25"/>
                      <a:pt x="0" y="26"/>
                    </a:cubicBezTo>
                    <a:cubicBezTo>
                      <a:pt x="0" y="26"/>
                      <a:pt x="1" y="26"/>
                      <a:pt x="1" y="26"/>
                    </a:cubicBezTo>
                    <a:cubicBezTo>
                      <a:pt x="1" y="27"/>
                      <a:pt x="1" y="27"/>
                      <a:pt x="1" y="28"/>
                    </a:cubicBezTo>
                    <a:cubicBezTo>
                      <a:pt x="1" y="28"/>
                      <a:pt x="1" y="28"/>
                      <a:pt x="1" y="28"/>
                    </a:cubicBezTo>
                    <a:cubicBezTo>
                      <a:pt x="1" y="28"/>
                      <a:pt x="1" y="29"/>
                      <a:pt x="1" y="29"/>
                    </a:cubicBezTo>
                    <a:cubicBezTo>
                      <a:pt x="1" y="29"/>
                      <a:pt x="1" y="30"/>
                      <a:pt x="1" y="30"/>
                    </a:cubicBezTo>
                    <a:cubicBezTo>
                      <a:pt x="1" y="31"/>
                      <a:pt x="1" y="31"/>
                      <a:pt x="1" y="32"/>
                    </a:cubicBezTo>
                    <a:cubicBezTo>
                      <a:pt x="1" y="32"/>
                      <a:pt x="1" y="32"/>
                      <a:pt x="1" y="32"/>
                    </a:cubicBezTo>
                    <a:cubicBezTo>
                      <a:pt x="1" y="33"/>
                      <a:pt x="1" y="33"/>
                      <a:pt x="1" y="33"/>
                    </a:cubicBezTo>
                    <a:cubicBezTo>
                      <a:pt x="1" y="33"/>
                      <a:pt x="1" y="33"/>
                      <a:pt x="1" y="34"/>
                    </a:cubicBezTo>
                    <a:cubicBezTo>
                      <a:pt x="1" y="34"/>
                      <a:pt x="2" y="34"/>
                      <a:pt x="2" y="34"/>
                    </a:cubicBezTo>
                    <a:cubicBezTo>
                      <a:pt x="2" y="34"/>
                      <a:pt x="2" y="34"/>
                      <a:pt x="2" y="35"/>
                    </a:cubicBezTo>
                    <a:cubicBezTo>
                      <a:pt x="2" y="35"/>
                      <a:pt x="2" y="35"/>
                      <a:pt x="2" y="35"/>
                    </a:cubicBezTo>
                    <a:cubicBezTo>
                      <a:pt x="2" y="35"/>
                      <a:pt x="2" y="35"/>
                      <a:pt x="2" y="35"/>
                    </a:cubicBezTo>
                    <a:cubicBezTo>
                      <a:pt x="2" y="36"/>
                      <a:pt x="3" y="36"/>
                      <a:pt x="3" y="37"/>
                    </a:cubicBezTo>
                    <a:cubicBezTo>
                      <a:pt x="3" y="37"/>
                      <a:pt x="4" y="37"/>
                      <a:pt x="4" y="38"/>
                    </a:cubicBezTo>
                    <a:cubicBezTo>
                      <a:pt x="4" y="38"/>
                      <a:pt x="4" y="39"/>
                      <a:pt x="4" y="39"/>
                    </a:cubicBezTo>
                    <a:cubicBezTo>
                      <a:pt x="4" y="40"/>
                      <a:pt x="3" y="40"/>
                      <a:pt x="4" y="41"/>
                    </a:cubicBezTo>
                    <a:cubicBezTo>
                      <a:pt x="4" y="41"/>
                      <a:pt x="4" y="41"/>
                      <a:pt x="4" y="41"/>
                    </a:cubicBezTo>
                    <a:cubicBezTo>
                      <a:pt x="5" y="42"/>
                      <a:pt x="5" y="42"/>
                      <a:pt x="6" y="42"/>
                    </a:cubicBezTo>
                    <a:cubicBezTo>
                      <a:pt x="7" y="43"/>
                      <a:pt x="7" y="43"/>
                      <a:pt x="8" y="44"/>
                    </a:cubicBezTo>
                    <a:cubicBezTo>
                      <a:pt x="8" y="44"/>
                      <a:pt x="8" y="44"/>
                      <a:pt x="8" y="44"/>
                    </a:cubicBezTo>
                    <a:cubicBezTo>
                      <a:pt x="9" y="45"/>
                      <a:pt x="8" y="45"/>
                      <a:pt x="8" y="46"/>
                    </a:cubicBezTo>
                    <a:cubicBezTo>
                      <a:pt x="8" y="47"/>
                      <a:pt x="9" y="46"/>
                      <a:pt x="10" y="47"/>
                    </a:cubicBezTo>
                    <a:cubicBezTo>
                      <a:pt x="10" y="47"/>
                      <a:pt x="10" y="47"/>
                      <a:pt x="10" y="48"/>
                    </a:cubicBezTo>
                    <a:cubicBezTo>
                      <a:pt x="11" y="49"/>
                      <a:pt x="11" y="49"/>
                      <a:pt x="11" y="49"/>
                    </a:cubicBezTo>
                    <a:cubicBezTo>
                      <a:pt x="12" y="49"/>
                      <a:pt x="12" y="49"/>
                      <a:pt x="12" y="50"/>
                    </a:cubicBezTo>
                    <a:cubicBezTo>
                      <a:pt x="13" y="50"/>
                      <a:pt x="13" y="50"/>
                      <a:pt x="13" y="50"/>
                    </a:cubicBezTo>
                    <a:cubicBezTo>
                      <a:pt x="13" y="51"/>
                      <a:pt x="13" y="51"/>
                      <a:pt x="13" y="51"/>
                    </a:cubicBezTo>
                    <a:cubicBezTo>
                      <a:pt x="13" y="52"/>
                      <a:pt x="13" y="52"/>
                      <a:pt x="13" y="52"/>
                    </a:cubicBezTo>
                    <a:cubicBezTo>
                      <a:pt x="13" y="52"/>
                      <a:pt x="14" y="52"/>
                      <a:pt x="14" y="52"/>
                    </a:cubicBezTo>
                    <a:cubicBezTo>
                      <a:pt x="14" y="53"/>
                      <a:pt x="14" y="53"/>
                      <a:pt x="15" y="53"/>
                    </a:cubicBezTo>
                    <a:cubicBezTo>
                      <a:pt x="15" y="54"/>
                      <a:pt x="15" y="54"/>
                      <a:pt x="16" y="54"/>
                    </a:cubicBezTo>
                    <a:cubicBezTo>
                      <a:pt x="16" y="54"/>
                      <a:pt x="16" y="54"/>
                      <a:pt x="16" y="54"/>
                    </a:cubicBezTo>
                    <a:cubicBezTo>
                      <a:pt x="17" y="54"/>
                      <a:pt x="17" y="54"/>
                      <a:pt x="18" y="54"/>
                    </a:cubicBezTo>
                    <a:cubicBezTo>
                      <a:pt x="18" y="54"/>
                      <a:pt x="18" y="54"/>
                      <a:pt x="18" y="54"/>
                    </a:cubicBezTo>
                    <a:cubicBezTo>
                      <a:pt x="19" y="54"/>
                      <a:pt x="19" y="53"/>
                      <a:pt x="19" y="53"/>
                    </a:cubicBezTo>
                    <a:cubicBezTo>
                      <a:pt x="20" y="54"/>
                      <a:pt x="20" y="54"/>
                      <a:pt x="20" y="54"/>
                    </a:cubicBezTo>
                    <a:cubicBezTo>
                      <a:pt x="20" y="54"/>
                      <a:pt x="20" y="55"/>
                      <a:pt x="20" y="55"/>
                    </a:cubicBezTo>
                    <a:cubicBezTo>
                      <a:pt x="21" y="55"/>
                      <a:pt x="21" y="55"/>
                      <a:pt x="21" y="55"/>
                    </a:cubicBezTo>
                    <a:cubicBezTo>
                      <a:pt x="21" y="56"/>
                      <a:pt x="21" y="56"/>
                      <a:pt x="22" y="56"/>
                    </a:cubicBezTo>
                    <a:cubicBezTo>
                      <a:pt x="22" y="56"/>
                      <a:pt x="22" y="56"/>
                      <a:pt x="22" y="56"/>
                    </a:cubicBezTo>
                    <a:cubicBezTo>
                      <a:pt x="22" y="56"/>
                      <a:pt x="23" y="56"/>
                      <a:pt x="23" y="56"/>
                    </a:cubicBezTo>
                    <a:cubicBezTo>
                      <a:pt x="23" y="56"/>
                      <a:pt x="24" y="56"/>
                      <a:pt x="24" y="56"/>
                    </a:cubicBezTo>
                    <a:cubicBezTo>
                      <a:pt x="25" y="56"/>
                      <a:pt x="25" y="56"/>
                      <a:pt x="26" y="56"/>
                    </a:cubicBezTo>
                    <a:cubicBezTo>
                      <a:pt x="26" y="56"/>
                      <a:pt x="26" y="56"/>
                      <a:pt x="26" y="56"/>
                    </a:cubicBezTo>
                    <a:cubicBezTo>
                      <a:pt x="27" y="56"/>
                      <a:pt x="27" y="56"/>
                      <a:pt x="27" y="56"/>
                    </a:cubicBezTo>
                    <a:cubicBezTo>
                      <a:pt x="28" y="56"/>
                      <a:pt x="28" y="56"/>
                      <a:pt x="28" y="56"/>
                    </a:cubicBezTo>
                    <a:cubicBezTo>
                      <a:pt x="29" y="56"/>
                      <a:pt x="29" y="55"/>
                      <a:pt x="29" y="55"/>
                    </a:cubicBezTo>
                    <a:cubicBezTo>
                      <a:pt x="30" y="55"/>
                      <a:pt x="30" y="55"/>
                      <a:pt x="30" y="55"/>
                    </a:cubicBezTo>
                    <a:cubicBezTo>
                      <a:pt x="30" y="55"/>
                      <a:pt x="30" y="55"/>
                      <a:pt x="30" y="55"/>
                    </a:cubicBezTo>
                    <a:cubicBezTo>
                      <a:pt x="30" y="55"/>
                      <a:pt x="31" y="54"/>
                      <a:pt x="31" y="53"/>
                    </a:cubicBezTo>
                    <a:cubicBezTo>
                      <a:pt x="31" y="53"/>
                      <a:pt x="33" y="53"/>
                      <a:pt x="33" y="53"/>
                    </a:cubicBezTo>
                    <a:cubicBezTo>
                      <a:pt x="34" y="53"/>
                      <a:pt x="34" y="53"/>
                      <a:pt x="34" y="53"/>
                    </a:cubicBezTo>
                    <a:cubicBezTo>
                      <a:pt x="35" y="53"/>
                      <a:pt x="35" y="53"/>
                      <a:pt x="35" y="53"/>
                    </a:cubicBezTo>
                    <a:cubicBezTo>
                      <a:pt x="35" y="53"/>
                      <a:pt x="35" y="53"/>
                      <a:pt x="35" y="52"/>
                    </a:cubicBezTo>
                    <a:cubicBezTo>
                      <a:pt x="35" y="52"/>
                      <a:pt x="35" y="52"/>
                      <a:pt x="35" y="52"/>
                    </a:cubicBezTo>
                    <a:cubicBezTo>
                      <a:pt x="35" y="51"/>
                      <a:pt x="35" y="51"/>
                      <a:pt x="34" y="51"/>
                    </a:cubicBezTo>
                    <a:cubicBezTo>
                      <a:pt x="34" y="51"/>
                      <a:pt x="34" y="51"/>
                      <a:pt x="34" y="51"/>
                    </a:cubicBezTo>
                    <a:cubicBezTo>
                      <a:pt x="33" y="51"/>
                      <a:pt x="33" y="50"/>
                      <a:pt x="33" y="50"/>
                    </a:cubicBezTo>
                    <a:cubicBezTo>
                      <a:pt x="33" y="50"/>
                      <a:pt x="33" y="49"/>
                      <a:pt x="33" y="49"/>
                    </a:cubicBezTo>
                    <a:cubicBezTo>
                      <a:pt x="32" y="48"/>
                      <a:pt x="33" y="48"/>
                      <a:pt x="32" y="48"/>
                    </a:cubicBezTo>
                    <a:cubicBezTo>
                      <a:pt x="32" y="47"/>
                      <a:pt x="32" y="47"/>
                      <a:pt x="32" y="47"/>
                    </a:cubicBezTo>
                    <a:cubicBezTo>
                      <a:pt x="31" y="47"/>
                      <a:pt x="31" y="47"/>
                      <a:pt x="31" y="46"/>
                    </a:cubicBezTo>
                    <a:cubicBezTo>
                      <a:pt x="31" y="46"/>
                      <a:pt x="30" y="46"/>
                      <a:pt x="30" y="45"/>
                    </a:cubicBezTo>
                    <a:cubicBezTo>
                      <a:pt x="30" y="45"/>
                      <a:pt x="29" y="45"/>
                      <a:pt x="29" y="45"/>
                    </a:cubicBezTo>
                    <a:cubicBezTo>
                      <a:pt x="29" y="44"/>
                      <a:pt x="28" y="45"/>
                      <a:pt x="28" y="44"/>
                    </a:cubicBezTo>
                    <a:cubicBezTo>
                      <a:pt x="28" y="44"/>
                      <a:pt x="28" y="44"/>
                      <a:pt x="28" y="44"/>
                    </a:cubicBezTo>
                    <a:cubicBezTo>
                      <a:pt x="28" y="43"/>
                      <a:pt x="28" y="43"/>
                      <a:pt x="28" y="42"/>
                    </a:cubicBezTo>
                    <a:cubicBezTo>
                      <a:pt x="28" y="42"/>
                      <a:pt x="29" y="42"/>
                      <a:pt x="29" y="42"/>
                    </a:cubicBezTo>
                    <a:cubicBezTo>
                      <a:pt x="29" y="42"/>
                      <a:pt x="29" y="43"/>
                      <a:pt x="30" y="43"/>
                    </a:cubicBezTo>
                    <a:cubicBezTo>
                      <a:pt x="30" y="43"/>
                      <a:pt x="30" y="43"/>
                      <a:pt x="30" y="42"/>
                    </a:cubicBezTo>
                    <a:cubicBezTo>
                      <a:pt x="31" y="42"/>
                      <a:pt x="30" y="42"/>
                      <a:pt x="30" y="41"/>
                    </a:cubicBezTo>
                    <a:cubicBezTo>
                      <a:pt x="30" y="41"/>
                      <a:pt x="30" y="40"/>
                      <a:pt x="30" y="40"/>
                    </a:cubicBezTo>
                    <a:cubicBezTo>
                      <a:pt x="30" y="39"/>
                      <a:pt x="30" y="39"/>
                      <a:pt x="30" y="38"/>
                    </a:cubicBezTo>
                    <a:cubicBezTo>
                      <a:pt x="30" y="38"/>
                      <a:pt x="30" y="37"/>
                      <a:pt x="31" y="37"/>
                    </a:cubicBezTo>
                    <a:cubicBezTo>
                      <a:pt x="31" y="37"/>
                      <a:pt x="31" y="36"/>
                      <a:pt x="31" y="36"/>
                    </a:cubicBezTo>
                    <a:cubicBezTo>
                      <a:pt x="31" y="36"/>
                      <a:pt x="32" y="36"/>
                      <a:pt x="32" y="35"/>
                    </a:cubicBezTo>
                    <a:cubicBezTo>
                      <a:pt x="32" y="35"/>
                      <a:pt x="32" y="35"/>
                      <a:pt x="33" y="35"/>
                    </a:cubicBezTo>
                    <a:cubicBezTo>
                      <a:pt x="33" y="34"/>
                      <a:pt x="33" y="34"/>
                      <a:pt x="33" y="34"/>
                    </a:cubicBezTo>
                    <a:cubicBezTo>
                      <a:pt x="33" y="33"/>
                      <a:pt x="32" y="33"/>
                      <a:pt x="33" y="33"/>
                    </a:cubicBezTo>
                    <a:cubicBezTo>
                      <a:pt x="33" y="32"/>
                      <a:pt x="33" y="33"/>
                      <a:pt x="33" y="32"/>
                    </a:cubicBezTo>
                    <a:cubicBezTo>
                      <a:pt x="33" y="32"/>
                      <a:pt x="33" y="32"/>
                      <a:pt x="33" y="32"/>
                    </a:cubicBezTo>
                    <a:cubicBezTo>
                      <a:pt x="33" y="31"/>
                      <a:pt x="34" y="31"/>
                      <a:pt x="34" y="31"/>
                    </a:cubicBezTo>
                    <a:cubicBezTo>
                      <a:pt x="34" y="31"/>
                      <a:pt x="34" y="30"/>
                      <a:pt x="34" y="30"/>
                    </a:cubicBezTo>
                    <a:cubicBezTo>
                      <a:pt x="35" y="30"/>
                      <a:pt x="35" y="30"/>
                      <a:pt x="35" y="30"/>
                    </a:cubicBezTo>
                    <a:cubicBezTo>
                      <a:pt x="36" y="30"/>
                      <a:pt x="36" y="29"/>
                      <a:pt x="36" y="29"/>
                    </a:cubicBezTo>
                    <a:cubicBezTo>
                      <a:pt x="36" y="29"/>
                      <a:pt x="36" y="28"/>
                      <a:pt x="36" y="28"/>
                    </a:cubicBezTo>
                    <a:cubicBezTo>
                      <a:pt x="36" y="28"/>
                      <a:pt x="36" y="28"/>
                      <a:pt x="36" y="27"/>
                    </a:cubicBezTo>
                    <a:cubicBezTo>
                      <a:pt x="36" y="27"/>
                      <a:pt x="36" y="27"/>
                      <a:pt x="36" y="27"/>
                    </a:cubicBezTo>
                    <a:cubicBezTo>
                      <a:pt x="36" y="26"/>
                      <a:pt x="36" y="26"/>
                      <a:pt x="36" y="26"/>
                    </a:cubicBezTo>
                    <a:cubicBezTo>
                      <a:pt x="36" y="25"/>
                      <a:pt x="36" y="25"/>
                      <a:pt x="36" y="25"/>
                    </a:cubicBezTo>
                    <a:cubicBezTo>
                      <a:pt x="36" y="24"/>
                      <a:pt x="36" y="24"/>
                      <a:pt x="36" y="24"/>
                    </a:cubicBezTo>
                    <a:cubicBezTo>
                      <a:pt x="36" y="24"/>
                      <a:pt x="36" y="23"/>
                      <a:pt x="36" y="23"/>
                    </a:cubicBezTo>
                    <a:cubicBezTo>
                      <a:pt x="36" y="22"/>
                      <a:pt x="36" y="22"/>
                      <a:pt x="37" y="21"/>
                    </a:cubicBezTo>
                    <a:cubicBezTo>
                      <a:pt x="37" y="21"/>
                      <a:pt x="37" y="21"/>
                      <a:pt x="37" y="20"/>
                    </a:cubicBezTo>
                    <a:cubicBezTo>
                      <a:pt x="37" y="20"/>
                      <a:pt x="36" y="19"/>
                      <a:pt x="37" y="19"/>
                    </a:cubicBezTo>
                    <a:cubicBezTo>
                      <a:pt x="37" y="19"/>
                      <a:pt x="37" y="19"/>
                      <a:pt x="37" y="19"/>
                    </a:cubicBezTo>
                    <a:cubicBezTo>
                      <a:pt x="37" y="18"/>
                      <a:pt x="37" y="18"/>
                      <a:pt x="37" y="18"/>
                    </a:cubicBezTo>
                    <a:cubicBezTo>
                      <a:pt x="37" y="18"/>
                      <a:pt x="38" y="18"/>
                      <a:pt x="38" y="18"/>
                    </a:cubicBezTo>
                    <a:cubicBezTo>
                      <a:pt x="38" y="18"/>
                      <a:pt x="38" y="17"/>
                      <a:pt x="38" y="17"/>
                    </a:cubicBezTo>
                    <a:cubicBezTo>
                      <a:pt x="39" y="17"/>
                      <a:pt x="39" y="17"/>
                      <a:pt x="39" y="17"/>
                    </a:cubicBezTo>
                    <a:cubicBezTo>
                      <a:pt x="39" y="17"/>
                      <a:pt x="39" y="17"/>
                      <a:pt x="40" y="17"/>
                    </a:cubicBezTo>
                    <a:cubicBezTo>
                      <a:pt x="40" y="16"/>
                      <a:pt x="40" y="16"/>
                      <a:pt x="41" y="16"/>
                    </a:cubicBezTo>
                    <a:cubicBezTo>
                      <a:pt x="41" y="16"/>
                      <a:pt x="41" y="16"/>
                      <a:pt x="41" y="15"/>
                    </a:cubicBezTo>
                    <a:cubicBezTo>
                      <a:pt x="41" y="15"/>
                      <a:pt x="41" y="15"/>
                      <a:pt x="41" y="15"/>
                    </a:cubicBezTo>
                    <a:cubicBezTo>
                      <a:pt x="42" y="15"/>
                      <a:pt x="42" y="15"/>
                      <a:pt x="42" y="15"/>
                    </a:cubicBezTo>
                    <a:cubicBezTo>
                      <a:pt x="41" y="14"/>
                      <a:pt x="41" y="14"/>
                      <a:pt x="41" y="1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1" name="Freeform 251"/>
              <p:cNvSpPr>
                <a:spLocks/>
              </p:cNvSpPr>
              <p:nvPr/>
            </p:nvSpPr>
            <p:spPr bwMode="auto">
              <a:xfrm>
                <a:off x="5370514" y="3443289"/>
                <a:ext cx="0" cy="1111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2" name="Freeform 252"/>
              <p:cNvSpPr>
                <a:spLocks/>
              </p:cNvSpPr>
              <p:nvPr/>
            </p:nvSpPr>
            <p:spPr bwMode="auto">
              <a:xfrm>
                <a:off x="5726114" y="3713164"/>
                <a:ext cx="22225" cy="22225"/>
              </a:xfrm>
              <a:custGeom>
                <a:avLst/>
                <a:gdLst>
                  <a:gd name="T0" fmla="*/ 1 w 2"/>
                  <a:gd name="T1" fmla="*/ 0 h 2"/>
                  <a:gd name="T2" fmla="*/ 0 w 2"/>
                  <a:gd name="T3" fmla="*/ 0 h 2"/>
                  <a:gd name="T4" fmla="*/ 0 w 2"/>
                  <a:gd name="T5" fmla="*/ 1 h 2"/>
                  <a:gd name="T6" fmla="*/ 0 w 2"/>
                  <a:gd name="T7" fmla="*/ 2 h 2"/>
                  <a:gd name="T8" fmla="*/ 1 w 2"/>
                  <a:gd name="T9" fmla="*/ 1 h 2"/>
                  <a:gd name="T10" fmla="*/ 2 w 2"/>
                  <a:gd name="T11" fmla="*/ 1 h 2"/>
                  <a:gd name="T12" fmla="*/ 2 w 2"/>
                  <a:gd name="T13" fmla="*/ 0 h 2"/>
                  <a:gd name="T14" fmla="*/ 1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0"/>
                    </a:moveTo>
                    <a:cubicBezTo>
                      <a:pt x="1" y="0"/>
                      <a:pt x="1" y="0"/>
                      <a:pt x="0" y="0"/>
                    </a:cubicBezTo>
                    <a:cubicBezTo>
                      <a:pt x="0" y="1"/>
                      <a:pt x="0" y="1"/>
                      <a:pt x="0" y="1"/>
                    </a:cubicBezTo>
                    <a:cubicBezTo>
                      <a:pt x="0" y="1"/>
                      <a:pt x="0" y="1"/>
                      <a:pt x="0" y="2"/>
                    </a:cubicBezTo>
                    <a:cubicBezTo>
                      <a:pt x="0" y="2"/>
                      <a:pt x="1" y="2"/>
                      <a:pt x="1" y="1"/>
                    </a:cubicBezTo>
                    <a:cubicBezTo>
                      <a:pt x="1" y="1"/>
                      <a:pt x="1" y="1"/>
                      <a:pt x="2" y="1"/>
                    </a:cubicBezTo>
                    <a:cubicBezTo>
                      <a:pt x="2" y="0"/>
                      <a:pt x="2" y="0"/>
                      <a:pt x="2" y="0"/>
                    </a:cubicBezTo>
                    <a:cubicBezTo>
                      <a:pt x="2" y="0"/>
                      <a:pt x="2"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3" name="Freeform 253"/>
              <p:cNvSpPr>
                <a:spLocks/>
              </p:cNvSpPr>
              <p:nvPr/>
            </p:nvSpPr>
            <p:spPr bwMode="auto">
              <a:xfrm>
                <a:off x="5672139" y="3735389"/>
                <a:ext cx="11113" cy="22225"/>
              </a:xfrm>
              <a:custGeom>
                <a:avLst/>
                <a:gdLst>
                  <a:gd name="T0" fmla="*/ 0 w 1"/>
                  <a:gd name="T1" fmla="*/ 1 h 2"/>
                  <a:gd name="T2" fmla="*/ 0 w 1"/>
                  <a:gd name="T3" fmla="*/ 1 h 2"/>
                  <a:gd name="T4" fmla="*/ 1 w 1"/>
                  <a:gd name="T5" fmla="*/ 1 h 2"/>
                  <a:gd name="T6" fmla="*/ 1 w 1"/>
                  <a:gd name="T7" fmla="*/ 1 h 2"/>
                  <a:gd name="T8" fmla="*/ 1 w 1"/>
                  <a:gd name="T9" fmla="*/ 1 h 2"/>
                  <a:gd name="T10" fmla="*/ 0 w 1"/>
                  <a:gd name="T11" fmla="*/ 1 h 2"/>
                </a:gdLst>
                <a:ahLst/>
                <a:cxnLst>
                  <a:cxn ang="0">
                    <a:pos x="T0" y="T1"/>
                  </a:cxn>
                  <a:cxn ang="0">
                    <a:pos x="T2" y="T3"/>
                  </a:cxn>
                  <a:cxn ang="0">
                    <a:pos x="T4" y="T5"/>
                  </a:cxn>
                  <a:cxn ang="0">
                    <a:pos x="T6" y="T7"/>
                  </a:cxn>
                  <a:cxn ang="0">
                    <a:pos x="T8" y="T9"/>
                  </a:cxn>
                  <a:cxn ang="0">
                    <a:pos x="T10" y="T11"/>
                  </a:cxn>
                </a:cxnLst>
                <a:rect l="0" t="0" r="r" b="b"/>
                <a:pathLst>
                  <a:path w="1" h="2">
                    <a:moveTo>
                      <a:pt x="0" y="1"/>
                    </a:moveTo>
                    <a:cubicBezTo>
                      <a:pt x="0" y="1"/>
                      <a:pt x="0" y="1"/>
                      <a:pt x="0" y="1"/>
                    </a:cubicBezTo>
                    <a:cubicBezTo>
                      <a:pt x="0" y="2"/>
                      <a:pt x="0" y="2"/>
                      <a:pt x="1" y="1"/>
                    </a:cubicBezTo>
                    <a:cubicBezTo>
                      <a:pt x="1" y="1"/>
                      <a:pt x="1" y="1"/>
                      <a:pt x="1" y="1"/>
                    </a:cubicBezTo>
                    <a:cubicBezTo>
                      <a:pt x="1" y="1"/>
                      <a:pt x="1" y="1"/>
                      <a:pt x="1" y="1"/>
                    </a:cubicBezTo>
                    <a:cubicBezTo>
                      <a:pt x="1" y="0"/>
                      <a:pt x="1" y="0"/>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4" name="Freeform 254"/>
              <p:cNvSpPr>
                <a:spLocks/>
              </p:cNvSpPr>
              <p:nvPr/>
            </p:nvSpPr>
            <p:spPr bwMode="auto">
              <a:xfrm>
                <a:off x="5219701" y="2081214"/>
                <a:ext cx="1111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5" name="Freeform 255"/>
              <p:cNvSpPr>
                <a:spLocks/>
              </p:cNvSpPr>
              <p:nvPr/>
            </p:nvSpPr>
            <p:spPr bwMode="auto">
              <a:xfrm>
                <a:off x="5111751" y="2081214"/>
                <a:ext cx="560388" cy="508000"/>
              </a:xfrm>
              <a:custGeom>
                <a:avLst/>
                <a:gdLst>
                  <a:gd name="T0" fmla="*/ 50 w 52"/>
                  <a:gd name="T1" fmla="*/ 27 h 47"/>
                  <a:gd name="T2" fmla="*/ 45 w 52"/>
                  <a:gd name="T3" fmla="*/ 26 h 47"/>
                  <a:gd name="T4" fmla="*/ 42 w 52"/>
                  <a:gd name="T5" fmla="*/ 23 h 47"/>
                  <a:gd name="T6" fmla="*/ 41 w 52"/>
                  <a:gd name="T7" fmla="*/ 21 h 47"/>
                  <a:gd name="T8" fmla="*/ 40 w 52"/>
                  <a:gd name="T9" fmla="*/ 19 h 47"/>
                  <a:gd name="T10" fmla="*/ 39 w 52"/>
                  <a:gd name="T11" fmla="*/ 17 h 47"/>
                  <a:gd name="T12" fmla="*/ 38 w 52"/>
                  <a:gd name="T13" fmla="*/ 15 h 47"/>
                  <a:gd name="T14" fmla="*/ 37 w 52"/>
                  <a:gd name="T15" fmla="*/ 14 h 47"/>
                  <a:gd name="T16" fmla="*/ 35 w 52"/>
                  <a:gd name="T17" fmla="*/ 11 h 47"/>
                  <a:gd name="T18" fmla="*/ 34 w 52"/>
                  <a:gd name="T19" fmla="*/ 10 h 47"/>
                  <a:gd name="T20" fmla="*/ 32 w 52"/>
                  <a:gd name="T21" fmla="*/ 10 h 47"/>
                  <a:gd name="T22" fmla="*/ 30 w 52"/>
                  <a:gd name="T23" fmla="*/ 9 h 47"/>
                  <a:gd name="T24" fmla="*/ 29 w 52"/>
                  <a:gd name="T25" fmla="*/ 9 h 47"/>
                  <a:gd name="T26" fmla="*/ 23 w 52"/>
                  <a:gd name="T27" fmla="*/ 8 h 47"/>
                  <a:gd name="T28" fmla="*/ 21 w 52"/>
                  <a:gd name="T29" fmla="*/ 4 h 47"/>
                  <a:gd name="T30" fmla="*/ 15 w 52"/>
                  <a:gd name="T31" fmla="*/ 2 h 47"/>
                  <a:gd name="T32" fmla="*/ 11 w 52"/>
                  <a:gd name="T33" fmla="*/ 0 h 47"/>
                  <a:gd name="T34" fmla="*/ 9 w 52"/>
                  <a:gd name="T35" fmla="*/ 1 h 47"/>
                  <a:gd name="T36" fmla="*/ 5 w 52"/>
                  <a:gd name="T37" fmla="*/ 3 h 47"/>
                  <a:gd name="T38" fmla="*/ 7 w 52"/>
                  <a:gd name="T39" fmla="*/ 5 h 47"/>
                  <a:gd name="T40" fmla="*/ 5 w 52"/>
                  <a:gd name="T41" fmla="*/ 7 h 47"/>
                  <a:gd name="T42" fmla="*/ 2 w 52"/>
                  <a:gd name="T43" fmla="*/ 8 h 47"/>
                  <a:gd name="T44" fmla="*/ 1 w 52"/>
                  <a:gd name="T45" fmla="*/ 9 h 47"/>
                  <a:gd name="T46" fmla="*/ 1 w 52"/>
                  <a:gd name="T47" fmla="*/ 13 h 47"/>
                  <a:gd name="T48" fmla="*/ 5 w 52"/>
                  <a:gd name="T49" fmla="*/ 16 h 47"/>
                  <a:gd name="T50" fmla="*/ 7 w 52"/>
                  <a:gd name="T51" fmla="*/ 19 h 47"/>
                  <a:gd name="T52" fmla="*/ 9 w 52"/>
                  <a:gd name="T53" fmla="*/ 23 h 47"/>
                  <a:gd name="T54" fmla="*/ 12 w 52"/>
                  <a:gd name="T55" fmla="*/ 25 h 47"/>
                  <a:gd name="T56" fmla="*/ 13 w 52"/>
                  <a:gd name="T57" fmla="*/ 29 h 47"/>
                  <a:gd name="T58" fmla="*/ 13 w 52"/>
                  <a:gd name="T59" fmla="*/ 32 h 47"/>
                  <a:gd name="T60" fmla="*/ 16 w 52"/>
                  <a:gd name="T61" fmla="*/ 35 h 47"/>
                  <a:gd name="T62" fmla="*/ 18 w 52"/>
                  <a:gd name="T63" fmla="*/ 37 h 47"/>
                  <a:gd name="T64" fmla="*/ 18 w 52"/>
                  <a:gd name="T65" fmla="*/ 39 h 47"/>
                  <a:gd name="T66" fmla="*/ 20 w 52"/>
                  <a:gd name="T67" fmla="*/ 41 h 47"/>
                  <a:gd name="T68" fmla="*/ 22 w 52"/>
                  <a:gd name="T69" fmla="*/ 43 h 47"/>
                  <a:gd name="T70" fmla="*/ 26 w 52"/>
                  <a:gd name="T71" fmla="*/ 43 h 47"/>
                  <a:gd name="T72" fmla="*/ 29 w 52"/>
                  <a:gd name="T73" fmla="*/ 45 h 47"/>
                  <a:gd name="T74" fmla="*/ 31 w 52"/>
                  <a:gd name="T75" fmla="*/ 46 h 47"/>
                  <a:gd name="T76" fmla="*/ 33 w 52"/>
                  <a:gd name="T77" fmla="*/ 42 h 47"/>
                  <a:gd name="T78" fmla="*/ 40 w 52"/>
                  <a:gd name="T79" fmla="*/ 40 h 47"/>
                  <a:gd name="T80" fmla="*/ 44 w 52"/>
                  <a:gd name="T81" fmla="*/ 38 h 47"/>
                  <a:gd name="T82" fmla="*/ 50 w 52"/>
                  <a:gd name="T83" fmla="*/ 34 h 47"/>
                  <a:gd name="T84" fmla="*/ 52 w 52"/>
                  <a:gd name="T85"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47">
                    <a:moveTo>
                      <a:pt x="52" y="28"/>
                    </a:moveTo>
                    <a:cubicBezTo>
                      <a:pt x="52" y="28"/>
                      <a:pt x="52" y="28"/>
                      <a:pt x="52" y="28"/>
                    </a:cubicBezTo>
                    <a:cubicBezTo>
                      <a:pt x="51" y="27"/>
                      <a:pt x="51" y="27"/>
                      <a:pt x="50" y="27"/>
                    </a:cubicBezTo>
                    <a:cubicBezTo>
                      <a:pt x="50" y="26"/>
                      <a:pt x="49" y="26"/>
                      <a:pt x="48" y="26"/>
                    </a:cubicBezTo>
                    <a:cubicBezTo>
                      <a:pt x="47" y="26"/>
                      <a:pt x="47" y="26"/>
                      <a:pt x="46" y="26"/>
                    </a:cubicBezTo>
                    <a:cubicBezTo>
                      <a:pt x="46" y="26"/>
                      <a:pt x="45" y="26"/>
                      <a:pt x="45" y="26"/>
                    </a:cubicBezTo>
                    <a:cubicBezTo>
                      <a:pt x="44" y="26"/>
                      <a:pt x="44" y="26"/>
                      <a:pt x="44" y="25"/>
                    </a:cubicBezTo>
                    <a:cubicBezTo>
                      <a:pt x="43" y="25"/>
                      <a:pt x="43" y="25"/>
                      <a:pt x="43" y="25"/>
                    </a:cubicBezTo>
                    <a:cubicBezTo>
                      <a:pt x="42" y="24"/>
                      <a:pt x="42" y="24"/>
                      <a:pt x="42" y="23"/>
                    </a:cubicBezTo>
                    <a:cubicBezTo>
                      <a:pt x="42" y="23"/>
                      <a:pt x="42" y="23"/>
                      <a:pt x="42" y="23"/>
                    </a:cubicBezTo>
                    <a:cubicBezTo>
                      <a:pt x="41" y="22"/>
                      <a:pt x="41" y="22"/>
                      <a:pt x="41" y="22"/>
                    </a:cubicBezTo>
                    <a:cubicBezTo>
                      <a:pt x="41" y="21"/>
                      <a:pt x="41" y="21"/>
                      <a:pt x="41" y="21"/>
                    </a:cubicBezTo>
                    <a:cubicBezTo>
                      <a:pt x="40" y="21"/>
                      <a:pt x="40" y="21"/>
                      <a:pt x="40" y="21"/>
                    </a:cubicBezTo>
                    <a:cubicBezTo>
                      <a:pt x="40" y="20"/>
                      <a:pt x="40" y="20"/>
                      <a:pt x="40" y="20"/>
                    </a:cubicBezTo>
                    <a:cubicBezTo>
                      <a:pt x="40" y="20"/>
                      <a:pt x="40" y="20"/>
                      <a:pt x="40" y="19"/>
                    </a:cubicBezTo>
                    <a:cubicBezTo>
                      <a:pt x="40" y="19"/>
                      <a:pt x="40" y="19"/>
                      <a:pt x="39" y="19"/>
                    </a:cubicBezTo>
                    <a:cubicBezTo>
                      <a:pt x="39" y="18"/>
                      <a:pt x="39" y="18"/>
                      <a:pt x="39" y="18"/>
                    </a:cubicBezTo>
                    <a:cubicBezTo>
                      <a:pt x="39" y="18"/>
                      <a:pt x="39" y="18"/>
                      <a:pt x="39" y="17"/>
                    </a:cubicBezTo>
                    <a:cubicBezTo>
                      <a:pt x="39" y="17"/>
                      <a:pt x="39" y="17"/>
                      <a:pt x="39" y="17"/>
                    </a:cubicBezTo>
                    <a:cubicBezTo>
                      <a:pt x="38" y="16"/>
                      <a:pt x="39" y="16"/>
                      <a:pt x="39" y="16"/>
                    </a:cubicBezTo>
                    <a:cubicBezTo>
                      <a:pt x="39" y="16"/>
                      <a:pt x="38" y="16"/>
                      <a:pt x="38" y="15"/>
                    </a:cubicBezTo>
                    <a:cubicBezTo>
                      <a:pt x="38" y="15"/>
                      <a:pt x="38" y="15"/>
                      <a:pt x="38" y="15"/>
                    </a:cubicBezTo>
                    <a:cubicBezTo>
                      <a:pt x="37" y="15"/>
                      <a:pt x="37" y="15"/>
                      <a:pt x="37" y="14"/>
                    </a:cubicBezTo>
                    <a:cubicBezTo>
                      <a:pt x="37" y="14"/>
                      <a:pt x="37" y="14"/>
                      <a:pt x="37" y="14"/>
                    </a:cubicBezTo>
                    <a:cubicBezTo>
                      <a:pt x="36" y="13"/>
                      <a:pt x="36" y="13"/>
                      <a:pt x="36" y="13"/>
                    </a:cubicBezTo>
                    <a:cubicBezTo>
                      <a:pt x="36" y="13"/>
                      <a:pt x="36" y="13"/>
                      <a:pt x="35" y="12"/>
                    </a:cubicBezTo>
                    <a:cubicBezTo>
                      <a:pt x="35" y="12"/>
                      <a:pt x="35" y="12"/>
                      <a:pt x="35" y="11"/>
                    </a:cubicBezTo>
                    <a:cubicBezTo>
                      <a:pt x="35" y="11"/>
                      <a:pt x="35" y="11"/>
                      <a:pt x="35" y="11"/>
                    </a:cubicBezTo>
                    <a:cubicBezTo>
                      <a:pt x="34" y="11"/>
                      <a:pt x="34" y="11"/>
                      <a:pt x="34" y="10"/>
                    </a:cubicBezTo>
                    <a:cubicBezTo>
                      <a:pt x="34" y="10"/>
                      <a:pt x="34" y="10"/>
                      <a:pt x="34" y="10"/>
                    </a:cubicBezTo>
                    <a:cubicBezTo>
                      <a:pt x="34" y="10"/>
                      <a:pt x="34" y="10"/>
                      <a:pt x="34" y="10"/>
                    </a:cubicBezTo>
                    <a:cubicBezTo>
                      <a:pt x="33" y="10"/>
                      <a:pt x="33" y="10"/>
                      <a:pt x="33" y="10"/>
                    </a:cubicBezTo>
                    <a:cubicBezTo>
                      <a:pt x="33" y="10"/>
                      <a:pt x="32" y="10"/>
                      <a:pt x="32" y="10"/>
                    </a:cubicBezTo>
                    <a:cubicBezTo>
                      <a:pt x="32" y="10"/>
                      <a:pt x="32" y="10"/>
                      <a:pt x="31" y="10"/>
                    </a:cubicBezTo>
                    <a:cubicBezTo>
                      <a:pt x="31" y="9"/>
                      <a:pt x="31" y="9"/>
                      <a:pt x="31" y="9"/>
                    </a:cubicBezTo>
                    <a:cubicBezTo>
                      <a:pt x="31" y="8"/>
                      <a:pt x="30" y="9"/>
                      <a:pt x="30" y="9"/>
                    </a:cubicBezTo>
                    <a:cubicBezTo>
                      <a:pt x="30" y="9"/>
                      <a:pt x="30" y="9"/>
                      <a:pt x="29" y="8"/>
                    </a:cubicBezTo>
                    <a:cubicBezTo>
                      <a:pt x="29" y="9"/>
                      <a:pt x="29" y="9"/>
                      <a:pt x="29" y="9"/>
                    </a:cubicBezTo>
                    <a:cubicBezTo>
                      <a:pt x="29" y="9"/>
                      <a:pt x="29" y="9"/>
                      <a:pt x="29" y="9"/>
                    </a:cubicBezTo>
                    <a:cubicBezTo>
                      <a:pt x="28" y="9"/>
                      <a:pt x="28" y="9"/>
                      <a:pt x="28" y="9"/>
                    </a:cubicBezTo>
                    <a:cubicBezTo>
                      <a:pt x="27" y="9"/>
                      <a:pt x="27" y="8"/>
                      <a:pt x="27" y="8"/>
                    </a:cubicBezTo>
                    <a:cubicBezTo>
                      <a:pt x="25" y="8"/>
                      <a:pt x="24" y="8"/>
                      <a:pt x="23" y="8"/>
                    </a:cubicBezTo>
                    <a:cubicBezTo>
                      <a:pt x="22" y="7"/>
                      <a:pt x="22" y="7"/>
                      <a:pt x="22" y="7"/>
                    </a:cubicBezTo>
                    <a:cubicBezTo>
                      <a:pt x="21" y="6"/>
                      <a:pt x="22" y="6"/>
                      <a:pt x="22" y="6"/>
                    </a:cubicBezTo>
                    <a:cubicBezTo>
                      <a:pt x="22" y="5"/>
                      <a:pt x="21" y="5"/>
                      <a:pt x="21" y="4"/>
                    </a:cubicBezTo>
                    <a:cubicBezTo>
                      <a:pt x="20" y="4"/>
                      <a:pt x="20" y="4"/>
                      <a:pt x="19" y="4"/>
                    </a:cubicBezTo>
                    <a:cubicBezTo>
                      <a:pt x="18" y="3"/>
                      <a:pt x="18" y="3"/>
                      <a:pt x="17" y="3"/>
                    </a:cubicBezTo>
                    <a:cubicBezTo>
                      <a:pt x="16" y="3"/>
                      <a:pt x="16" y="3"/>
                      <a:pt x="15" y="2"/>
                    </a:cubicBezTo>
                    <a:cubicBezTo>
                      <a:pt x="14" y="2"/>
                      <a:pt x="14" y="2"/>
                      <a:pt x="13" y="1"/>
                    </a:cubicBezTo>
                    <a:cubicBezTo>
                      <a:pt x="13" y="1"/>
                      <a:pt x="12" y="1"/>
                      <a:pt x="12" y="1"/>
                    </a:cubicBezTo>
                    <a:cubicBezTo>
                      <a:pt x="12" y="0"/>
                      <a:pt x="12" y="0"/>
                      <a:pt x="11" y="0"/>
                    </a:cubicBezTo>
                    <a:cubicBezTo>
                      <a:pt x="11" y="0"/>
                      <a:pt x="11" y="0"/>
                      <a:pt x="10" y="0"/>
                    </a:cubicBezTo>
                    <a:cubicBezTo>
                      <a:pt x="10" y="0"/>
                      <a:pt x="10" y="0"/>
                      <a:pt x="10" y="0"/>
                    </a:cubicBezTo>
                    <a:cubicBezTo>
                      <a:pt x="10" y="1"/>
                      <a:pt x="9" y="1"/>
                      <a:pt x="9" y="1"/>
                    </a:cubicBezTo>
                    <a:cubicBezTo>
                      <a:pt x="9" y="1"/>
                      <a:pt x="8" y="1"/>
                      <a:pt x="8" y="1"/>
                    </a:cubicBezTo>
                    <a:cubicBezTo>
                      <a:pt x="7" y="1"/>
                      <a:pt x="7" y="1"/>
                      <a:pt x="6" y="2"/>
                    </a:cubicBezTo>
                    <a:cubicBezTo>
                      <a:pt x="6" y="2"/>
                      <a:pt x="5" y="2"/>
                      <a:pt x="5" y="3"/>
                    </a:cubicBezTo>
                    <a:cubicBezTo>
                      <a:pt x="5" y="3"/>
                      <a:pt x="6" y="3"/>
                      <a:pt x="6" y="4"/>
                    </a:cubicBezTo>
                    <a:cubicBezTo>
                      <a:pt x="6" y="4"/>
                      <a:pt x="7" y="3"/>
                      <a:pt x="7" y="4"/>
                    </a:cubicBezTo>
                    <a:cubicBezTo>
                      <a:pt x="7" y="4"/>
                      <a:pt x="7" y="4"/>
                      <a:pt x="7" y="5"/>
                    </a:cubicBezTo>
                    <a:cubicBezTo>
                      <a:pt x="7" y="5"/>
                      <a:pt x="8" y="6"/>
                      <a:pt x="7" y="6"/>
                    </a:cubicBezTo>
                    <a:cubicBezTo>
                      <a:pt x="7" y="7"/>
                      <a:pt x="6" y="6"/>
                      <a:pt x="5" y="6"/>
                    </a:cubicBezTo>
                    <a:cubicBezTo>
                      <a:pt x="5" y="7"/>
                      <a:pt x="5" y="7"/>
                      <a:pt x="5" y="7"/>
                    </a:cubicBezTo>
                    <a:cubicBezTo>
                      <a:pt x="4" y="7"/>
                      <a:pt x="4" y="8"/>
                      <a:pt x="4" y="8"/>
                    </a:cubicBezTo>
                    <a:cubicBezTo>
                      <a:pt x="4" y="8"/>
                      <a:pt x="4" y="8"/>
                      <a:pt x="3" y="8"/>
                    </a:cubicBezTo>
                    <a:cubicBezTo>
                      <a:pt x="3" y="8"/>
                      <a:pt x="2" y="8"/>
                      <a:pt x="2" y="8"/>
                    </a:cubicBezTo>
                    <a:cubicBezTo>
                      <a:pt x="1" y="8"/>
                      <a:pt x="1" y="8"/>
                      <a:pt x="1" y="8"/>
                    </a:cubicBezTo>
                    <a:cubicBezTo>
                      <a:pt x="1" y="8"/>
                      <a:pt x="1" y="8"/>
                      <a:pt x="1" y="8"/>
                    </a:cubicBezTo>
                    <a:cubicBezTo>
                      <a:pt x="1" y="8"/>
                      <a:pt x="1" y="9"/>
                      <a:pt x="1" y="9"/>
                    </a:cubicBezTo>
                    <a:cubicBezTo>
                      <a:pt x="1" y="9"/>
                      <a:pt x="1" y="10"/>
                      <a:pt x="1" y="10"/>
                    </a:cubicBezTo>
                    <a:cubicBezTo>
                      <a:pt x="1" y="11"/>
                      <a:pt x="0" y="11"/>
                      <a:pt x="1" y="12"/>
                    </a:cubicBezTo>
                    <a:cubicBezTo>
                      <a:pt x="1" y="12"/>
                      <a:pt x="1" y="13"/>
                      <a:pt x="1" y="13"/>
                    </a:cubicBezTo>
                    <a:cubicBezTo>
                      <a:pt x="1" y="13"/>
                      <a:pt x="2" y="13"/>
                      <a:pt x="2" y="13"/>
                    </a:cubicBezTo>
                    <a:cubicBezTo>
                      <a:pt x="3" y="13"/>
                      <a:pt x="3" y="14"/>
                      <a:pt x="4" y="14"/>
                    </a:cubicBezTo>
                    <a:cubicBezTo>
                      <a:pt x="4" y="15"/>
                      <a:pt x="4" y="15"/>
                      <a:pt x="5" y="16"/>
                    </a:cubicBezTo>
                    <a:cubicBezTo>
                      <a:pt x="5" y="16"/>
                      <a:pt x="5" y="16"/>
                      <a:pt x="5" y="17"/>
                    </a:cubicBezTo>
                    <a:cubicBezTo>
                      <a:pt x="6" y="17"/>
                      <a:pt x="6" y="18"/>
                      <a:pt x="6" y="18"/>
                    </a:cubicBezTo>
                    <a:cubicBezTo>
                      <a:pt x="7" y="19"/>
                      <a:pt x="7" y="19"/>
                      <a:pt x="7" y="19"/>
                    </a:cubicBezTo>
                    <a:cubicBezTo>
                      <a:pt x="8" y="20"/>
                      <a:pt x="7" y="21"/>
                      <a:pt x="8" y="21"/>
                    </a:cubicBezTo>
                    <a:cubicBezTo>
                      <a:pt x="8" y="22"/>
                      <a:pt x="8" y="22"/>
                      <a:pt x="8" y="22"/>
                    </a:cubicBezTo>
                    <a:cubicBezTo>
                      <a:pt x="9" y="22"/>
                      <a:pt x="8" y="23"/>
                      <a:pt x="9" y="23"/>
                    </a:cubicBezTo>
                    <a:cubicBezTo>
                      <a:pt x="9" y="23"/>
                      <a:pt x="9" y="23"/>
                      <a:pt x="10" y="23"/>
                    </a:cubicBezTo>
                    <a:cubicBezTo>
                      <a:pt x="10" y="24"/>
                      <a:pt x="10" y="24"/>
                      <a:pt x="11" y="24"/>
                    </a:cubicBezTo>
                    <a:cubicBezTo>
                      <a:pt x="11" y="25"/>
                      <a:pt x="11" y="25"/>
                      <a:pt x="12" y="25"/>
                    </a:cubicBezTo>
                    <a:cubicBezTo>
                      <a:pt x="12" y="26"/>
                      <a:pt x="12" y="26"/>
                      <a:pt x="12" y="26"/>
                    </a:cubicBezTo>
                    <a:cubicBezTo>
                      <a:pt x="13" y="27"/>
                      <a:pt x="13" y="27"/>
                      <a:pt x="13" y="28"/>
                    </a:cubicBezTo>
                    <a:cubicBezTo>
                      <a:pt x="13" y="28"/>
                      <a:pt x="12" y="28"/>
                      <a:pt x="13" y="29"/>
                    </a:cubicBezTo>
                    <a:cubicBezTo>
                      <a:pt x="13" y="29"/>
                      <a:pt x="13" y="30"/>
                      <a:pt x="13" y="30"/>
                    </a:cubicBezTo>
                    <a:cubicBezTo>
                      <a:pt x="13" y="31"/>
                      <a:pt x="13" y="31"/>
                      <a:pt x="13" y="32"/>
                    </a:cubicBezTo>
                    <a:cubicBezTo>
                      <a:pt x="13" y="32"/>
                      <a:pt x="13" y="32"/>
                      <a:pt x="13" y="32"/>
                    </a:cubicBezTo>
                    <a:cubicBezTo>
                      <a:pt x="14" y="33"/>
                      <a:pt x="14" y="33"/>
                      <a:pt x="14" y="34"/>
                    </a:cubicBezTo>
                    <a:cubicBezTo>
                      <a:pt x="15" y="34"/>
                      <a:pt x="15" y="34"/>
                      <a:pt x="15" y="35"/>
                    </a:cubicBezTo>
                    <a:cubicBezTo>
                      <a:pt x="16" y="35"/>
                      <a:pt x="16" y="34"/>
                      <a:pt x="16" y="35"/>
                    </a:cubicBezTo>
                    <a:cubicBezTo>
                      <a:pt x="17" y="35"/>
                      <a:pt x="17" y="35"/>
                      <a:pt x="17" y="35"/>
                    </a:cubicBezTo>
                    <a:cubicBezTo>
                      <a:pt x="17" y="36"/>
                      <a:pt x="18" y="36"/>
                      <a:pt x="18" y="36"/>
                    </a:cubicBezTo>
                    <a:cubicBezTo>
                      <a:pt x="18" y="36"/>
                      <a:pt x="18" y="37"/>
                      <a:pt x="18" y="37"/>
                    </a:cubicBezTo>
                    <a:cubicBezTo>
                      <a:pt x="18" y="37"/>
                      <a:pt x="18" y="37"/>
                      <a:pt x="18" y="37"/>
                    </a:cubicBezTo>
                    <a:cubicBezTo>
                      <a:pt x="18" y="38"/>
                      <a:pt x="18" y="38"/>
                      <a:pt x="18" y="38"/>
                    </a:cubicBezTo>
                    <a:cubicBezTo>
                      <a:pt x="18" y="38"/>
                      <a:pt x="18" y="39"/>
                      <a:pt x="18" y="39"/>
                    </a:cubicBezTo>
                    <a:cubicBezTo>
                      <a:pt x="19" y="39"/>
                      <a:pt x="19" y="39"/>
                      <a:pt x="19" y="40"/>
                    </a:cubicBezTo>
                    <a:cubicBezTo>
                      <a:pt x="20" y="40"/>
                      <a:pt x="20" y="40"/>
                      <a:pt x="20" y="41"/>
                    </a:cubicBezTo>
                    <a:cubicBezTo>
                      <a:pt x="20" y="41"/>
                      <a:pt x="20" y="41"/>
                      <a:pt x="20" y="41"/>
                    </a:cubicBezTo>
                    <a:cubicBezTo>
                      <a:pt x="21" y="42"/>
                      <a:pt x="21" y="42"/>
                      <a:pt x="21" y="42"/>
                    </a:cubicBezTo>
                    <a:cubicBezTo>
                      <a:pt x="21" y="42"/>
                      <a:pt x="21" y="43"/>
                      <a:pt x="22" y="43"/>
                    </a:cubicBezTo>
                    <a:cubicBezTo>
                      <a:pt x="22" y="43"/>
                      <a:pt x="22" y="43"/>
                      <a:pt x="22" y="43"/>
                    </a:cubicBezTo>
                    <a:cubicBezTo>
                      <a:pt x="22" y="43"/>
                      <a:pt x="22" y="43"/>
                      <a:pt x="22" y="43"/>
                    </a:cubicBezTo>
                    <a:cubicBezTo>
                      <a:pt x="23" y="43"/>
                      <a:pt x="23" y="43"/>
                      <a:pt x="24" y="43"/>
                    </a:cubicBezTo>
                    <a:cubicBezTo>
                      <a:pt x="25" y="43"/>
                      <a:pt x="26" y="43"/>
                      <a:pt x="26" y="43"/>
                    </a:cubicBezTo>
                    <a:cubicBezTo>
                      <a:pt x="27" y="43"/>
                      <a:pt x="27" y="44"/>
                      <a:pt x="27" y="44"/>
                    </a:cubicBezTo>
                    <a:cubicBezTo>
                      <a:pt x="28" y="44"/>
                      <a:pt x="28" y="44"/>
                      <a:pt x="28" y="44"/>
                    </a:cubicBezTo>
                    <a:cubicBezTo>
                      <a:pt x="29" y="44"/>
                      <a:pt x="29" y="45"/>
                      <a:pt x="29" y="45"/>
                    </a:cubicBezTo>
                    <a:cubicBezTo>
                      <a:pt x="30" y="46"/>
                      <a:pt x="30" y="46"/>
                      <a:pt x="30" y="47"/>
                    </a:cubicBezTo>
                    <a:cubicBezTo>
                      <a:pt x="30" y="47"/>
                      <a:pt x="30" y="47"/>
                      <a:pt x="30" y="47"/>
                    </a:cubicBezTo>
                    <a:cubicBezTo>
                      <a:pt x="31" y="47"/>
                      <a:pt x="31" y="47"/>
                      <a:pt x="31" y="46"/>
                    </a:cubicBezTo>
                    <a:cubicBezTo>
                      <a:pt x="32" y="46"/>
                      <a:pt x="32" y="45"/>
                      <a:pt x="32" y="45"/>
                    </a:cubicBezTo>
                    <a:cubicBezTo>
                      <a:pt x="32" y="44"/>
                      <a:pt x="32" y="44"/>
                      <a:pt x="33" y="43"/>
                    </a:cubicBezTo>
                    <a:cubicBezTo>
                      <a:pt x="33" y="43"/>
                      <a:pt x="33" y="42"/>
                      <a:pt x="33" y="42"/>
                    </a:cubicBezTo>
                    <a:cubicBezTo>
                      <a:pt x="34" y="41"/>
                      <a:pt x="34" y="42"/>
                      <a:pt x="35" y="41"/>
                    </a:cubicBezTo>
                    <a:cubicBezTo>
                      <a:pt x="36" y="41"/>
                      <a:pt x="37" y="41"/>
                      <a:pt x="38" y="40"/>
                    </a:cubicBezTo>
                    <a:cubicBezTo>
                      <a:pt x="39" y="40"/>
                      <a:pt x="39" y="40"/>
                      <a:pt x="40" y="40"/>
                    </a:cubicBezTo>
                    <a:cubicBezTo>
                      <a:pt x="41" y="39"/>
                      <a:pt x="42" y="39"/>
                      <a:pt x="43" y="39"/>
                    </a:cubicBezTo>
                    <a:cubicBezTo>
                      <a:pt x="43" y="39"/>
                      <a:pt x="43" y="39"/>
                      <a:pt x="44" y="38"/>
                    </a:cubicBezTo>
                    <a:cubicBezTo>
                      <a:pt x="44" y="38"/>
                      <a:pt x="44" y="38"/>
                      <a:pt x="44" y="38"/>
                    </a:cubicBezTo>
                    <a:cubicBezTo>
                      <a:pt x="45" y="38"/>
                      <a:pt x="45" y="38"/>
                      <a:pt x="45" y="38"/>
                    </a:cubicBezTo>
                    <a:cubicBezTo>
                      <a:pt x="47" y="37"/>
                      <a:pt x="47" y="37"/>
                      <a:pt x="49" y="36"/>
                    </a:cubicBezTo>
                    <a:cubicBezTo>
                      <a:pt x="50" y="36"/>
                      <a:pt x="50" y="35"/>
                      <a:pt x="50" y="34"/>
                    </a:cubicBezTo>
                    <a:cubicBezTo>
                      <a:pt x="51" y="33"/>
                      <a:pt x="51" y="33"/>
                      <a:pt x="51" y="32"/>
                    </a:cubicBezTo>
                    <a:cubicBezTo>
                      <a:pt x="52" y="31"/>
                      <a:pt x="52" y="31"/>
                      <a:pt x="52" y="30"/>
                    </a:cubicBezTo>
                    <a:cubicBezTo>
                      <a:pt x="52" y="29"/>
                      <a:pt x="52" y="29"/>
                      <a:pt x="52" y="2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6" name="Freeform 256"/>
              <p:cNvSpPr>
                <a:spLocks/>
              </p:cNvSpPr>
              <p:nvPr/>
            </p:nvSpPr>
            <p:spPr bwMode="auto">
              <a:xfrm>
                <a:off x="5165726" y="977901"/>
                <a:ext cx="42863" cy="22225"/>
              </a:xfrm>
              <a:custGeom>
                <a:avLst/>
                <a:gdLst>
                  <a:gd name="T0" fmla="*/ 1 w 4"/>
                  <a:gd name="T1" fmla="*/ 0 h 2"/>
                  <a:gd name="T2" fmla="*/ 1 w 4"/>
                  <a:gd name="T3" fmla="*/ 1 h 2"/>
                  <a:gd name="T4" fmla="*/ 1 w 4"/>
                  <a:gd name="T5" fmla="*/ 2 h 2"/>
                  <a:gd name="T6" fmla="*/ 3 w 4"/>
                  <a:gd name="T7" fmla="*/ 2 h 2"/>
                  <a:gd name="T8" fmla="*/ 4 w 4"/>
                  <a:gd name="T9" fmla="*/ 1 h 2"/>
                  <a:gd name="T10" fmla="*/ 4 w 4"/>
                  <a:gd name="T11" fmla="*/ 1 h 2"/>
                  <a:gd name="T12" fmla="*/ 4 w 4"/>
                  <a:gd name="T13" fmla="*/ 1 h 2"/>
                  <a:gd name="T14" fmla="*/ 3 w 4"/>
                  <a:gd name="T15" fmla="*/ 0 h 2"/>
                  <a:gd name="T16" fmla="*/ 2 w 4"/>
                  <a:gd name="T17" fmla="*/ 0 h 2"/>
                  <a:gd name="T18" fmla="*/ 1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1" y="0"/>
                    </a:moveTo>
                    <a:cubicBezTo>
                      <a:pt x="1" y="0"/>
                      <a:pt x="0" y="1"/>
                      <a:pt x="1" y="1"/>
                    </a:cubicBezTo>
                    <a:cubicBezTo>
                      <a:pt x="1" y="1"/>
                      <a:pt x="1" y="1"/>
                      <a:pt x="1" y="2"/>
                    </a:cubicBezTo>
                    <a:cubicBezTo>
                      <a:pt x="2" y="2"/>
                      <a:pt x="2" y="2"/>
                      <a:pt x="3" y="2"/>
                    </a:cubicBezTo>
                    <a:cubicBezTo>
                      <a:pt x="3" y="2"/>
                      <a:pt x="3" y="2"/>
                      <a:pt x="4" y="1"/>
                    </a:cubicBezTo>
                    <a:cubicBezTo>
                      <a:pt x="4" y="1"/>
                      <a:pt x="4" y="1"/>
                      <a:pt x="4" y="1"/>
                    </a:cubicBezTo>
                    <a:cubicBezTo>
                      <a:pt x="4" y="1"/>
                      <a:pt x="4" y="1"/>
                      <a:pt x="4" y="1"/>
                    </a:cubicBezTo>
                    <a:cubicBezTo>
                      <a:pt x="4" y="0"/>
                      <a:pt x="3" y="0"/>
                      <a:pt x="3" y="0"/>
                    </a:cubicBezTo>
                    <a:cubicBezTo>
                      <a:pt x="2" y="0"/>
                      <a:pt x="2" y="0"/>
                      <a:pt x="2" y="0"/>
                    </a:cubicBezTo>
                    <a:cubicBezTo>
                      <a:pt x="2"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7" name="Freeform 257"/>
              <p:cNvSpPr>
                <a:spLocks/>
              </p:cNvSpPr>
              <p:nvPr/>
            </p:nvSpPr>
            <p:spPr bwMode="auto">
              <a:xfrm>
                <a:off x="5359401" y="957264"/>
                <a:ext cx="42863" cy="20638"/>
              </a:xfrm>
              <a:custGeom>
                <a:avLst/>
                <a:gdLst>
                  <a:gd name="T0" fmla="*/ 2 w 4"/>
                  <a:gd name="T1" fmla="*/ 1 h 2"/>
                  <a:gd name="T2" fmla="*/ 2 w 4"/>
                  <a:gd name="T3" fmla="*/ 0 h 2"/>
                  <a:gd name="T4" fmla="*/ 1 w 4"/>
                  <a:gd name="T5" fmla="*/ 0 h 2"/>
                  <a:gd name="T6" fmla="*/ 0 w 4"/>
                  <a:gd name="T7" fmla="*/ 0 h 2"/>
                  <a:gd name="T8" fmla="*/ 0 w 4"/>
                  <a:gd name="T9" fmla="*/ 1 h 2"/>
                  <a:gd name="T10" fmla="*/ 1 w 4"/>
                  <a:gd name="T11" fmla="*/ 1 h 2"/>
                  <a:gd name="T12" fmla="*/ 2 w 4"/>
                  <a:gd name="T13" fmla="*/ 1 h 2"/>
                  <a:gd name="T14" fmla="*/ 3 w 4"/>
                  <a:gd name="T15" fmla="*/ 1 h 2"/>
                  <a:gd name="T16" fmla="*/ 3 w 4"/>
                  <a:gd name="T17" fmla="*/ 1 h 2"/>
                  <a:gd name="T18" fmla="*/ 2 w 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2" y="1"/>
                    </a:moveTo>
                    <a:cubicBezTo>
                      <a:pt x="2" y="0"/>
                      <a:pt x="2" y="0"/>
                      <a:pt x="2" y="0"/>
                    </a:cubicBezTo>
                    <a:cubicBezTo>
                      <a:pt x="1" y="0"/>
                      <a:pt x="1" y="0"/>
                      <a:pt x="1" y="0"/>
                    </a:cubicBezTo>
                    <a:cubicBezTo>
                      <a:pt x="0" y="0"/>
                      <a:pt x="0" y="0"/>
                      <a:pt x="0" y="0"/>
                    </a:cubicBezTo>
                    <a:cubicBezTo>
                      <a:pt x="0" y="0"/>
                      <a:pt x="0" y="0"/>
                      <a:pt x="0" y="1"/>
                    </a:cubicBezTo>
                    <a:cubicBezTo>
                      <a:pt x="0" y="1"/>
                      <a:pt x="1" y="1"/>
                      <a:pt x="1" y="1"/>
                    </a:cubicBezTo>
                    <a:cubicBezTo>
                      <a:pt x="1" y="1"/>
                      <a:pt x="2" y="1"/>
                      <a:pt x="2" y="1"/>
                    </a:cubicBezTo>
                    <a:cubicBezTo>
                      <a:pt x="3" y="1"/>
                      <a:pt x="3" y="2"/>
                      <a:pt x="3" y="1"/>
                    </a:cubicBezTo>
                    <a:cubicBezTo>
                      <a:pt x="4" y="1"/>
                      <a:pt x="3" y="1"/>
                      <a:pt x="3" y="1"/>
                    </a:cubicBezTo>
                    <a:cubicBezTo>
                      <a:pt x="3" y="0"/>
                      <a:pt x="3"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8" name="Freeform 258"/>
              <p:cNvSpPr>
                <a:spLocks/>
              </p:cNvSpPr>
              <p:nvPr/>
            </p:nvSpPr>
            <p:spPr bwMode="auto">
              <a:xfrm>
                <a:off x="5197476" y="784226"/>
                <a:ext cx="249238" cy="173038"/>
              </a:xfrm>
              <a:custGeom>
                <a:avLst/>
                <a:gdLst>
                  <a:gd name="T0" fmla="*/ 2 w 23"/>
                  <a:gd name="T1" fmla="*/ 13 h 16"/>
                  <a:gd name="T2" fmla="*/ 4 w 23"/>
                  <a:gd name="T3" fmla="*/ 14 h 16"/>
                  <a:gd name="T4" fmla="*/ 5 w 23"/>
                  <a:gd name="T5" fmla="*/ 14 h 16"/>
                  <a:gd name="T6" fmla="*/ 6 w 23"/>
                  <a:gd name="T7" fmla="*/ 15 h 16"/>
                  <a:gd name="T8" fmla="*/ 8 w 23"/>
                  <a:gd name="T9" fmla="*/ 15 h 16"/>
                  <a:gd name="T10" fmla="*/ 10 w 23"/>
                  <a:gd name="T11" fmla="*/ 15 h 16"/>
                  <a:gd name="T12" fmla="*/ 12 w 23"/>
                  <a:gd name="T13" fmla="*/ 15 h 16"/>
                  <a:gd name="T14" fmla="*/ 11 w 23"/>
                  <a:gd name="T15" fmla="*/ 14 h 16"/>
                  <a:gd name="T16" fmla="*/ 9 w 23"/>
                  <a:gd name="T17" fmla="*/ 13 h 16"/>
                  <a:gd name="T18" fmla="*/ 7 w 23"/>
                  <a:gd name="T19" fmla="*/ 12 h 16"/>
                  <a:gd name="T20" fmla="*/ 7 w 23"/>
                  <a:gd name="T21" fmla="*/ 10 h 16"/>
                  <a:gd name="T22" fmla="*/ 7 w 23"/>
                  <a:gd name="T23" fmla="*/ 9 h 16"/>
                  <a:gd name="T24" fmla="*/ 8 w 23"/>
                  <a:gd name="T25" fmla="*/ 9 h 16"/>
                  <a:gd name="T26" fmla="*/ 9 w 23"/>
                  <a:gd name="T27" fmla="*/ 7 h 16"/>
                  <a:gd name="T28" fmla="*/ 11 w 23"/>
                  <a:gd name="T29" fmla="*/ 6 h 16"/>
                  <a:gd name="T30" fmla="*/ 12 w 23"/>
                  <a:gd name="T31" fmla="*/ 5 h 16"/>
                  <a:gd name="T32" fmla="*/ 15 w 23"/>
                  <a:gd name="T33" fmla="*/ 4 h 16"/>
                  <a:gd name="T34" fmla="*/ 17 w 23"/>
                  <a:gd name="T35" fmla="*/ 4 h 16"/>
                  <a:gd name="T36" fmla="*/ 20 w 23"/>
                  <a:gd name="T37" fmla="*/ 3 h 16"/>
                  <a:gd name="T38" fmla="*/ 23 w 23"/>
                  <a:gd name="T39" fmla="*/ 2 h 16"/>
                  <a:gd name="T40" fmla="*/ 23 w 23"/>
                  <a:gd name="T41" fmla="*/ 1 h 16"/>
                  <a:gd name="T42" fmla="*/ 21 w 23"/>
                  <a:gd name="T43" fmla="*/ 0 h 16"/>
                  <a:gd name="T44" fmla="*/ 19 w 23"/>
                  <a:gd name="T45" fmla="*/ 1 h 16"/>
                  <a:gd name="T46" fmla="*/ 18 w 23"/>
                  <a:gd name="T47" fmla="*/ 2 h 16"/>
                  <a:gd name="T48" fmla="*/ 15 w 23"/>
                  <a:gd name="T49" fmla="*/ 2 h 16"/>
                  <a:gd name="T50" fmla="*/ 13 w 23"/>
                  <a:gd name="T51" fmla="*/ 2 h 16"/>
                  <a:gd name="T52" fmla="*/ 11 w 23"/>
                  <a:gd name="T53" fmla="*/ 3 h 16"/>
                  <a:gd name="T54" fmla="*/ 9 w 23"/>
                  <a:gd name="T55" fmla="*/ 3 h 16"/>
                  <a:gd name="T56" fmla="*/ 7 w 23"/>
                  <a:gd name="T57" fmla="*/ 4 h 16"/>
                  <a:gd name="T58" fmla="*/ 6 w 23"/>
                  <a:gd name="T59" fmla="*/ 5 h 16"/>
                  <a:gd name="T60" fmla="*/ 4 w 23"/>
                  <a:gd name="T61" fmla="*/ 6 h 16"/>
                  <a:gd name="T62" fmla="*/ 4 w 23"/>
                  <a:gd name="T63" fmla="*/ 7 h 16"/>
                  <a:gd name="T64" fmla="*/ 3 w 23"/>
                  <a:gd name="T65" fmla="*/ 8 h 16"/>
                  <a:gd name="T66" fmla="*/ 3 w 23"/>
                  <a:gd name="T67" fmla="*/ 9 h 16"/>
                  <a:gd name="T68" fmla="*/ 1 w 23"/>
                  <a:gd name="T69" fmla="*/ 10 h 16"/>
                  <a:gd name="T70" fmla="*/ 2 w 23"/>
                  <a:gd name="T71" fmla="*/ 11 h 16"/>
                  <a:gd name="T72" fmla="*/ 0 w 23"/>
                  <a:gd name="T73" fmla="*/ 11 h 16"/>
                  <a:gd name="T74" fmla="*/ 0 w 23"/>
                  <a:gd name="T75"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16">
                    <a:moveTo>
                      <a:pt x="1" y="13"/>
                    </a:moveTo>
                    <a:cubicBezTo>
                      <a:pt x="2" y="13"/>
                      <a:pt x="2" y="13"/>
                      <a:pt x="2" y="13"/>
                    </a:cubicBezTo>
                    <a:cubicBezTo>
                      <a:pt x="3" y="13"/>
                      <a:pt x="3" y="14"/>
                      <a:pt x="3" y="14"/>
                    </a:cubicBezTo>
                    <a:cubicBezTo>
                      <a:pt x="3" y="14"/>
                      <a:pt x="4" y="14"/>
                      <a:pt x="4" y="14"/>
                    </a:cubicBezTo>
                    <a:cubicBezTo>
                      <a:pt x="4" y="14"/>
                      <a:pt x="4" y="13"/>
                      <a:pt x="4" y="13"/>
                    </a:cubicBezTo>
                    <a:cubicBezTo>
                      <a:pt x="5" y="13"/>
                      <a:pt x="5" y="14"/>
                      <a:pt x="5" y="14"/>
                    </a:cubicBezTo>
                    <a:cubicBezTo>
                      <a:pt x="5" y="14"/>
                      <a:pt x="5" y="14"/>
                      <a:pt x="5" y="15"/>
                    </a:cubicBezTo>
                    <a:cubicBezTo>
                      <a:pt x="6" y="15"/>
                      <a:pt x="6" y="15"/>
                      <a:pt x="6" y="15"/>
                    </a:cubicBezTo>
                    <a:cubicBezTo>
                      <a:pt x="7" y="15"/>
                      <a:pt x="7" y="15"/>
                      <a:pt x="8" y="15"/>
                    </a:cubicBezTo>
                    <a:cubicBezTo>
                      <a:pt x="8" y="15"/>
                      <a:pt x="8" y="15"/>
                      <a:pt x="8" y="15"/>
                    </a:cubicBezTo>
                    <a:cubicBezTo>
                      <a:pt x="9" y="15"/>
                      <a:pt x="9" y="15"/>
                      <a:pt x="9" y="15"/>
                    </a:cubicBezTo>
                    <a:cubicBezTo>
                      <a:pt x="10" y="15"/>
                      <a:pt x="10" y="15"/>
                      <a:pt x="10" y="15"/>
                    </a:cubicBezTo>
                    <a:cubicBezTo>
                      <a:pt x="10" y="15"/>
                      <a:pt x="11" y="15"/>
                      <a:pt x="11" y="15"/>
                    </a:cubicBezTo>
                    <a:cubicBezTo>
                      <a:pt x="11" y="15"/>
                      <a:pt x="12" y="16"/>
                      <a:pt x="12" y="15"/>
                    </a:cubicBezTo>
                    <a:cubicBezTo>
                      <a:pt x="12" y="15"/>
                      <a:pt x="12" y="15"/>
                      <a:pt x="12" y="14"/>
                    </a:cubicBezTo>
                    <a:cubicBezTo>
                      <a:pt x="11" y="14"/>
                      <a:pt x="11" y="14"/>
                      <a:pt x="11" y="14"/>
                    </a:cubicBezTo>
                    <a:cubicBezTo>
                      <a:pt x="10" y="14"/>
                      <a:pt x="10" y="14"/>
                      <a:pt x="9" y="14"/>
                    </a:cubicBezTo>
                    <a:cubicBezTo>
                      <a:pt x="9" y="14"/>
                      <a:pt x="9" y="14"/>
                      <a:pt x="9" y="13"/>
                    </a:cubicBezTo>
                    <a:cubicBezTo>
                      <a:pt x="9" y="13"/>
                      <a:pt x="8" y="13"/>
                      <a:pt x="8" y="13"/>
                    </a:cubicBezTo>
                    <a:cubicBezTo>
                      <a:pt x="8" y="13"/>
                      <a:pt x="8" y="12"/>
                      <a:pt x="7" y="12"/>
                    </a:cubicBezTo>
                    <a:cubicBezTo>
                      <a:pt x="7" y="12"/>
                      <a:pt x="7" y="12"/>
                      <a:pt x="7" y="11"/>
                    </a:cubicBezTo>
                    <a:cubicBezTo>
                      <a:pt x="6" y="11"/>
                      <a:pt x="6" y="11"/>
                      <a:pt x="7" y="10"/>
                    </a:cubicBezTo>
                    <a:cubicBezTo>
                      <a:pt x="7" y="10"/>
                      <a:pt x="7" y="10"/>
                      <a:pt x="7" y="10"/>
                    </a:cubicBezTo>
                    <a:cubicBezTo>
                      <a:pt x="7" y="9"/>
                      <a:pt x="7" y="10"/>
                      <a:pt x="7" y="9"/>
                    </a:cubicBezTo>
                    <a:cubicBezTo>
                      <a:pt x="7" y="9"/>
                      <a:pt x="7" y="9"/>
                      <a:pt x="7" y="9"/>
                    </a:cubicBezTo>
                    <a:cubicBezTo>
                      <a:pt x="7" y="8"/>
                      <a:pt x="8" y="9"/>
                      <a:pt x="8" y="9"/>
                    </a:cubicBezTo>
                    <a:cubicBezTo>
                      <a:pt x="8" y="9"/>
                      <a:pt x="8" y="8"/>
                      <a:pt x="9" y="8"/>
                    </a:cubicBezTo>
                    <a:cubicBezTo>
                      <a:pt x="9" y="8"/>
                      <a:pt x="9" y="7"/>
                      <a:pt x="9" y="7"/>
                    </a:cubicBezTo>
                    <a:cubicBezTo>
                      <a:pt x="10" y="7"/>
                      <a:pt x="10" y="6"/>
                      <a:pt x="10" y="6"/>
                    </a:cubicBezTo>
                    <a:cubicBezTo>
                      <a:pt x="10" y="6"/>
                      <a:pt x="11" y="6"/>
                      <a:pt x="11" y="6"/>
                    </a:cubicBezTo>
                    <a:cubicBezTo>
                      <a:pt x="11" y="6"/>
                      <a:pt x="11" y="6"/>
                      <a:pt x="12" y="6"/>
                    </a:cubicBezTo>
                    <a:cubicBezTo>
                      <a:pt x="12" y="6"/>
                      <a:pt x="12" y="5"/>
                      <a:pt x="12" y="5"/>
                    </a:cubicBezTo>
                    <a:cubicBezTo>
                      <a:pt x="13" y="5"/>
                      <a:pt x="13" y="5"/>
                      <a:pt x="13" y="5"/>
                    </a:cubicBezTo>
                    <a:cubicBezTo>
                      <a:pt x="14" y="4"/>
                      <a:pt x="14" y="4"/>
                      <a:pt x="15" y="4"/>
                    </a:cubicBezTo>
                    <a:cubicBezTo>
                      <a:pt x="15" y="4"/>
                      <a:pt x="16" y="4"/>
                      <a:pt x="16" y="4"/>
                    </a:cubicBezTo>
                    <a:cubicBezTo>
                      <a:pt x="17" y="4"/>
                      <a:pt x="17" y="4"/>
                      <a:pt x="17" y="4"/>
                    </a:cubicBezTo>
                    <a:cubicBezTo>
                      <a:pt x="18" y="3"/>
                      <a:pt x="18" y="3"/>
                      <a:pt x="19" y="3"/>
                    </a:cubicBezTo>
                    <a:cubicBezTo>
                      <a:pt x="19" y="3"/>
                      <a:pt x="19" y="3"/>
                      <a:pt x="20" y="3"/>
                    </a:cubicBezTo>
                    <a:cubicBezTo>
                      <a:pt x="20" y="3"/>
                      <a:pt x="21" y="3"/>
                      <a:pt x="21" y="3"/>
                    </a:cubicBezTo>
                    <a:cubicBezTo>
                      <a:pt x="22" y="3"/>
                      <a:pt x="22" y="3"/>
                      <a:pt x="23" y="2"/>
                    </a:cubicBezTo>
                    <a:cubicBezTo>
                      <a:pt x="23" y="2"/>
                      <a:pt x="23" y="2"/>
                      <a:pt x="23" y="2"/>
                    </a:cubicBezTo>
                    <a:cubicBezTo>
                      <a:pt x="23" y="1"/>
                      <a:pt x="23" y="1"/>
                      <a:pt x="23" y="1"/>
                    </a:cubicBezTo>
                    <a:cubicBezTo>
                      <a:pt x="23" y="1"/>
                      <a:pt x="22" y="1"/>
                      <a:pt x="22" y="1"/>
                    </a:cubicBezTo>
                    <a:cubicBezTo>
                      <a:pt x="22" y="1"/>
                      <a:pt x="21" y="0"/>
                      <a:pt x="21" y="0"/>
                    </a:cubicBezTo>
                    <a:cubicBezTo>
                      <a:pt x="21" y="0"/>
                      <a:pt x="21" y="1"/>
                      <a:pt x="20" y="1"/>
                    </a:cubicBezTo>
                    <a:cubicBezTo>
                      <a:pt x="20" y="1"/>
                      <a:pt x="20" y="0"/>
                      <a:pt x="19" y="1"/>
                    </a:cubicBezTo>
                    <a:cubicBezTo>
                      <a:pt x="19" y="1"/>
                      <a:pt x="19" y="1"/>
                      <a:pt x="19" y="1"/>
                    </a:cubicBezTo>
                    <a:cubicBezTo>
                      <a:pt x="19" y="1"/>
                      <a:pt x="19" y="2"/>
                      <a:pt x="18" y="2"/>
                    </a:cubicBezTo>
                    <a:cubicBezTo>
                      <a:pt x="18" y="2"/>
                      <a:pt x="17" y="2"/>
                      <a:pt x="16" y="2"/>
                    </a:cubicBezTo>
                    <a:cubicBezTo>
                      <a:pt x="16" y="2"/>
                      <a:pt x="15" y="2"/>
                      <a:pt x="15" y="2"/>
                    </a:cubicBezTo>
                    <a:cubicBezTo>
                      <a:pt x="14" y="2"/>
                      <a:pt x="14" y="2"/>
                      <a:pt x="14" y="2"/>
                    </a:cubicBezTo>
                    <a:cubicBezTo>
                      <a:pt x="13" y="2"/>
                      <a:pt x="13" y="2"/>
                      <a:pt x="13" y="2"/>
                    </a:cubicBezTo>
                    <a:cubicBezTo>
                      <a:pt x="12" y="2"/>
                      <a:pt x="12" y="2"/>
                      <a:pt x="12" y="2"/>
                    </a:cubicBezTo>
                    <a:cubicBezTo>
                      <a:pt x="11" y="2"/>
                      <a:pt x="11" y="3"/>
                      <a:pt x="11" y="3"/>
                    </a:cubicBezTo>
                    <a:cubicBezTo>
                      <a:pt x="10" y="3"/>
                      <a:pt x="10" y="3"/>
                      <a:pt x="10" y="3"/>
                    </a:cubicBezTo>
                    <a:cubicBezTo>
                      <a:pt x="9" y="3"/>
                      <a:pt x="9" y="3"/>
                      <a:pt x="9" y="3"/>
                    </a:cubicBezTo>
                    <a:cubicBezTo>
                      <a:pt x="8" y="3"/>
                      <a:pt x="8" y="3"/>
                      <a:pt x="7" y="3"/>
                    </a:cubicBezTo>
                    <a:cubicBezTo>
                      <a:pt x="7" y="3"/>
                      <a:pt x="7" y="4"/>
                      <a:pt x="7" y="4"/>
                    </a:cubicBezTo>
                    <a:cubicBezTo>
                      <a:pt x="7" y="4"/>
                      <a:pt x="7" y="5"/>
                      <a:pt x="6" y="5"/>
                    </a:cubicBezTo>
                    <a:cubicBezTo>
                      <a:pt x="6" y="5"/>
                      <a:pt x="6" y="5"/>
                      <a:pt x="6" y="5"/>
                    </a:cubicBezTo>
                    <a:cubicBezTo>
                      <a:pt x="5" y="5"/>
                      <a:pt x="5" y="5"/>
                      <a:pt x="5" y="5"/>
                    </a:cubicBezTo>
                    <a:cubicBezTo>
                      <a:pt x="4" y="5"/>
                      <a:pt x="4" y="5"/>
                      <a:pt x="4" y="6"/>
                    </a:cubicBezTo>
                    <a:cubicBezTo>
                      <a:pt x="4" y="6"/>
                      <a:pt x="4" y="6"/>
                      <a:pt x="4" y="7"/>
                    </a:cubicBezTo>
                    <a:cubicBezTo>
                      <a:pt x="4" y="7"/>
                      <a:pt x="4" y="7"/>
                      <a:pt x="4" y="7"/>
                    </a:cubicBezTo>
                    <a:cubicBezTo>
                      <a:pt x="3" y="7"/>
                      <a:pt x="3" y="7"/>
                      <a:pt x="3" y="8"/>
                    </a:cubicBezTo>
                    <a:cubicBezTo>
                      <a:pt x="2" y="8"/>
                      <a:pt x="2" y="8"/>
                      <a:pt x="3" y="8"/>
                    </a:cubicBezTo>
                    <a:cubicBezTo>
                      <a:pt x="3" y="9"/>
                      <a:pt x="4" y="8"/>
                      <a:pt x="4" y="8"/>
                    </a:cubicBezTo>
                    <a:cubicBezTo>
                      <a:pt x="4" y="9"/>
                      <a:pt x="3" y="9"/>
                      <a:pt x="3" y="9"/>
                    </a:cubicBezTo>
                    <a:cubicBezTo>
                      <a:pt x="3" y="9"/>
                      <a:pt x="2" y="9"/>
                      <a:pt x="2" y="9"/>
                    </a:cubicBezTo>
                    <a:cubicBezTo>
                      <a:pt x="2" y="9"/>
                      <a:pt x="2" y="9"/>
                      <a:pt x="1" y="10"/>
                    </a:cubicBezTo>
                    <a:cubicBezTo>
                      <a:pt x="1" y="10"/>
                      <a:pt x="1" y="10"/>
                      <a:pt x="1" y="10"/>
                    </a:cubicBezTo>
                    <a:cubicBezTo>
                      <a:pt x="2" y="11"/>
                      <a:pt x="2" y="11"/>
                      <a:pt x="2" y="11"/>
                    </a:cubicBezTo>
                    <a:cubicBezTo>
                      <a:pt x="2" y="11"/>
                      <a:pt x="2" y="11"/>
                      <a:pt x="1" y="12"/>
                    </a:cubicBezTo>
                    <a:cubicBezTo>
                      <a:pt x="1" y="12"/>
                      <a:pt x="1" y="11"/>
                      <a:pt x="0" y="11"/>
                    </a:cubicBezTo>
                    <a:cubicBezTo>
                      <a:pt x="0" y="12"/>
                      <a:pt x="0" y="12"/>
                      <a:pt x="0" y="12"/>
                    </a:cubicBezTo>
                    <a:cubicBezTo>
                      <a:pt x="0" y="12"/>
                      <a:pt x="0" y="12"/>
                      <a:pt x="0" y="13"/>
                    </a:cubicBezTo>
                    <a:cubicBezTo>
                      <a:pt x="0" y="13"/>
                      <a:pt x="1" y="13"/>
                      <a:pt x="1" y="1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9" name="Freeform 259"/>
              <p:cNvSpPr>
                <a:spLocks/>
              </p:cNvSpPr>
              <p:nvPr/>
            </p:nvSpPr>
            <p:spPr bwMode="auto">
              <a:xfrm>
                <a:off x="4711701" y="1573214"/>
                <a:ext cx="227013" cy="150813"/>
              </a:xfrm>
              <a:custGeom>
                <a:avLst/>
                <a:gdLst>
                  <a:gd name="T0" fmla="*/ 1 w 21"/>
                  <a:gd name="T1" fmla="*/ 7 h 14"/>
                  <a:gd name="T2" fmla="*/ 0 w 21"/>
                  <a:gd name="T3" fmla="*/ 8 h 14"/>
                  <a:gd name="T4" fmla="*/ 0 w 21"/>
                  <a:gd name="T5" fmla="*/ 8 h 14"/>
                  <a:gd name="T6" fmla="*/ 1 w 21"/>
                  <a:gd name="T7" fmla="*/ 8 h 14"/>
                  <a:gd name="T8" fmla="*/ 2 w 21"/>
                  <a:gd name="T9" fmla="*/ 9 h 14"/>
                  <a:gd name="T10" fmla="*/ 2 w 21"/>
                  <a:gd name="T11" fmla="*/ 10 h 14"/>
                  <a:gd name="T12" fmla="*/ 2 w 21"/>
                  <a:gd name="T13" fmla="*/ 11 h 14"/>
                  <a:gd name="T14" fmla="*/ 3 w 21"/>
                  <a:gd name="T15" fmla="*/ 11 h 14"/>
                  <a:gd name="T16" fmla="*/ 4 w 21"/>
                  <a:gd name="T17" fmla="*/ 11 h 14"/>
                  <a:gd name="T18" fmla="*/ 5 w 21"/>
                  <a:gd name="T19" fmla="*/ 11 h 14"/>
                  <a:gd name="T20" fmla="*/ 5 w 21"/>
                  <a:gd name="T21" fmla="*/ 12 h 14"/>
                  <a:gd name="T22" fmla="*/ 5 w 21"/>
                  <a:gd name="T23" fmla="*/ 13 h 14"/>
                  <a:gd name="T24" fmla="*/ 7 w 21"/>
                  <a:gd name="T25" fmla="*/ 13 h 14"/>
                  <a:gd name="T26" fmla="*/ 8 w 21"/>
                  <a:gd name="T27" fmla="*/ 14 h 14"/>
                  <a:gd name="T28" fmla="*/ 9 w 21"/>
                  <a:gd name="T29" fmla="*/ 14 h 14"/>
                  <a:gd name="T30" fmla="*/ 9 w 21"/>
                  <a:gd name="T31" fmla="*/ 14 h 14"/>
                  <a:gd name="T32" fmla="*/ 11 w 21"/>
                  <a:gd name="T33" fmla="*/ 14 h 14"/>
                  <a:gd name="T34" fmla="*/ 11 w 21"/>
                  <a:gd name="T35" fmla="*/ 14 h 14"/>
                  <a:gd name="T36" fmla="*/ 12 w 21"/>
                  <a:gd name="T37" fmla="*/ 13 h 14"/>
                  <a:gd name="T38" fmla="*/ 13 w 21"/>
                  <a:gd name="T39" fmla="*/ 13 h 14"/>
                  <a:gd name="T40" fmla="*/ 15 w 21"/>
                  <a:gd name="T41" fmla="*/ 13 h 14"/>
                  <a:gd name="T42" fmla="*/ 16 w 21"/>
                  <a:gd name="T43" fmla="*/ 13 h 14"/>
                  <a:gd name="T44" fmla="*/ 17 w 21"/>
                  <a:gd name="T45" fmla="*/ 13 h 14"/>
                  <a:gd name="T46" fmla="*/ 18 w 21"/>
                  <a:gd name="T47" fmla="*/ 14 h 14"/>
                  <a:gd name="T48" fmla="*/ 18 w 21"/>
                  <a:gd name="T49" fmla="*/ 13 h 14"/>
                  <a:gd name="T50" fmla="*/ 19 w 21"/>
                  <a:gd name="T51" fmla="*/ 13 h 14"/>
                  <a:gd name="T52" fmla="*/ 19 w 21"/>
                  <a:gd name="T53" fmla="*/ 12 h 14"/>
                  <a:gd name="T54" fmla="*/ 19 w 21"/>
                  <a:gd name="T55" fmla="*/ 11 h 14"/>
                  <a:gd name="T56" fmla="*/ 20 w 21"/>
                  <a:gd name="T57" fmla="*/ 10 h 14"/>
                  <a:gd name="T58" fmla="*/ 21 w 21"/>
                  <a:gd name="T59" fmla="*/ 10 h 14"/>
                  <a:gd name="T60" fmla="*/ 21 w 21"/>
                  <a:gd name="T61" fmla="*/ 9 h 14"/>
                  <a:gd name="T62" fmla="*/ 20 w 21"/>
                  <a:gd name="T63" fmla="*/ 9 h 14"/>
                  <a:gd name="T64" fmla="*/ 20 w 21"/>
                  <a:gd name="T65" fmla="*/ 8 h 14"/>
                  <a:gd name="T66" fmla="*/ 19 w 21"/>
                  <a:gd name="T67" fmla="*/ 9 h 14"/>
                  <a:gd name="T68" fmla="*/ 18 w 21"/>
                  <a:gd name="T69" fmla="*/ 9 h 14"/>
                  <a:gd name="T70" fmla="*/ 17 w 21"/>
                  <a:gd name="T71" fmla="*/ 9 h 14"/>
                  <a:gd name="T72" fmla="*/ 17 w 21"/>
                  <a:gd name="T73" fmla="*/ 8 h 14"/>
                  <a:gd name="T74" fmla="*/ 17 w 21"/>
                  <a:gd name="T75" fmla="*/ 7 h 14"/>
                  <a:gd name="T76" fmla="*/ 16 w 21"/>
                  <a:gd name="T77" fmla="*/ 5 h 14"/>
                  <a:gd name="T78" fmla="*/ 15 w 21"/>
                  <a:gd name="T79" fmla="*/ 4 h 14"/>
                  <a:gd name="T80" fmla="*/ 14 w 21"/>
                  <a:gd name="T81" fmla="*/ 3 h 14"/>
                  <a:gd name="T82" fmla="*/ 14 w 21"/>
                  <a:gd name="T83" fmla="*/ 2 h 14"/>
                  <a:gd name="T84" fmla="*/ 12 w 21"/>
                  <a:gd name="T85" fmla="*/ 0 h 14"/>
                  <a:gd name="T86" fmla="*/ 13 w 21"/>
                  <a:gd name="T87" fmla="*/ 1 h 14"/>
                  <a:gd name="T88" fmla="*/ 12 w 21"/>
                  <a:gd name="T89" fmla="*/ 1 h 14"/>
                  <a:gd name="T90" fmla="*/ 12 w 21"/>
                  <a:gd name="T91" fmla="*/ 1 h 14"/>
                  <a:gd name="T92" fmla="*/ 11 w 21"/>
                  <a:gd name="T93" fmla="*/ 2 h 14"/>
                  <a:gd name="T94" fmla="*/ 10 w 21"/>
                  <a:gd name="T95" fmla="*/ 1 h 14"/>
                  <a:gd name="T96" fmla="*/ 9 w 21"/>
                  <a:gd name="T97" fmla="*/ 2 h 14"/>
                  <a:gd name="T98" fmla="*/ 8 w 21"/>
                  <a:gd name="T99" fmla="*/ 2 h 14"/>
                  <a:gd name="T100" fmla="*/ 7 w 21"/>
                  <a:gd name="T101" fmla="*/ 2 h 14"/>
                  <a:gd name="T102" fmla="*/ 6 w 21"/>
                  <a:gd name="T103" fmla="*/ 2 h 14"/>
                  <a:gd name="T104" fmla="*/ 6 w 21"/>
                  <a:gd name="T105" fmla="*/ 1 h 14"/>
                  <a:gd name="T106" fmla="*/ 5 w 21"/>
                  <a:gd name="T107" fmla="*/ 1 h 14"/>
                  <a:gd name="T108" fmla="*/ 4 w 21"/>
                  <a:gd name="T109" fmla="*/ 2 h 14"/>
                  <a:gd name="T110" fmla="*/ 4 w 21"/>
                  <a:gd name="T111" fmla="*/ 2 h 14"/>
                  <a:gd name="T112" fmla="*/ 3 w 21"/>
                  <a:gd name="T113" fmla="*/ 2 h 14"/>
                  <a:gd name="T114" fmla="*/ 3 w 21"/>
                  <a:gd name="T115" fmla="*/ 3 h 14"/>
                  <a:gd name="T116" fmla="*/ 2 w 21"/>
                  <a:gd name="T117" fmla="*/ 4 h 14"/>
                  <a:gd name="T118" fmla="*/ 1 w 21"/>
                  <a:gd name="T119" fmla="*/ 4 h 14"/>
                  <a:gd name="T120" fmla="*/ 1 w 21"/>
                  <a:gd name="T121" fmla="*/ 6 h 14"/>
                  <a:gd name="T122" fmla="*/ 1 w 21"/>
                  <a:gd name="T123"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 h="14">
                    <a:moveTo>
                      <a:pt x="1" y="7"/>
                    </a:moveTo>
                    <a:cubicBezTo>
                      <a:pt x="1" y="7"/>
                      <a:pt x="1" y="8"/>
                      <a:pt x="0" y="8"/>
                    </a:cubicBezTo>
                    <a:cubicBezTo>
                      <a:pt x="0" y="8"/>
                      <a:pt x="0" y="8"/>
                      <a:pt x="0" y="8"/>
                    </a:cubicBezTo>
                    <a:cubicBezTo>
                      <a:pt x="0" y="8"/>
                      <a:pt x="1" y="8"/>
                      <a:pt x="1" y="8"/>
                    </a:cubicBezTo>
                    <a:cubicBezTo>
                      <a:pt x="1" y="9"/>
                      <a:pt x="1" y="9"/>
                      <a:pt x="2" y="9"/>
                    </a:cubicBezTo>
                    <a:cubicBezTo>
                      <a:pt x="2" y="9"/>
                      <a:pt x="2" y="10"/>
                      <a:pt x="2" y="10"/>
                    </a:cubicBezTo>
                    <a:cubicBezTo>
                      <a:pt x="2" y="10"/>
                      <a:pt x="2" y="10"/>
                      <a:pt x="2" y="11"/>
                    </a:cubicBezTo>
                    <a:cubicBezTo>
                      <a:pt x="2" y="11"/>
                      <a:pt x="3" y="11"/>
                      <a:pt x="3" y="11"/>
                    </a:cubicBezTo>
                    <a:cubicBezTo>
                      <a:pt x="3" y="11"/>
                      <a:pt x="3" y="11"/>
                      <a:pt x="4" y="11"/>
                    </a:cubicBezTo>
                    <a:cubicBezTo>
                      <a:pt x="4" y="11"/>
                      <a:pt x="4" y="11"/>
                      <a:pt x="5" y="11"/>
                    </a:cubicBezTo>
                    <a:cubicBezTo>
                      <a:pt x="5" y="11"/>
                      <a:pt x="5" y="12"/>
                      <a:pt x="5" y="12"/>
                    </a:cubicBezTo>
                    <a:cubicBezTo>
                      <a:pt x="5" y="12"/>
                      <a:pt x="5" y="13"/>
                      <a:pt x="5" y="13"/>
                    </a:cubicBezTo>
                    <a:cubicBezTo>
                      <a:pt x="6" y="13"/>
                      <a:pt x="6" y="13"/>
                      <a:pt x="7" y="13"/>
                    </a:cubicBezTo>
                    <a:cubicBezTo>
                      <a:pt x="7" y="13"/>
                      <a:pt x="7" y="13"/>
                      <a:pt x="8" y="14"/>
                    </a:cubicBezTo>
                    <a:cubicBezTo>
                      <a:pt x="8" y="14"/>
                      <a:pt x="8" y="14"/>
                      <a:pt x="9" y="14"/>
                    </a:cubicBezTo>
                    <a:cubicBezTo>
                      <a:pt x="9" y="14"/>
                      <a:pt x="9" y="14"/>
                      <a:pt x="9" y="14"/>
                    </a:cubicBezTo>
                    <a:cubicBezTo>
                      <a:pt x="10" y="14"/>
                      <a:pt x="10" y="14"/>
                      <a:pt x="11" y="14"/>
                    </a:cubicBezTo>
                    <a:cubicBezTo>
                      <a:pt x="11" y="14"/>
                      <a:pt x="11" y="14"/>
                      <a:pt x="11" y="14"/>
                    </a:cubicBezTo>
                    <a:cubicBezTo>
                      <a:pt x="12" y="14"/>
                      <a:pt x="12" y="14"/>
                      <a:pt x="12" y="13"/>
                    </a:cubicBezTo>
                    <a:cubicBezTo>
                      <a:pt x="13" y="13"/>
                      <a:pt x="13" y="13"/>
                      <a:pt x="13" y="13"/>
                    </a:cubicBezTo>
                    <a:cubicBezTo>
                      <a:pt x="14" y="13"/>
                      <a:pt x="14" y="13"/>
                      <a:pt x="15" y="13"/>
                    </a:cubicBezTo>
                    <a:cubicBezTo>
                      <a:pt x="15" y="13"/>
                      <a:pt x="15" y="13"/>
                      <a:pt x="16" y="13"/>
                    </a:cubicBezTo>
                    <a:cubicBezTo>
                      <a:pt x="16" y="13"/>
                      <a:pt x="17" y="13"/>
                      <a:pt x="17" y="13"/>
                    </a:cubicBezTo>
                    <a:cubicBezTo>
                      <a:pt x="17" y="13"/>
                      <a:pt x="17" y="14"/>
                      <a:pt x="18" y="14"/>
                    </a:cubicBezTo>
                    <a:cubicBezTo>
                      <a:pt x="18" y="14"/>
                      <a:pt x="18" y="14"/>
                      <a:pt x="18" y="13"/>
                    </a:cubicBezTo>
                    <a:cubicBezTo>
                      <a:pt x="19" y="13"/>
                      <a:pt x="19" y="13"/>
                      <a:pt x="19" y="13"/>
                    </a:cubicBezTo>
                    <a:cubicBezTo>
                      <a:pt x="19" y="13"/>
                      <a:pt x="19" y="12"/>
                      <a:pt x="19" y="12"/>
                    </a:cubicBezTo>
                    <a:cubicBezTo>
                      <a:pt x="19" y="11"/>
                      <a:pt x="18" y="11"/>
                      <a:pt x="19" y="11"/>
                    </a:cubicBezTo>
                    <a:cubicBezTo>
                      <a:pt x="19" y="10"/>
                      <a:pt x="19" y="11"/>
                      <a:pt x="20" y="10"/>
                    </a:cubicBezTo>
                    <a:cubicBezTo>
                      <a:pt x="20" y="10"/>
                      <a:pt x="21" y="10"/>
                      <a:pt x="21" y="10"/>
                    </a:cubicBezTo>
                    <a:cubicBezTo>
                      <a:pt x="21" y="10"/>
                      <a:pt x="21" y="10"/>
                      <a:pt x="21" y="9"/>
                    </a:cubicBezTo>
                    <a:cubicBezTo>
                      <a:pt x="20" y="9"/>
                      <a:pt x="20" y="9"/>
                      <a:pt x="20" y="9"/>
                    </a:cubicBezTo>
                    <a:cubicBezTo>
                      <a:pt x="20" y="9"/>
                      <a:pt x="20" y="9"/>
                      <a:pt x="20" y="8"/>
                    </a:cubicBezTo>
                    <a:cubicBezTo>
                      <a:pt x="19" y="8"/>
                      <a:pt x="19" y="9"/>
                      <a:pt x="19" y="9"/>
                    </a:cubicBezTo>
                    <a:cubicBezTo>
                      <a:pt x="18" y="9"/>
                      <a:pt x="18" y="9"/>
                      <a:pt x="18" y="9"/>
                    </a:cubicBezTo>
                    <a:cubicBezTo>
                      <a:pt x="18" y="9"/>
                      <a:pt x="17" y="9"/>
                      <a:pt x="17" y="9"/>
                    </a:cubicBezTo>
                    <a:cubicBezTo>
                      <a:pt x="17" y="9"/>
                      <a:pt x="17" y="8"/>
                      <a:pt x="17" y="8"/>
                    </a:cubicBezTo>
                    <a:cubicBezTo>
                      <a:pt x="17" y="7"/>
                      <a:pt x="17" y="7"/>
                      <a:pt x="17" y="7"/>
                    </a:cubicBezTo>
                    <a:cubicBezTo>
                      <a:pt x="17" y="6"/>
                      <a:pt x="17" y="6"/>
                      <a:pt x="16" y="5"/>
                    </a:cubicBezTo>
                    <a:cubicBezTo>
                      <a:pt x="16" y="4"/>
                      <a:pt x="15" y="4"/>
                      <a:pt x="15" y="4"/>
                    </a:cubicBezTo>
                    <a:cubicBezTo>
                      <a:pt x="15" y="3"/>
                      <a:pt x="14" y="3"/>
                      <a:pt x="14" y="3"/>
                    </a:cubicBezTo>
                    <a:cubicBezTo>
                      <a:pt x="14" y="2"/>
                      <a:pt x="14" y="2"/>
                      <a:pt x="14" y="2"/>
                    </a:cubicBezTo>
                    <a:cubicBezTo>
                      <a:pt x="13" y="1"/>
                      <a:pt x="13" y="1"/>
                      <a:pt x="12" y="0"/>
                    </a:cubicBezTo>
                    <a:cubicBezTo>
                      <a:pt x="13" y="1"/>
                      <a:pt x="13" y="1"/>
                      <a:pt x="13" y="1"/>
                    </a:cubicBezTo>
                    <a:cubicBezTo>
                      <a:pt x="12" y="1"/>
                      <a:pt x="12" y="1"/>
                      <a:pt x="12" y="1"/>
                    </a:cubicBezTo>
                    <a:cubicBezTo>
                      <a:pt x="12" y="1"/>
                      <a:pt x="12" y="1"/>
                      <a:pt x="12" y="1"/>
                    </a:cubicBezTo>
                    <a:cubicBezTo>
                      <a:pt x="11" y="2"/>
                      <a:pt x="11" y="2"/>
                      <a:pt x="11" y="2"/>
                    </a:cubicBezTo>
                    <a:cubicBezTo>
                      <a:pt x="11" y="2"/>
                      <a:pt x="10" y="1"/>
                      <a:pt x="10" y="1"/>
                    </a:cubicBezTo>
                    <a:cubicBezTo>
                      <a:pt x="10" y="1"/>
                      <a:pt x="10" y="2"/>
                      <a:pt x="9" y="2"/>
                    </a:cubicBezTo>
                    <a:cubicBezTo>
                      <a:pt x="9" y="2"/>
                      <a:pt x="9" y="2"/>
                      <a:pt x="8" y="2"/>
                    </a:cubicBezTo>
                    <a:cubicBezTo>
                      <a:pt x="8" y="2"/>
                      <a:pt x="7" y="2"/>
                      <a:pt x="7" y="2"/>
                    </a:cubicBezTo>
                    <a:cubicBezTo>
                      <a:pt x="7" y="2"/>
                      <a:pt x="7" y="2"/>
                      <a:pt x="6" y="2"/>
                    </a:cubicBezTo>
                    <a:cubicBezTo>
                      <a:pt x="6" y="2"/>
                      <a:pt x="6" y="2"/>
                      <a:pt x="6" y="1"/>
                    </a:cubicBezTo>
                    <a:cubicBezTo>
                      <a:pt x="5" y="1"/>
                      <a:pt x="5" y="1"/>
                      <a:pt x="5" y="1"/>
                    </a:cubicBezTo>
                    <a:cubicBezTo>
                      <a:pt x="4" y="2"/>
                      <a:pt x="4" y="2"/>
                      <a:pt x="4" y="2"/>
                    </a:cubicBezTo>
                    <a:cubicBezTo>
                      <a:pt x="4" y="2"/>
                      <a:pt x="4" y="2"/>
                      <a:pt x="4" y="2"/>
                    </a:cubicBezTo>
                    <a:cubicBezTo>
                      <a:pt x="3" y="2"/>
                      <a:pt x="3" y="2"/>
                      <a:pt x="3" y="2"/>
                    </a:cubicBezTo>
                    <a:cubicBezTo>
                      <a:pt x="3" y="2"/>
                      <a:pt x="3" y="2"/>
                      <a:pt x="3" y="3"/>
                    </a:cubicBezTo>
                    <a:cubicBezTo>
                      <a:pt x="2" y="3"/>
                      <a:pt x="2" y="4"/>
                      <a:pt x="2" y="4"/>
                    </a:cubicBezTo>
                    <a:cubicBezTo>
                      <a:pt x="2" y="4"/>
                      <a:pt x="2" y="4"/>
                      <a:pt x="1" y="4"/>
                    </a:cubicBezTo>
                    <a:cubicBezTo>
                      <a:pt x="1" y="5"/>
                      <a:pt x="1" y="5"/>
                      <a:pt x="1" y="6"/>
                    </a:cubicBezTo>
                    <a:cubicBezTo>
                      <a:pt x="1" y="6"/>
                      <a:pt x="2" y="6"/>
                      <a:pt x="1"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0" name="Freeform 260"/>
              <p:cNvSpPr>
                <a:spLocks/>
              </p:cNvSpPr>
              <p:nvPr/>
            </p:nvSpPr>
            <p:spPr bwMode="auto">
              <a:xfrm>
                <a:off x="4938714" y="167005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1" name="Freeform 261"/>
              <p:cNvSpPr>
                <a:spLocks/>
              </p:cNvSpPr>
              <p:nvPr/>
            </p:nvSpPr>
            <p:spPr bwMode="auto">
              <a:xfrm>
                <a:off x="4452939" y="1562101"/>
                <a:ext cx="173038" cy="76200"/>
              </a:xfrm>
              <a:custGeom>
                <a:avLst/>
                <a:gdLst>
                  <a:gd name="T0" fmla="*/ 1 w 16"/>
                  <a:gd name="T1" fmla="*/ 6 h 7"/>
                  <a:gd name="T2" fmla="*/ 3 w 16"/>
                  <a:gd name="T3" fmla="*/ 5 h 7"/>
                  <a:gd name="T4" fmla="*/ 4 w 16"/>
                  <a:gd name="T5" fmla="*/ 6 h 7"/>
                  <a:gd name="T6" fmla="*/ 5 w 16"/>
                  <a:gd name="T7" fmla="*/ 6 h 7"/>
                  <a:gd name="T8" fmla="*/ 7 w 16"/>
                  <a:gd name="T9" fmla="*/ 6 h 7"/>
                  <a:gd name="T10" fmla="*/ 7 w 16"/>
                  <a:gd name="T11" fmla="*/ 7 h 7"/>
                  <a:gd name="T12" fmla="*/ 8 w 16"/>
                  <a:gd name="T13" fmla="*/ 7 h 7"/>
                  <a:gd name="T14" fmla="*/ 9 w 16"/>
                  <a:gd name="T15" fmla="*/ 7 h 7"/>
                  <a:gd name="T16" fmla="*/ 9 w 16"/>
                  <a:gd name="T17" fmla="*/ 7 h 7"/>
                  <a:gd name="T18" fmla="*/ 10 w 16"/>
                  <a:gd name="T19" fmla="*/ 7 h 7"/>
                  <a:gd name="T20" fmla="*/ 11 w 16"/>
                  <a:gd name="T21" fmla="*/ 7 h 7"/>
                  <a:gd name="T22" fmla="*/ 12 w 16"/>
                  <a:gd name="T23" fmla="*/ 6 h 7"/>
                  <a:gd name="T24" fmla="*/ 12 w 16"/>
                  <a:gd name="T25" fmla="*/ 6 h 7"/>
                  <a:gd name="T26" fmla="*/ 13 w 16"/>
                  <a:gd name="T27" fmla="*/ 7 h 7"/>
                  <a:gd name="T28" fmla="*/ 13 w 16"/>
                  <a:gd name="T29" fmla="*/ 6 h 7"/>
                  <a:gd name="T30" fmla="*/ 14 w 16"/>
                  <a:gd name="T31" fmla="*/ 6 h 7"/>
                  <a:gd name="T32" fmla="*/ 14 w 16"/>
                  <a:gd name="T33" fmla="*/ 5 h 7"/>
                  <a:gd name="T34" fmla="*/ 14 w 16"/>
                  <a:gd name="T35" fmla="*/ 5 h 7"/>
                  <a:gd name="T36" fmla="*/ 15 w 16"/>
                  <a:gd name="T37" fmla="*/ 3 h 7"/>
                  <a:gd name="T38" fmla="*/ 15 w 16"/>
                  <a:gd name="T39" fmla="*/ 3 h 7"/>
                  <a:gd name="T40" fmla="*/ 15 w 16"/>
                  <a:gd name="T41" fmla="*/ 2 h 7"/>
                  <a:gd name="T42" fmla="*/ 15 w 16"/>
                  <a:gd name="T43" fmla="*/ 1 h 7"/>
                  <a:gd name="T44" fmla="*/ 15 w 16"/>
                  <a:gd name="T45" fmla="*/ 1 h 7"/>
                  <a:gd name="T46" fmla="*/ 16 w 16"/>
                  <a:gd name="T47" fmla="*/ 0 h 7"/>
                  <a:gd name="T48" fmla="*/ 15 w 16"/>
                  <a:gd name="T49" fmla="*/ 0 h 7"/>
                  <a:gd name="T50" fmla="*/ 14 w 16"/>
                  <a:gd name="T51" fmla="*/ 0 h 7"/>
                  <a:gd name="T52" fmla="*/ 13 w 16"/>
                  <a:gd name="T53" fmla="*/ 0 h 7"/>
                  <a:gd name="T54" fmla="*/ 12 w 16"/>
                  <a:gd name="T55" fmla="*/ 0 h 7"/>
                  <a:gd name="T56" fmla="*/ 10 w 16"/>
                  <a:gd name="T57" fmla="*/ 0 h 7"/>
                  <a:gd name="T58" fmla="*/ 9 w 16"/>
                  <a:gd name="T59" fmla="*/ 0 h 7"/>
                  <a:gd name="T60" fmla="*/ 8 w 16"/>
                  <a:gd name="T61" fmla="*/ 0 h 7"/>
                  <a:gd name="T62" fmla="*/ 7 w 16"/>
                  <a:gd name="T63" fmla="*/ 2 h 7"/>
                  <a:gd name="T64" fmla="*/ 6 w 16"/>
                  <a:gd name="T65" fmla="*/ 2 h 7"/>
                  <a:gd name="T66" fmla="*/ 6 w 16"/>
                  <a:gd name="T67" fmla="*/ 3 h 7"/>
                  <a:gd name="T68" fmla="*/ 6 w 16"/>
                  <a:gd name="T69" fmla="*/ 4 h 7"/>
                  <a:gd name="T70" fmla="*/ 5 w 16"/>
                  <a:gd name="T71" fmla="*/ 4 h 7"/>
                  <a:gd name="T72" fmla="*/ 4 w 16"/>
                  <a:gd name="T73" fmla="*/ 3 h 7"/>
                  <a:gd name="T74" fmla="*/ 3 w 16"/>
                  <a:gd name="T75" fmla="*/ 4 h 7"/>
                  <a:gd name="T76" fmla="*/ 2 w 16"/>
                  <a:gd name="T77" fmla="*/ 4 h 7"/>
                  <a:gd name="T78" fmla="*/ 0 w 16"/>
                  <a:gd name="T79" fmla="*/ 5 h 7"/>
                  <a:gd name="T80" fmla="*/ 0 w 16"/>
                  <a:gd name="T81" fmla="*/ 5 h 7"/>
                  <a:gd name="T82" fmla="*/ 1 w 16"/>
                  <a:gd name="T8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7">
                    <a:moveTo>
                      <a:pt x="1" y="6"/>
                    </a:moveTo>
                    <a:cubicBezTo>
                      <a:pt x="2" y="6"/>
                      <a:pt x="2" y="5"/>
                      <a:pt x="3" y="5"/>
                    </a:cubicBezTo>
                    <a:cubicBezTo>
                      <a:pt x="3" y="5"/>
                      <a:pt x="4" y="6"/>
                      <a:pt x="4" y="6"/>
                    </a:cubicBezTo>
                    <a:cubicBezTo>
                      <a:pt x="5" y="6"/>
                      <a:pt x="5" y="6"/>
                      <a:pt x="5" y="6"/>
                    </a:cubicBezTo>
                    <a:cubicBezTo>
                      <a:pt x="6" y="6"/>
                      <a:pt x="6" y="6"/>
                      <a:pt x="7" y="6"/>
                    </a:cubicBezTo>
                    <a:cubicBezTo>
                      <a:pt x="7" y="6"/>
                      <a:pt x="7" y="7"/>
                      <a:pt x="7" y="7"/>
                    </a:cubicBezTo>
                    <a:cubicBezTo>
                      <a:pt x="8" y="7"/>
                      <a:pt x="8" y="7"/>
                      <a:pt x="8" y="7"/>
                    </a:cubicBezTo>
                    <a:cubicBezTo>
                      <a:pt x="8" y="7"/>
                      <a:pt x="8" y="7"/>
                      <a:pt x="9" y="7"/>
                    </a:cubicBezTo>
                    <a:cubicBezTo>
                      <a:pt x="9" y="7"/>
                      <a:pt x="9" y="7"/>
                      <a:pt x="9" y="7"/>
                    </a:cubicBezTo>
                    <a:cubicBezTo>
                      <a:pt x="10" y="7"/>
                      <a:pt x="10" y="7"/>
                      <a:pt x="10" y="7"/>
                    </a:cubicBezTo>
                    <a:cubicBezTo>
                      <a:pt x="10" y="7"/>
                      <a:pt x="11" y="7"/>
                      <a:pt x="11" y="7"/>
                    </a:cubicBezTo>
                    <a:cubicBezTo>
                      <a:pt x="11" y="7"/>
                      <a:pt x="11" y="6"/>
                      <a:pt x="12" y="6"/>
                    </a:cubicBezTo>
                    <a:cubicBezTo>
                      <a:pt x="12" y="6"/>
                      <a:pt x="12" y="6"/>
                      <a:pt x="12" y="6"/>
                    </a:cubicBezTo>
                    <a:cubicBezTo>
                      <a:pt x="13" y="6"/>
                      <a:pt x="13" y="7"/>
                      <a:pt x="13" y="7"/>
                    </a:cubicBezTo>
                    <a:cubicBezTo>
                      <a:pt x="13" y="7"/>
                      <a:pt x="13" y="6"/>
                      <a:pt x="13" y="6"/>
                    </a:cubicBezTo>
                    <a:cubicBezTo>
                      <a:pt x="14" y="6"/>
                      <a:pt x="14" y="6"/>
                      <a:pt x="14" y="6"/>
                    </a:cubicBezTo>
                    <a:cubicBezTo>
                      <a:pt x="14" y="5"/>
                      <a:pt x="14" y="5"/>
                      <a:pt x="14" y="5"/>
                    </a:cubicBezTo>
                    <a:cubicBezTo>
                      <a:pt x="14" y="5"/>
                      <a:pt x="14" y="5"/>
                      <a:pt x="14" y="5"/>
                    </a:cubicBezTo>
                    <a:cubicBezTo>
                      <a:pt x="14" y="4"/>
                      <a:pt x="15" y="4"/>
                      <a:pt x="15" y="3"/>
                    </a:cubicBezTo>
                    <a:cubicBezTo>
                      <a:pt x="15" y="3"/>
                      <a:pt x="15" y="3"/>
                      <a:pt x="15" y="3"/>
                    </a:cubicBezTo>
                    <a:cubicBezTo>
                      <a:pt x="15" y="2"/>
                      <a:pt x="15" y="2"/>
                      <a:pt x="15" y="2"/>
                    </a:cubicBezTo>
                    <a:cubicBezTo>
                      <a:pt x="15" y="2"/>
                      <a:pt x="15" y="2"/>
                      <a:pt x="15" y="1"/>
                    </a:cubicBezTo>
                    <a:cubicBezTo>
                      <a:pt x="15" y="1"/>
                      <a:pt x="15" y="1"/>
                      <a:pt x="15" y="1"/>
                    </a:cubicBezTo>
                    <a:cubicBezTo>
                      <a:pt x="15" y="0"/>
                      <a:pt x="15" y="0"/>
                      <a:pt x="16" y="0"/>
                    </a:cubicBezTo>
                    <a:cubicBezTo>
                      <a:pt x="15" y="0"/>
                      <a:pt x="15" y="0"/>
                      <a:pt x="15" y="0"/>
                    </a:cubicBezTo>
                    <a:cubicBezTo>
                      <a:pt x="15" y="0"/>
                      <a:pt x="14" y="0"/>
                      <a:pt x="14" y="0"/>
                    </a:cubicBezTo>
                    <a:cubicBezTo>
                      <a:pt x="14" y="0"/>
                      <a:pt x="13" y="0"/>
                      <a:pt x="13" y="0"/>
                    </a:cubicBezTo>
                    <a:cubicBezTo>
                      <a:pt x="13" y="0"/>
                      <a:pt x="12" y="0"/>
                      <a:pt x="12" y="0"/>
                    </a:cubicBezTo>
                    <a:cubicBezTo>
                      <a:pt x="11" y="0"/>
                      <a:pt x="11" y="0"/>
                      <a:pt x="10" y="0"/>
                    </a:cubicBezTo>
                    <a:cubicBezTo>
                      <a:pt x="10" y="0"/>
                      <a:pt x="10" y="0"/>
                      <a:pt x="9" y="0"/>
                    </a:cubicBezTo>
                    <a:cubicBezTo>
                      <a:pt x="9" y="0"/>
                      <a:pt x="8" y="0"/>
                      <a:pt x="8" y="0"/>
                    </a:cubicBezTo>
                    <a:cubicBezTo>
                      <a:pt x="7" y="1"/>
                      <a:pt x="8" y="1"/>
                      <a:pt x="7" y="2"/>
                    </a:cubicBezTo>
                    <a:cubicBezTo>
                      <a:pt x="7" y="2"/>
                      <a:pt x="6" y="1"/>
                      <a:pt x="6" y="2"/>
                    </a:cubicBezTo>
                    <a:cubicBezTo>
                      <a:pt x="6" y="2"/>
                      <a:pt x="6" y="2"/>
                      <a:pt x="6" y="3"/>
                    </a:cubicBezTo>
                    <a:cubicBezTo>
                      <a:pt x="6" y="3"/>
                      <a:pt x="6" y="3"/>
                      <a:pt x="6" y="4"/>
                    </a:cubicBezTo>
                    <a:cubicBezTo>
                      <a:pt x="6" y="4"/>
                      <a:pt x="5" y="4"/>
                      <a:pt x="5" y="4"/>
                    </a:cubicBezTo>
                    <a:cubicBezTo>
                      <a:pt x="4" y="4"/>
                      <a:pt x="4" y="3"/>
                      <a:pt x="4" y="3"/>
                    </a:cubicBezTo>
                    <a:cubicBezTo>
                      <a:pt x="3" y="3"/>
                      <a:pt x="3" y="4"/>
                      <a:pt x="3" y="4"/>
                    </a:cubicBezTo>
                    <a:cubicBezTo>
                      <a:pt x="2" y="4"/>
                      <a:pt x="2" y="4"/>
                      <a:pt x="2" y="4"/>
                    </a:cubicBezTo>
                    <a:cubicBezTo>
                      <a:pt x="1" y="5"/>
                      <a:pt x="1" y="5"/>
                      <a:pt x="0" y="5"/>
                    </a:cubicBezTo>
                    <a:cubicBezTo>
                      <a:pt x="0" y="5"/>
                      <a:pt x="0" y="5"/>
                      <a:pt x="0" y="5"/>
                    </a:cubicBezTo>
                    <a:cubicBezTo>
                      <a:pt x="1" y="5"/>
                      <a:pt x="1" y="6"/>
                      <a:pt x="1"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2" name="Freeform 262"/>
              <p:cNvSpPr>
                <a:spLocks/>
              </p:cNvSpPr>
              <p:nvPr/>
            </p:nvSpPr>
            <p:spPr bwMode="auto">
              <a:xfrm>
                <a:off x="4549776" y="1368426"/>
                <a:ext cx="11113" cy="9525"/>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1" y="0"/>
                      <a:pt x="0" y="0"/>
                      <a:pt x="0" y="0"/>
                    </a:cubicBezTo>
                    <a:cubicBezTo>
                      <a:pt x="0" y="0"/>
                      <a:pt x="0" y="1"/>
                      <a:pt x="0" y="1"/>
                    </a:cubicBezTo>
                    <a:cubicBezTo>
                      <a:pt x="0" y="1"/>
                      <a:pt x="0"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3" name="Freeform 263"/>
              <p:cNvSpPr>
                <a:spLocks/>
              </p:cNvSpPr>
              <p:nvPr/>
            </p:nvSpPr>
            <p:spPr bwMode="auto">
              <a:xfrm>
                <a:off x="4421189" y="1746251"/>
                <a:ext cx="20638" cy="42863"/>
              </a:xfrm>
              <a:custGeom>
                <a:avLst/>
                <a:gdLst>
                  <a:gd name="T0" fmla="*/ 1 w 2"/>
                  <a:gd name="T1" fmla="*/ 3 h 4"/>
                  <a:gd name="T2" fmla="*/ 1 w 2"/>
                  <a:gd name="T3" fmla="*/ 4 h 4"/>
                  <a:gd name="T4" fmla="*/ 1 w 2"/>
                  <a:gd name="T5" fmla="*/ 4 h 4"/>
                  <a:gd name="T6" fmla="*/ 2 w 2"/>
                  <a:gd name="T7" fmla="*/ 4 h 4"/>
                  <a:gd name="T8" fmla="*/ 2 w 2"/>
                  <a:gd name="T9" fmla="*/ 3 h 4"/>
                  <a:gd name="T10" fmla="*/ 2 w 2"/>
                  <a:gd name="T11" fmla="*/ 1 h 4"/>
                  <a:gd name="T12" fmla="*/ 2 w 2"/>
                  <a:gd name="T13" fmla="*/ 1 h 4"/>
                  <a:gd name="T14" fmla="*/ 2 w 2"/>
                  <a:gd name="T15" fmla="*/ 0 h 4"/>
                  <a:gd name="T16" fmla="*/ 1 w 2"/>
                  <a:gd name="T17" fmla="*/ 1 h 4"/>
                  <a:gd name="T18" fmla="*/ 0 w 2"/>
                  <a:gd name="T19" fmla="*/ 1 h 4"/>
                  <a:gd name="T20" fmla="*/ 0 w 2"/>
                  <a:gd name="T21" fmla="*/ 2 h 4"/>
                  <a:gd name="T22" fmla="*/ 0 w 2"/>
                  <a:gd name="T23" fmla="*/ 3 h 4"/>
                  <a:gd name="T24" fmla="*/ 1 w 2"/>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4">
                    <a:moveTo>
                      <a:pt x="1" y="3"/>
                    </a:moveTo>
                    <a:cubicBezTo>
                      <a:pt x="1" y="3"/>
                      <a:pt x="0" y="4"/>
                      <a:pt x="1" y="4"/>
                    </a:cubicBezTo>
                    <a:cubicBezTo>
                      <a:pt x="1" y="4"/>
                      <a:pt x="1" y="4"/>
                      <a:pt x="1" y="4"/>
                    </a:cubicBezTo>
                    <a:cubicBezTo>
                      <a:pt x="1" y="4"/>
                      <a:pt x="2" y="4"/>
                      <a:pt x="2" y="4"/>
                    </a:cubicBezTo>
                    <a:cubicBezTo>
                      <a:pt x="2" y="3"/>
                      <a:pt x="2" y="3"/>
                      <a:pt x="2" y="3"/>
                    </a:cubicBezTo>
                    <a:cubicBezTo>
                      <a:pt x="2" y="2"/>
                      <a:pt x="2" y="2"/>
                      <a:pt x="2" y="1"/>
                    </a:cubicBezTo>
                    <a:cubicBezTo>
                      <a:pt x="2" y="1"/>
                      <a:pt x="2" y="1"/>
                      <a:pt x="2" y="1"/>
                    </a:cubicBezTo>
                    <a:cubicBezTo>
                      <a:pt x="2" y="0"/>
                      <a:pt x="2" y="0"/>
                      <a:pt x="2" y="0"/>
                    </a:cubicBezTo>
                    <a:cubicBezTo>
                      <a:pt x="1" y="0"/>
                      <a:pt x="1" y="0"/>
                      <a:pt x="1" y="1"/>
                    </a:cubicBezTo>
                    <a:cubicBezTo>
                      <a:pt x="1" y="1"/>
                      <a:pt x="1" y="1"/>
                      <a:pt x="0" y="1"/>
                    </a:cubicBezTo>
                    <a:cubicBezTo>
                      <a:pt x="0" y="1"/>
                      <a:pt x="0" y="1"/>
                      <a:pt x="0" y="2"/>
                    </a:cubicBezTo>
                    <a:cubicBezTo>
                      <a:pt x="0" y="2"/>
                      <a:pt x="0" y="2"/>
                      <a:pt x="0" y="3"/>
                    </a:cubicBezTo>
                    <a:cubicBezTo>
                      <a:pt x="0" y="3"/>
                      <a:pt x="0" y="3"/>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4" name="Freeform 264"/>
              <p:cNvSpPr>
                <a:spLocks/>
              </p:cNvSpPr>
              <p:nvPr/>
            </p:nvSpPr>
            <p:spPr bwMode="auto">
              <a:xfrm>
                <a:off x="4657726" y="1368426"/>
                <a:ext cx="65088" cy="53975"/>
              </a:xfrm>
              <a:custGeom>
                <a:avLst/>
                <a:gdLst>
                  <a:gd name="T0" fmla="*/ 2 w 6"/>
                  <a:gd name="T1" fmla="*/ 3 h 5"/>
                  <a:gd name="T2" fmla="*/ 3 w 6"/>
                  <a:gd name="T3" fmla="*/ 3 h 5"/>
                  <a:gd name="T4" fmla="*/ 3 w 6"/>
                  <a:gd name="T5" fmla="*/ 3 h 5"/>
                  <a:gd name="T6" fmla="*/ 4 w 6"/>
                  <a:gd name="T7" fmla="*/ 4 h 5"/>
                  <a:gd name="T8" fmla="*/ 6 w 6"/>
                  <a:gd name="T9" fmla="*/ 4 h 5"/>
                  <a:gd name="T10" fmla="*/ 6 w 6"/>
                  <a:gd name="T11" fmla="*/ 4 h 5"/>
                  <a:gd name="T12" fmla="*/ 5 w 6"/>
                  <a:gd name="T13" fmla="*/ 3 h 5"/>
                  <a:gd name="T14" fmla="*/ 5 w 6"/>
                  <a:gd name="T15" fmla="*/ 2 h 5"/>
                  <a:gd name="T16" fmla="*/ 5 w 6"/>
                  <a:gd name="T17" fmla="*/ 1 h 5"/>
                  <a:gd name="T18" fmla="*/ 4 w 6"/>
                  <a:gd name="T19" fmla="*/ 1 h 5"/>
                  <a:gd name="T20" fmla="*/ 3 w 6"/>
                  <a:gd name="T21" fmla="*/ 0 h 5"/>
                  <a:gd name="T22" fmla="*/ 3 w 6"/>
                  <a:gd name="T23" fmla="*/ 0 h 5"/>
                  <a:gd name="T24" fmla="*/ 2 w 6"/>
                  <a:gd name="T25" fmla="*/ 1 h 5"/>
                  <a:gd name="T26" fmla="*/ 1 w 6"/>
                  <a:gd name="T27" fmla="*/ 1 h 5"/>
                  <a:gd name="T28" fmla="*/ 0 w 6"/>
                  <a:gd name="T29" fmla="*/ 2 h 5"/>
                  <a:gd name="T30" fmla="*/ 0 w 6"/>
                  <a:gd name="T31" fmla="*/ 3 h 5"/>
                  <a:gd name="T32" fmla="*/ 1 w 6"/>
                  <a:gd name="T33" fmla="*/ 3 h 5"/>
                  <a:gd name="T34" fmla="*/ 2 w 6"/>
                  <a:gd name="T35"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5">
                    <a:moveTo>
                      <a:pt x="2" y="3"/>
                    </a:moveTo>
                    <a:cubicBezTo>
                      <a:pt x="2" y="3"/>
                      <a:pt x="3" y="3"/>
                      <a:pt x="3" y="3"/>
                    </a:cubicBezTo>
                    <a:cubicBezTo>
                      <a:pt x="3" y="3"/>
                      <a:pt x="3" y="3"/>
                      <a:pt x="3" y="3"/>
                    </a:cubicBezTo>
                    <a:cubicBezTo>
                      <a:pt x="4" y="4"/>
                      <a:pt x="4" y="4"/>
                      <a:pt x="4" y="4"/>
                    </a:cubicBezTo>
                    <a:cubicBezTo>
                      <a:pt x="4" y="5"/>
                      <a:pt x="5" y="4"/>
                      <a:pt x="6" y="4"/>
                    </a:cubicBezTo>
                    <a:cubicBezTo>
                      <a:pt x="6" y="4"/>
                      <a:pt x="6" y="4"/>
                      <a:pt x="6" y="4"/>
                    </a:cubicBezTo>
                    <a:cubicBezTo>
                      <a:pt x="5" y="4"/>
                      <a:pt x="5" y="4"/>
                      <a:pt x="5" y="3"/>
                    </a:cubicBezTo>
                    <a:cubicBezTo>
                      <a:pt x="5" y="3"/>
                      <a:pt x="5" y="3"/>
                      <a:pt x="5" y="2"/>
                    </a:cubicBezTo>
                    <a:cubicBezTo>
                      <a:pt x="5" y="2"/>
                      <a:pt x="5" y="1"/>
                      <a:pt x="5" y="1"/>
                    </a:cubicBezTo>
                    <a:cubicBezTo>
                      <a:pt x="5" y="1"/>
                      <a:pt x="4" y="1"/>
                      <a:pt x="4" y="1"/>
                    </a:cubicBezTo>
                    <a:cubicBezTo>
                      <a:pt x="3" y="1"/>
                      <a:pt x="3" y="1"/>
                      <a:pt x="3" y="0"/>
                    </a:cubicBezTo>
                    <a:cubicBezTo>
                      <a:pt x="3" y="0"/>
                      <a:pt x="3" y="0"/>
                      <a:pt x="3" y="0"/>
                    </a:cubicBezTo>
                    <a:cubicBezTo>
                      <a:pt x="2" y="1"/>
                      <a:pt x="2" y="1"/>
                      <a:pt x="2" y="1"/>
                    </a:cubicBezTo>
                    <a:cubicBezTo>
                      <a:pt x="1" y="1"/>
                      <a:pt x="1" y="1"/>
                      <a:pt x="1" y="1"/>
                    </a:cubicBezTo>
                    <a:cubicBezTo>
                      <a:pt x="0" y="2"/>
                      <a:pt x="1" y="2"/>
                      <a:pt x="0" y="2"/>
                    </a:cubicBezTo>
                    <a:cubicBezTo>
                      <a:pt x="0" y="3"/>
                      <a:pt x="0" y="3"/>
                      <a:pt x="0" y="3"/>
                    </a:cubicBezTo>
                    <a:cubicBezTo>
                      <a:pt x="1" y="3"/>
                      <a:pt x="1" y="3"/>
                      <a:pt x="1" y="3"/>
                    </a:cubicBezTo>
                    <a:cubicBezTo>
                      <a:pt x="1" y="3"/>
                      <a:pt x="2" y="3"/>
                      <a:pt x="2"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5" name="Freeform 265"/>
              <p:cNvSpPr>
                <a:spLocks/>
              </p:cNvSpPr>
              <p:nvPr/>
            </p:nvSpPr>
            <p:spPr bwMode="auto">
              <a:xfrm>
                <a:off x="4700589" y="1778001"/>
                <a:ext cx="173038" cy="130175"/>
              </a:xfrm>
              <a:custGeom>
                <a:avLst/>
                <a:gdLst>
                  <a:gd name="T0" fmla="*/ 11 w 16"/>
                  <a:gd name="T1" fmla="*/ 12 h 12"/>
                  <a:gd name="T2" fmla="*/ 11 w 16"/>
                  <a:gd name="T3" fmla="*/ 11 h 12"/>
                  <a:gd name="T4" fmla="*/ 9 w 16"/>
                  <a:gd name="T5" fmla="*/ 10 h 12"/>
                  <a:gd name="T6" fmla="*/ 11 w 16"/>
                  <a:gd name="T7" fmla="*/ 10 h 12"/>
                  <a:gd name="T8" fmla="*/ 10 w 16"/>
                  <a:gd name="T9" fmla="*/ 8 h 12"/>
                  <a:gd name="T10" fmla="*/ 9 w 16"/>
                  <a:gd name="T11" fmla="*/ 8 h 12"/>
                  <a:gd name="T12" fmla="*/ 8 w 16"/>
                  <a:gd name="T13" fmla="*/ 7 h 12"/>
                  <a:gd name="T14" fmla="*/ 7 w 16"/>
                  <a:gd name="T15" fmla="*/ 6 h 12"/>
                  <a:gd name="T16" fmla="*/ 7 w 16"/>
                  <a:gd name="T17" fmla="*/ 4 h 12"/>
                  <a:gd name="T18" fmla="*/ 9 w 16"/>
                  <a:gd name="T19" fmla="*/ 5 h 12"/>
                  <a:gd name="T20" fmla="*/ 9 w 16"/>
                  <a:gd name="T21" fmla="*/ 5 h 12"/>
                  <a:gd name="T22" fmla="*/ 10 w 16"/>
                  <a:gd name="T23" fmla="*/ 4 h 12"/>
                  <a:gd name="T24" fmla="*/ 11 w 16"/>
                  <a:gd name="T25" fmla="*/ 3 h 12"/>
                  <a:gd name="T26" fmla="*/ 13 w 16"/>
                  <a:gd name="T27" fmla="*/ 3 h 12"/>
                  <a:gd name="T28" fmla="*/ 15 w 16"/>
                  <a:gd name="T29" fmla="*/ 4 h 12"/>
                  <a:gd name="T30" fmla="*/ 15 w 16"/>
                  <a:gd name="T31" fmla="*/ 2 h 12"/>
                  <a:gd name="T32" fmla="*/ 15 w 16"/>
                  <a:gd name="T33" fmla="*/ 1 h 12"/>
                  <a:gd name="T34" fmla="*/ 15 w 16"/>
                  <a:gd name="T35" fmla="*/ 0 h 12"/>
                  <a:gd name="T36" fmla="*/ 14 w 16"/>
                  <a:gd name="T37" fmla="*/ 1 h 12"/>
                  <a:gd name="T38" fmla="*/ 13 w 16"/>
                  <a:gd name="T39" fmla="*/ 2 h 12"/>
                  <a:gd name="T40" fmla="*/ 11 w 16"/>
                  <a:gd name="T41" fmla="*/ 1 h 12"/>
                  <a:gd name="T42" fmla="*/ 9 w 16"/>
                  <a:gd name="T43" fmla="*/ 1 h 12"/>
                  <a:gd name="T44" fmla="*/ 7 w 16"/>
                  <a:gd name="T45" fmla="*/ 2 h 12"/>
                  <a:gd name="T46" fmla="*/ 6 w 16"/>
                  <a:gd name="T47" fmla="*/ 2 h 12"/>
                  <a:gd name="T48" fmla="*/ 3 w 16"/>
                  <a:gd name="T49" fmla="*/ 3 h 12"/>
                  <a:gd name="T50" fmla="*/ 2 w 16"/>
                  <a:gd name="T51" fmla="*/ 5 h 12"/>
                  <a:gd name="T52" fmla="*/ 0 w 16"/>
                  <a:gd name="T53" fmla="*/ 7 h 12"/>
                  <a:gd name="T54" fmla="*/ 1 w 16"/>
                  <a:gd name="T55" fmla="*/ 7 h 12"/>
                  <a:gd name="T56" fmla="*/ 2 w 16"/>
                  <a:gd name="T57" fmla="*/ 8 h 12"/>
                  <a:gd name="T58" fmla="*/ 4 w 16"/>
                  <a:gd name="T59" fmla="*/ 10 h 12"/>
                  <a:gd name="T60" fmla="*/ 5 w 16"/>
                  <a:gd name="T61" fmla="*/ 10 h 12"/>
                  <a:gd name="T62" fmla="*/ 7 w 16"/>
                  <a:gd name="T63" fmla="*/ 10 h 12"/>
                  <a:gd name="T64" fmla="*/ 8 w 16"/>
                  <a:gd name="T65" fmla="*/ 11 h 12"/>
                  <a:gd name="T66" fmla="*/ 9 w 16"/>
                  <a:gd name="T67"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 h="12">
                    <a:moveTo>
                      <a:pt x="10" y="12"/>
                    </a:moveTo>
                    <a:cubicBezTo>
                      <a:pt x="10" y="12"/>
                      <a:pt x="11" y="12"/>
                      <a:pt x="11" y="12"/>
                    </a:cubicBezTo>
                    <a:cubicBezTo>
                      <a:pt x="11" y="12"/>
                      <a:pt x="11" y="12"/>
                      <a:pt x="11" y="11"/>
                    </a:cubicBezTo>
                    <a:cubicBezTo>
                      <a:pt x="11" y="11"/>
                      <a:pt x="11" y="11"/>
                      <a:pt x="11" y="11"/>
                    </a:cubicBezTo>
                    <a:cubicBezTo>
                      <a:pt x="11" y="10"/>
                      <a:pt x="11" y="10"/>
                      <a:pt x="10" y="10"/>
                    </a:cubicBezTo>
                    <a:cubicBezTo>
                      <a:pt x="10" y="10"/>
                      <a:pt x="10" y="10"/>
                      <a:pt x="9" y="10"/>
                    </a:cubicBezTo>
                    <a:cubicBezTo>
                      <a:pt x="11" y="10"/>
                      <a:pt x="11" y="10"/>
                      <a:pt x="11" y="10"/>
                    </a:cubicBezTo>
                    <a:cubicBezTo>
                      <a:pt x="11" y="10"/>
                      <a:pt x="11" y="10"/>
                      <a:pt x="11" y="10"/>
                    </a:cubicBezTo>
                    <a:cubicBezTo>
                      <a:pt x="11" y="9"/>
                      <a:pt x="11" y="9"/>
                      <a:pt x="11" y="9"/>
                    </a:cubicBezTo>
                    <a:cubicBezTo>
                      <a:pt x="11" y="9"/>
                      <a:pt x="10" y="9"/>
                      <a:pt x="10" y="8"/>
                    </a:cubicBezTo>
                    <a:cubicBezTo>
                      <a:pt x="10" y="8"/>
                      <a:pt x="10" y="8"/>
                      <a:pt x="9" y="8"/>
                    </a:cubicBezTo>
                    <a:cubicBezTo>
                      <a:pt x="9" y="8"/>
                      <a:pt x="9" y="8"/>
                      <a:pt x="9" y="8"/>
                    </a:cubicBezTo>
                    <a:cubicBezTo>
                      <a:pt x="8" y="8"/>
                      <a:pt x="8" y="8"/>
                      <a:pt x="8" y="8"/>
                    </a:cubicBezTo>
                    <a:cubicBezTo>
                      <a:pt x="8" y="7"/>
                      <a:pt x="8" y="7"/>
                      <a:pt x="8" y="7"/>
                    </a:cubicBezTo>
                    <a:cubicBezTo>
                      <a:pt x="8" y="7"/>
                      <a:pt x="8" y="6"/>
                      <a:pt x="8" y="6"/>
                    </a:cubicBezTo>
                    <a:cubicBezTo>
                      <a:pt x="7" y="6"/>
                      <a:pt x="7" y="6"/>
                      <a:pt x="7" y="6"/>
                    </a:cubicBezTo>
                    <a:cubicBezTo>
                      <a:pt x="7" y="5"/>
                      <a:pt x="7" y="5"/>
                      <a:pt x="7" y="5"/>
                    </a:cubicBezTo>
                    <a:cubicBezTo>
                      <a:pt x="7" y="4"/>
                      <a:pt x="7" y="4"/>
                      <a:pt x="7" y="4"/>
                    </a:cubicBezTo>
                    <a:cubicBezTo>
                      <a:pt x="8" y="3"/>
                      <a:pt x="8" y="4"/>
                      <a:pt x="8" y="4"/>
                    </a:cubicBezTo>
                    <a:cubicBezTo>
                      <a:pt x="8" y="5"/>
                      <a:pt x="8" y="5"/>
                      <a:pt x="9" y="5"/>
                    </a:cubicBezTo>
                    <a:cubicBezTo>
                      <a:pt x="9" y="5"/>
                      <a:pt x="9" y="5"/>
                      <a:pt x="9" y="5"/>
                    </a:cubicBezTo>
                    <a:cubicBezTo>
                      <a:pt x="9" y="5"/>
                      <a:pt x="9" y="5"/>
                      <a:pt x="9" y="5"/>
                    </a:cubicBezTo>
                    <a:cubicBezTo>
                      <a:pt x="10" y="5"/>
                      <a:pt x="10" y="5"/>
                      <a:pt x="10" y="4"/>
                    </a:cubicBezTo>
                    <a:cubicBezTo>
                      <a:pt x="10" y="4"/>
                      <a:pt x="10" y="4"/>
                      <a:pt x="10" y="4"/>
                    </a:cubicBezTo>
                    <a:cubicBezTo>
                      <a:pt x="10" y="3"/>
                      <a:pt x="10" y="3"/>
                      <a:pt x="10" y="3"/>
                    </a:cubicBezTo>
                    <a:cubicBezTo>
                      <a:pt x="11" y="3"/>
                      <a:pt x="11" y="3"/>
                      <a:pt x="11" y="3"/>
                    </a:cubicBezTo>
                    <a:cubicBezTo>
                      <a:pt x="12" y="3"/>
                      <a:pt x="12" y="3"/>
                      <a:pt x="12" y="3"/>
                    </a:cubicBezTo>
                    <a:cubicBezTo>
                      <a:pt x="13" y="3"/>
                      <a:pt x="13" y="3"/>
                      <a:pt x="13" y="3"/>
                    </a:cubicBezTo>
                    <a:cubicBezTo>
                      <a:pt x="14" y="3"/>
                      <a:pt x="14" y="3"/>
                      <a:pt x="14" y="3"/>
                    </a:cubicBezTo>
                    <a:cubicBezTo>
                      <a:pt x="14" y="3"/>
                      <a:pt x="14" y="4"/>
                      <a:pt x="15" y="4"/>
                    </a:cubicBezTo>
                    <a:cubicBezTo>
                      <a:pt x="15" y="4"/>
                      <a:pt x="15" y="4"/>
                      <a:pt x="15" y="4"/>
                    </a:cubicBezTo>
                    <a:cubicBezTo>
                      <a:pt x="15" y="3"/>
                      <a:pt x="15" y="3"/>
                      <a:pt x="15" y="2"/>
                    </a:cubicBezTo>
                    <a:cubicBezTo>
                      <a:pt x="15" y="2"/>
                      <a:pt x="16" y="2"/>
                      <a:pt x="16" y="1"/>
                    </a:cubicBezTo>
                    <a:cubicBezTo>
                      <a:pt x="16" y="1"/>
                      <a:pt x="15" y="1"/>
                      <a:pt x="15" y="1"/>
                    </a:cubicBezTo>
                    <a:cubicBezTo>
                      <a:pt x="15" y="0"/>
                      <a:pt x="15" y="0"/>
                      <a:pt x="15" y="0"/>
                    </a:cubicBezTo>
                    <a:cubicBezTo>
                      <a:pt x="15" y="0"/>
                      <a:pt x="15" y="0"/>
                      <a:pt x="15" y="0"/>
                    </a:cubicBezTo>
                    <a:cubicBezTo>
                      <a:pt x="15" y="0"/>
                      <a:pt x="15" y="0"/>
                      <a:pt x="14" y="0"/>
                    </a:cubicBezTo>
                    <a:cubicBezTo>
                      <a:pt x="14" y="0"/>
                      <a:pt x="15" y="1"/>
                      <a:pt x="14" y="1"/>
                    </a:cubicBezTo>
                    <a:cubicBezTo>
                      <a:pt x="14" y="1"/>
                      <a:pt x="14" y="1"/>
                      <a:pt x="14" y="2"/>
                    </a:cubicBezTo>
                    <a:cubicBezTo>
                      <a:pt x="14" y="2"/>
                      <a:pt x="13" y="2"/>
                      <a:pt x="13" y="2"/>
                    </a:cubicBezTo>
                    <a:cubicBezTo>
                      <a:pt x="13" y="2"/>
                      <a:pt x="12" y="2"/>
                      <a:pt x="12" y="1"/>
                    </a:cubicBezTo>
                    <a:cubicBezTo>
                      <a:pt x="11" y="1"/>
                      <a:pt x="11" y="1"/>
                      <a:pt x="11" y="1"/>
                    </a:cubicBezTo>
                    <a:cubicBezTo>
                      <a:pt x="11" y="1"/>
                      <a:pt x="10" y="1"/>
                      <a:pt x="10" y="1"/>
                    </a:cubicBezTo>
                    <a:cubicBezTo>
                      <a:pt x="9" y="1"/>
                      <a:pt x="9" y="1"/>
                      <a:pt x="9" y="1"/>
                    </a:cubicBezTo>
                    <a:cubicBezTo>
                      <a:pt x="8" y="1"/>
                      <a:pt x="8" y="2"/>
                      <a:pt x="7" y="2"/>
                    </a:cubicBezTo>
                    <a:cubicBezTo>
                      <a:pt x="7" y="2"/>
                      <a:pt x="7" y="2"/>
                      <a:pt x="7" y="2"/>
                    </a:cubicBezTo>
                    <a:cubicBezTo>
                      <a:pt x="7" y="2"/>
                      <a:pt x="7" y="2"/>
                      <a:pt x="7" y="2"/>
                    </a:cubicBezTo>
                    <a:cubicBezTo>
                      <a:pt x="6" y="2"/>
                      <a:pt x="6" y="2"/>
                      <a:pt x="6" y="2"/>
                    </a:cubicBezTo>
                    <a:cubicBezTo>
                      <a:pt x="5" y="3"/>
                      <a:pt x="5" y="2"/>
                      <a:pt x="4" y="3"/>
                    </a:cubicBezTo>
                    <a:cubicBezTo>
                      <a:pt x="4" y="3"/>
                      <a:pt x="4" y="3"/>
                      <a:pt x="3" y="3"/>
                    </a:cubicBezTo>
                    <a:cubicBezTo>
                      <a:pt x="3" y="3"/>
                      <a:pt x="3" y="3"/>
                      <a:pt x="3" y="4"/>
                    </a:cubicBezTo>
                    <a:cubicBezTo>
                      <a:pt x="3" y="4"/>
                      <a:pt x="3" y="4"/>
                      <a:pt x="2" y="5"/>
                    </a:cubicBezTo>
                    <a:cubicBezTo>
                      <a:pt x="2" y="5"/>
                      <a:pt x="2" y="5"/>
                      <a:pt x="1" y="6"/>
                    </a:cubicBezTo>
                    <a:cubicBezTo>
                      <a:pt x="0" y="7"/>
                      <a:pt x="0" y="7"/>
                      <a:pt x="0" y="7"/>
                    </a:cubicBezTo>
                    <a:cubicBezTo>
                      <a:pt x="0" y="7"/>
                      <a:pt x="0" y="7"/>
                      <a:pt x="0" y="7"/>
                    </a:cubicBezTo>
                    <a:cubicBezTo>
                      <a:pt x="1" y="7"/>
                      <a:pt x="1" y="7"/>
                      <a:pt x="1" y="7"/>
                    </a:cubicBezTo>
                    <a:cubicBezTo>
                      <a:pt x="1" y="7"/>
                      <a:pt x="2" y="8"/>
                      <a:pt x="2" y="8"/>
                    </a:cubicBezTo>
                    <a:cubicBezTo>
                      <a:pt x="2" y="8"/>
                      <a:pt x="2" y="8"/>
                      <a:pt x="2" y="8"/>
                    </a:cubicBezTo>
                    <a:cubicBezTo>
                      <a:pt x="2" y="9"/>
                      <a:pt x="2" y="9"/>
                      <a:pt x="3" y="9"/>
                    </a:cubicBezTo>
                    <a:cubicBezTo>
                      <a:pt x="3" y="10"/>
                      <a:pt x="3" y="10"/>
                      <a:pt x="4" y="10"/>
                    </a:cubicBezTo>
                    <a:cubicBezTo>
                      <a:pt x="4" y="10"/>
                      <a:pt x="4" y="10"/>
                      <a:pt x="4" y="10"/>
                    </a:cubicBezTo>
                    <a:cubicBezTo>
                      <a:pt x="5" y="10"/>
                      <a:pt x="5" y="10"/>
                      <a:pt x="5" y="10"/>
                    </a:cubicBezTo>
                    <a:cubicBezTo>
                      <a:pt x="6" y="10"/>
                      <a:pt x="6" y="10"/>
                      <a:pt x="6" y="10"/>
                    </a:cubicBezTo>
                    <a:cubicBezTo>
                      <a:pt x="7" y="10"/>
                      <a:pt x="7" y="10"/>
                      <a:pt x="7" y="10"/>
                    </a:cubicBezTo>
                    <a:cubicBezTo>
                      <a:pt x="8" y="10"/>
                      <a:pt x="8" y="10"/>
                      <a:pt x="8" y="11"/>
                    </a:cubicBezTo>
                    <a:cubicBezTo>
                      <a:pt x="8" y="11"/>
                      <a:pt x="8" y="11"/>
                      <a:pt x="8" y="11"/>
                    </a:cubicBezTo>
                    <a:cubicBezTo>
                      <a:pt x="9" y="12"/>
                      <a:pt x="9" y="12"/>
                      <a:pt x="9" y="12"/>
                    </a:cubicBezTo>
                    <a:cubicBezTo>
                      <a:pt x="9" y="12"/>
                      <a:pt x="9" y="11"/>
                      <a:pt x="9" y="11"/>
                    </a:cubicBezTo>
                    <a:cubicBezTo>
                      <a:pt x="10" y="11"/>
                      <a:pt x="10" y="12"/>
                      <a:pt x="10" y="1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6" name="Freeform 266"/>
              <p:cNvSpPr>
                <a:spLocks/>
              </p:cNvSpPr>
              <p:nvPr/>
            </p:nvSpPr>
            <p:spPr bwMode="auto">
              <a:xfrm>
                <a:off x="4097339" y="1497014"/>
                <a:ext cx="301625" cy="271463"/>
              </a:xfrm>
              <a:custGeom>
                <a:avLst/>
                <a:gdLst>
                  <a:gd name="T0" fmla="*/ 12 w 28"/>
                  <a:gd name="T1" fmla="*/ 23 h 25"/>
                  <a:gd name="T2" fmla="*/ 14 w 28"/>
                  <a:gd name="T3" fmla="*/ 24 h 25"/>
                  <a:gd name="T4" fmla="*/ 16 w 28"/>
                  <a:gd name="T5" fmla="*/ 25 h 25"/>
                  <a:gd name="T6" fmla="*/ 17 w 28"/>
                  <a:gd name="T7" fmla="*/ 24 h 25"/>
                  <a:gd name="T8" fmla="*/ 17 w 28"/>
                  <a:gd name="T9" fmla="*/ 24 h 25"/>
                  <a:gd name="T10" fmla="*/ 19 w 28"/>
                  <a:gd name="T11" fmla="*/ 22 h 25"/>
                  <a:gd name="T12" fmla="*/ 22 w 28"/>
                  <a:gd name="T13" fmla="*/ 22 h 25"/>
                  <a:gd name="T14" fmla="*/ 23 w 28"/>
                  <a:gd name="T15" fmla="*/ 23 h 25"/>
                  <a:gd name="T16" fmla="*/ 25 w 28"/>
                  <a:gd name="T17" fmla="*/ 22 h 25"/>
                  <a:gd name="T18" fmla="*/ 28 w 28"/>
                  <a:gd name="T19" fmla="*/ 21 h 25"/>
                  <a:gd name="T20" fmla="*/ 28 w 28"/>
                  <a:gd name="T21" fmla="*/ 19 h 25"/>
                  <a:gd name="T22" fmla="*/ 26 w 28"/>
                  <a:gd name="T23" fmla="*/ 19 h 25"/>
                  <a:gd name="T24" fmla="*/ 27 w 28"/>
                  <a:gd name="T25" fmla="*/ 17 h 25"/>
                  <a:gd name="T26" fmla="*/ 27 w 28"/>
                  <a:gd name="T27" fmla="*/ 16 h 25"/>
                  <a:gd name="T28" fmla="*/ 27 w 28"/>
                  <a:gd name="T29" fmla="*/ 15 h 25"/>
                  <a:gd name="T30" fmla="*/ 26 w 28"/>
                  <a:gd name="T31" fmla="*/ 13 h 25"/>
                  <a:gd name="T32" fmla="*/ 26 w 28"/>
                  <a:gd name="T33" fmla="*/ 11 h 25"/>
                  <a:gd name="T34" fmla="*/ 27 w 28"/>
                  <a:gd name="T35" fmla="*/ 9 h 25"/>
                  <a:gd name="T36" fmla="*/ 27 w 28"/>
                  <a:gd name="T37" fmla="*/ 6 h 25"/>
                  <a:gd name="T38" fmla="*/ 27 w 28"/>
                  <a:gd name="T39" fmla="*/ 4 h 25"/>
                  <a:gd name="T40" fmla="*/ 24 w 28"/>
                  <a:gd name="T41" fmla="*/ 3 h 25"/>
                  <a:gd name="T42" fmla="*/ 24 w 28"/>
                  <a:gd name="T43" fmla="*/ 2 h 25"/>
                  <a:gd name="T44" fmla="*/ 22 w 28"/>
                  <a:gd name="T45" fmla="*/ 2 h 25"/>
                  <a:gd name="T46" fmla="*/ 18 w 28"/>
                  <a:gd name="T47" fmla="*/ 2 h 25"/>
                  <a:gd name="T48" fmla="*/ 16 w 28"/>
                  <a:gd name="T49" fmla="*/ 1 h 25"/>
                  <a:gd name="T50" fmla="*/ 16 w 28"/>
                  <a:gd name="T51" fmla="*/ 0 h 25"/>
                  <a:gd name="T52" fmla="*/ 14 w 28"/>
                  <a:gd name="T53" fmla="*/ 0 h 25"/>
                  <a:gd name="T54" fmla="*/ 14 w 28"/>
                  <a:gd name="T55" fmla="*/ 2 h 25"/>
                  <a:gd name="T56" fmla="*/ 12 w 28"/>
                  <a:gd name="T57" fmla="*/ 3 h 25"/>
                  <a:gd name="T58" fmla="*/ 12 w 28"/>
                  <a:gd name="T59" fmla="*/ 4 h 25"/>
                  <a:gd name="T60" fmla="*/ 11 w 28"/>
                  <a:gd name="T61" fmla="*/ 5 h 25"/>
                  <a:gd name="T62" fmla="*/ 9 w 28"/>
                  <a:gd name="T63" fmla="*/ 5 h 25"/>
                  <a:gd name="T64" fmla="*/ 8 w 28"/>
                  <a:gd name="T65" fmla="*/ 4 h 25"/>
                  <a:gd name="T66" fmla="*/ 6 w 28"/>
                  <a:gd name="T67" fmla="*/ 4 h 25"/>
                  <a:gd name="T68" fmla="*/ 6 w 28"/>
                  <a:gd name="T69" fmla="*/ 5 h 25"/>
                  <a:gd name="T70" fmla="*/ 7 w 28"/>
                  <a:gd name="T71" fmla="*/ 7 h 25"/>
                  <a:gd name="T72" fmla="*/ 5 w 28"/>
                  <a:gd name="T73" fmla="*/ 7 h 25"/>
                  <a:gd name="T74" fmla="*/ 4 w 28"/>
                  <a:gd name="T75" fmla="*/ 6 h 25"/>
                  <a:gd name="T76" fmla="*/ 2 w 28"/>
                  <a:gd name="T77" fmla="*/ 7 h 25"/>
                  <a:gd name="T78" fmla="*/ 0 w 28"/>
                  <a:gd name="T79" fmla="*/ 7 h 25"/>
                  <a:gd name="T80" fmla="*/ 0 w 28"/>
                  <a:gd name="T81" fmla="*/ 8 h 25"/>
                  <a:gd name="T82" fmla="*/ 1 w 28"/>
                  <a:gd name="T83" fmla="*/ 9 h 25"/>
                  <a:gd name="T84" fmla="*/ 2 w 28"/>
                  <a:gd name="T85" fmla="*/ 9 h 25"/>
                  <a:gd name="T86" fmla="*/ 4 w 28"/>
                  <a:gd name="T87" fmla="*/ 10 h 25"/>
                  <a:gd name="T88" fmla="*/ 5 w 28"/>
                  <a:gd name="T89" fmla="*/ 11 h 25"/>
                  <a:gd name="T90" fmla="*/ 6 w 28"/>
                  <a:gd name="T91" fmla="*/ 12 h 25"/>
                  <a:gd name="T92" fmla="*/ 7 w 28"/>
                  <a:gd name="T93" fmla="*/ 13 h 25"/>
                  <a:gd name="T94" fmla="*/ 8 w 28"/>
                  <a:gd name="T95" fmla="*/ 15 h 25"/>
                  <a:gd name="T96" fmla="*/ 8 w 28"/>
                  <a:gd name="T97" fmla="*/ 17 h 25"/>
                  <a:gd name="T98" fmla="*/ 7 w 28"/>
                  <a:gd name="T99" fmla="*/ 20 h 25"/>
                  <a:gd name="T100" fmla="*/ 7 w 28"/>
                  <a:gd name="T101" fmla="*/ 21 h 25"/>
                  <a:gd name="T102" fmla="*/ 8 w 28"/>
                  <a:gd name="T103" fmla="*/ 22 h 25"/>
                  <a:gd name="T104" fmla="*/ 9 w 28"/>
                  <a:gd name="T105" fmla="*/ 23 h 25"/>
                  <a:gd name="T106" fmla="*/ 11 w 28"/>
                  <a:gd name="T10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5">
                    <a:moveTo>
                      <a:pt x="11" y="23"/>
                    </a:moveTo>
                    <a:cubicBezTo>
                      <a:pt x="11" y="23"/>
                      <a:pt x="12" y="23"/>
                      <a:pt x="12" y="23"/>
                    </a:cubicBezTo>
                    <a:cubicBezTo>
                      <a:pt x="12" y="23"/>
                      <a:pt x="13" y="23"/>
                      <a:pt x="13" y="23"/>
                    </a:cubicBezTo>
                    <a:cubicBezTo>
                      <a:pt x="13" y="24"/>
                      <a:pt x="13" y="24"/>
                      <a:pt x="14" y="24"/>
                    </a:cubicBezTo>
                    <a:cubicBezTo>
                      <a:pt x="14" y="24"/>
                      <a:pt x="14" y="24"/>
                      <a:pt x="15" y="24"/>
                    </a:cubicBezTo>
                    <a:cubicBezTo>
                      <a:pt x="15" y="25"/>
                      <a:pt x="15" y="24"/>
                      <a:pt x="16" y="25"/>
                    </a:cubicBezTo>
                    <a:cubicBezTo>
                      <a:pt x="16" y="25"/>
                      <a:pt x="16" y="25"/>
                      <a:pt x="16" y="25"/>
                    </a:cubicBezTo>
                    <a:cubicBezTo>
                      <a:pt x="17" y="25"/>
                      <a:pt x="17" y="25"/>
                      <a:pt x="17" y="24"/>
                    </a:cubicBezTo>
                    <a:cubicBezTo>
                      <a:pt x="18" y="24"/>
                      <a:pt x="18" y="24"/>
                      <a:pt x="18" y="24"/>
                    </a:cubicBezTo>
                    <a:cubicBezTo>
                      <a:pt x="18" y="24"/>
                      <a:pt x="17" y="24"/>
                      <a:pt x="17" y="24"/>
                    </a:cubicBezTo>
                    <a:cubicBezTo>
                      <a:pt x="17" y="23"/>
                      <a:pt x="17" y="23"/>
                      <a:pt x="18" y="22"/>
                    </a:cubicBezTo>
                    <a:cubicBezTo>
                      <a:pt x="18" y="22"/>
                      <a:pt x="18" y="22"/>
                      <a:pt x="19" y="22"/>
                    </a:cubicBezTo>
                    <a:cubicBezTo>
                      <a:pt x="19" y="22"/>
                      <a:pt x="20" y="22"/>
                      <a:pt x="20" y="22"/>
                    </a:cubicBezTo>
                    <a:cubicBezTo>
                      <a:pt x="21" y="22"/>
                      <a:pt x="21" y="22"/>
                      <a:pt x="22" y="22"/>
                    </a:cubicBezTo>
                    <a:cubicBezTo>
                      <a:pt x="22" y="22"/>
                      <a:pt x="22" y="22"/>
                      <a:pt x="22" y="22"/>
                    </a:cubicBezTo>
                    <a:cubicBezTo>
                      <a:pt x="23" y="23"/>
                      <a:pt x="23" y="23"/>
                      <a:pt x="23" y="23"/>
                    </a:cubicBezTo>
                    <a:cubicBezTo>
                      <a:pt x="24" y="23"/>
                      <a:pt x="24" y="23"/>
                      <a:pt x="24" y="23"/>
                    </a:cubicBezTo>
                    <a:cubicBezTo>
                      <a:pt x="25" y="23"/>
                      <a:pt x="25" y="23"/>
                      <a:pt x="25" y="22"/>
                    </a:cubicBezTo>
                    <a:cubicBezTo>
                      <a:pt x="26" y="22"/>
                      <a:pt x="26" y="22"/>
                      <a:pt x="26" y="22"/>
                    </a:cubicBezTo>
                    <a:cubicBezTo>
                      <a:pt x="27" y="21"/>
                      <a:pt x="27" y="21"/>
                      <a:pt x="28" y="21"/>
                    </a:cubicBezTo>
                    <a:cubicBezTo>
                      <a:pt x="28" y="21"/>
                      <a:pt x="28" y="21"/>
                      <a:pt x="28" y="21"/>
                    </a:cubicBezTo>
                    <a:cubicBezTo>
                      <a:pt x="28" y="20"/>
                      <a:pt x="28" y="20"/>
                      <a:pt x="28" y="19"/>
                    </a:cubicBezTo>
                    <a:cubicBezTo>
                      <a:pt x="27" y="19"/>
                      <a:pt x="27" y="20"/>
                      <a:pt x="26" y="19"/>
                    </a:cubicBezTo>
                    <a:cubicBezTo>
                      <a:pt x="26" y="19"/>
                      <a:pt x="26" y="19"/>
                      <a:pt x="26" y="19"/>
                    </a:cubicBezTo>
                    <a:cubicBezTo>
                      <a:pt x="26" y="18"/>
                      <a:pt x="26" y="18"/>
                      <a:pt x="27" y="18"/>
                    </a:cubicBezTo>
                    <a:cubicBezTo>
                      <a:pt x="27" y="17"/>
                      <a:pt x="27" y="18"/>
                      <a:pt x="27" y="17"/>
                    </a:cubicBezTo>
                    <a:cubicBezTo>
                      <a:pt x="27" y="17"/>
                      <a:pt x="27" y="17"/>
                      <a:pt x="27" y="16"/>
                    </a:cubicBezTo>
                    <a:cubicBezTo>
                      <a:pt x="27" y="16"/>
                      <a:pt x="27" y="16"/>
                      <a:pt x="27" y="16"/>
                    </a:cubicBezTo>
                    <a:cubicBezTo>
                      <a:pt x="27" y="15"/>
                      <a:pt x="27" y="15"/>
                      <a:pt x="27" y="15"/>
                    </a:cubicBezTo>
                    <a:cubicBezTo>
                      <a:pt x="27" y="15"/>
                      <a:pt x="27" y="15"/>
                      <a:pt x="27" y="15"/>
                    </a:cubicBezTo>
                    <a:cubicBezTo>
                      <a:pt x="27" y="15"/>
                      <a:pt x="27" y="14"/>
                      <a:pt x="27" y="14"/>
                    </a:cubicBezTo>
                    <a:cubicBezTo>
                      <a:pt x="27" y="13"/>
                      <a:pt x="26" y="13"/>
                      <a:pt x="26" y="13"/>
                    </a:cubicBezTo>
                    <a:cubicBezTo>
                      <a:pt x="26" y="13"/>
                      <a:pt x="26" y="13"/>
                      <a:pt x="26" y="12"/>
                    </a:cubicBezTo>
                    <a:cubicBezTo>
                      <a:pt x="25" y="12"/>
                      <a:pt x="25" y="12"/>
                      <a:pt x="26" y="11"/>
                    </a:cubicBezTo>
                    <a:cubicBezTo>
                      <a:pt x="26" y="11"/>
                      <a:pt x="26" y="10"/>
                      <a:pt x="26" y="10"/>
                    </a:cubicBezTo>
                    <a:cubicBezTo>
                      <a:pt x="26" y="10"/>
                      <a:pt x="27" y="10"/>
                      <a:pt x="27" y="9"/>
                    </a:cubicBezTo>
                    <a:cubicBezTo>
                      <a:pt x="27" y="9"/>
                      <a:pt x="27" y="9"/>
                      <a:pt x="27" y="8"/>
                    </a:cubicBezTo>
                    <a:cubicBezTo>
                      <a:pt x="27" y="8"/>
                      <a:pt x="27" y="7"/>
                      <a:pt x="27" y="6"/>
                    </a:cubicBezTo>
                    <a:cubicBezTo>
                      <a:pt x="28" y="6"/>
                      <a:pt x="28" y="5"/>
                      <a:pt x="28" y="5"/>
                    </a:cubicBezTo>
                    <a:cubicBezTo>
                      <a:pt x="28" y="4"/>
                      <a:pt x="27" y="4"/>
                      <a:pt x="27" y="4"/>
                    </a:cubicBezTo>
                    <a:cubicBezTo>
                      <a:pt x="27" y="3"/>
                      <a:pt x="26" y="3"/>
                      <a:pt x="26" y="3"/>
                    </a:cubicBezTo>
                    <a:cubicBezTo>
                      <a:pt x="25" y="3"/>
                      <a:pt x="25" y="3"/>
                      <a:pt x="24" y="3"/>
                    </a:cubicBezTo>
                    <a:cubicBezTo>
                      <a:pt x="24" y="3"/>
                      <a:pt x="24" y="3"/>
                      <a:pt x="24" y="2"/>
                    </a:cubicBezTo>
                    <a:cubicBezTo>
                      <a:pt x="24" y="2"/>
                      <a:pt x="24" y="2"/>
                      <a:pt x="24" y="2"/>
                    </a:cubicBezTo>
                    <a:cubicBezTo>
                      <a:pt x="24" y="2"/>
                      <a:pt x="24" y="2"/>
                      <a:pt x="24" y="2"/>
                    </a:cubicBezTo>
                    <a:cubicBezTo>
                      <a:pt x="23" y="2"/>
                      <a:pt x="23" y="2"/>
                      <a:pt x="22" y="2"/>
                    </a:cubicBezTo>
                    <a:cubicBezTo>
                      <a:pt x="21" y="2"/>
                      <a:pt x="21" y="2"/>
                      <a:pt x="20" y="2"/>
                    </a:cubicBezTo>
                    <a:cubicBezTo>
                      <a:pt x="19" y="2"/>
                      <a:pt x="19" y="2"/>
                      <a:pt x="18" y="2"/>
                    </a:cubicBezTo>
                    <a:cubicBezTo>
                      <a:pt x="18" y="1"/>
                      <a:pt x="18" y="1"/>
                      <a:pt x="17" y="1"/>
                    </a:cubicBezTo>
                    <a:cubicBezTo>
                      <a:pt x="17" y="1"/>
                      <a:pt x="16" y="1"/>
                      <a:pt x="16" y="1"/>
                    </a:cubicBezTo>
                    <a:cubicBezTo>
                      <a:pt x="16" y="1"/>
                      <a:pt x="16" y="0"/>
                      <a:pt x="16" y="0"/>
                    </a:cubicBezTo>
                    <a:cubicBezTo>
                      <a:pt x="16" y="0"/>
                      <a:pt x="16" y="0"/>
                      <a:pt x="16" y="0"/>
                    </a:cubicBezTo>
                    <a:cubicBezTo>
                      <a:pt x="15" y="0"/>
                      <a:pt x="15" y="0"/>
                      <a:pt x="15" y="0"/>
                    </a:cubicBezTo>
                    <a:cubicBezTo>
                      <a:pt x="14" y="0"/>
                      <a:pt x="14" y="0"/>
                      <a:pt x="14" y="0"/>
                    </a:cubicBezTo>
                    <a:cubicBezTo>
                      <a:pt x="14" y="1"/>
                      <a:pt x="14" y="1"/>
                      <a:pt x="14" y="1"/>
                    </a:cubicBezTo>
                    <a:cubicBezTo>
                      <a:pt x="14" y="2"/>
                      <a:pt x="14" y="2"/>
                      <a:pt x="14" y="2"/>
                    </a:cubicBezTo>
                    <a:cubicBezTo>
                      <a:pt x="13" y="3"/>
                      <a:pt x="13" y="3"/>
                      <a:pt x="13" y="3"/>
                    </a:cubicBezTo>
                    <a:cubicBezTo>
                      <a:pt x="13" y="3"/>
                      <a:pt x="13" y="3"/>
                      <a:pt x="12" y="3"/>
                    </a:cubicBezTo>
                    <a:cubicBezTo>
                      <a:pt x="12" y="3"/>
                      <a:pt x="11" y="3"/>
                      <a:pt x="11" y="4"/>
                    </a:cubicBezTo>
                    <a:cubicBezTo>
                      <a:pt x="11" y="4"/>
                      <a:pt x="12" y="4"/>
                      <a:pt x="12" y="4"/>
                    </a:cubicBezTo>
                    <a:cubicBezTo>
                      <a:pt x="12" y="5"/>
                      <a:pt x="12" y="5"/>
                      <a:pt x="11" y="5"/>
                    </a:cubicBezTo>
                    <a:cubicBezTo>
                      <a:pt x="11" y="5"/>
                      <a:pt x="11" y="5"/>
                      <a:pt x="11" y="5"/>
                    </a:cubicBezTo>
                    <a:cubicBezTo>
                      <a:pt x="10" y="5"/>
                      <a:pt x="10" y="5"/>
                      <a:pt x="10" y="5"/>
                    </a:cubicBezTo>
                    <a:cubicBezTo>
                      <a:pt x="9" y="5"/>
                      <a:pt x="9" y="5"/>
                      <a:pt x="9" y="5"/>
                    </a:cubicBezTo>
                    <a:cubicBezTo>
                      <a:pt x="9" y="5"/>
                      <a:pt x="8" y="5"/>
                      <a:pt x="8" y="5"/>
                    </a:cubicBezTo>
                    <a:cubicBezTo>
                      <a:pt x="8" y="4"/>
                      <a:pt x="8" y="4"/>
                      <a:pt x="8" y="4"/>
                    </a:cubicBezTo>
                    <a:cubicBezTo>
                      <a:pt x="7" y="4"/>
                      <a:pt x="7" y="4"/>
                      <a:pt x="7" y="4"/>
                    </a:cubicBezTo>
                    <a:cubicBezTo>
                      <a:pt x="7" y="3"/>
                      <a:pt x="7" y="3"/>
                      <a:pt x="6" y="4"/>
                    </a:cubicBezTo>
                    <a:cubicBezTo>
                      <a:pt x="6" y="4"/>
                      <a:pt x="6" y="4"/>
                      <a:pt x="6" y="4"/>
                    </a:cubicBezTo>
                    <a:cubicBezTo>
                      <a:pt x="6" y="5"/>
                      <a:pt x="6" y="5"/>
                      <a:pt x="6" y="5"/>
                    </a:cubicBezTo>
                    <a:cubicBezTo>
                      <a:pt x="6" y="5"/>
                      <a:pt x="7" y="5"/>
                      <a:pt x="7" y="6"/>
                    </a:cubicBezTo>
                    <a:cubicBezTo>
                      <a:pt x="7" y="6"/>
                      <a:pt x="7" y="6"/>
                      <a:pt x="7" y="7"/>
                    </a:cubicBezTo>
                    <a:cubicBezTo>
                      <a:pt x="6" y="7"/>
                      <a:pt x="6" y="7"/>
                      <a:pt x="6" y="7"/>
                    </a:cubicBezTo>
                    <a:cubicBezTo>
                      <a:pt x="6" y="7"/>
                      <a:pt x="6" y="7"/>
                      <a:pt x="5" y="7"/>
                    </a:cubicBezTo>
                    <a:cubicBezTo>
                      <a:pt x="5" y="7"/>
                      <a:pt x="5" y="7"/>
                      <a:pt x="4" y="7"/>
                    </a:cubicBezTo>
                    <a:cubicBezTo>
                      <a:pt x="4" y="7"/>
                      <a:pt x="4" y="6"/>
                      <a:pt x="4" y="6"/>
                    </a:cubicBezTo>
                    <a:cubicBezTo>
                      <a:pt x="4" y="6"/>
                      <a:pt x="3" y="6"/>
                      <a:pt x="3" y="6"/>
                    </a:cubicBezTo>
                    <a:cubicBezTo>
                      <a:pt x="3" y="6"/>
                      <a:pt x="2" y="7"/>
                      <a:pt x="2" y="7"/>
                    </a:cubicBezTo>
                    <a:cubicBezTo>
                      <a:pt x="1" y="7"/>
                      <a:pt x="1" y="7"/>
                      <a:pt x="0" y="7"/>
                    </a:cubicBezTo>
                    <a:cubicBezTo>
                      <a:pt x="0" y="7"/>
                      <a:pt x="0" y="7"/>
                      <a:pt x="0" y="7"/>
                    </a:cubicBezTo>
                    <a:cubicBezTo>
                      <a:pt x="0" y="7"/>
                      <a:pt x="0" y="7"/>
                      <a:pt x="0" y="8"/>
                    </a:cubicBezTo>
                    <a:cubicBezTo>
                      <a:pt x="0" y="8"/>
                      <a:pt x="0" y="8"/>
                      <a:pt x="0" y="8"/>
                    </a:cubicBezTo>
                    <a:cubicBezTo>
                      <a:pt x="0" y="8"/>
                      <a:pt x="0" y="8"/>
                      <a:pt x="0" y="8"/>
                    </a:cubicBezTo>
                    <a:cubicBezTo>
                      <a:pt x="0" y="9"/>
                      <a:pt x="0" y="9"/>
                      <a:pt x="1" y="9"/>
                    </a:cubicBezTo>
                    <a:cubicBezTo>
                      <a:pt x="1" y="9"/>
                      <a:pt x="1" y="9"/>
                      <a:pt x="1" y="9"/>
                    </a:cubicBezTo>
                    <a:cubicBezTo>
                      <a:pt x="2" y="9"/>
                      <a:pt x="2" y="9"/>
                      <a:pt x="2" y="9"/>
                    </a:cubicBezTo>
                    <a:cubicBezTo>
                      <a:pt x="3" y="9"/>
                      <a:pt x="3" y="9"/>
                      <a:pt x="3" y="9"/>
                    </a:cubicBezTo>
                    <a:cubicBezTo>
                      <a:pt x="3" y="10"/>
                      <a:pt x="4" y="10"/>
                      <a:pt x="4" y="10"/>
                    </a:cubicBezTo>
                    <a:cubicBezTo>
                      <a:pt x="4" y="10"/>
                      <a:pt x="4" y="11"/>
                      <a:pt x="5" y="11"/>
                    </a:cubicBezTo>
                    <a:cubicBezTo>
                      <a:pt x="5" y="11"/>
                      <a:pt x="5" y="11"/>
                      <a:pt x="5" y="11"/>
                    </a:cubicBezTo>
                    <a:cubicBezTo>
                      <a:pt x="6" y="11"/>
                      <a:pt x="5" y="11"/>
                      <a:pt x="5" y="12"/>
                    </a:cubicBezTo>
                    <a:cubicBezTo>
                      <a:pt x="5" y="12"/>
                      <a:pt x="6" y="12"/>
                      <a:pt x="6" y="12"/>
                    </a:cubicBezTo>
                    <a:cubicBezTo>
                      <a:pt x="6" y="12"/>
                      <a:pt x="6" y="12"/>
                      <a:pt x="6" y="13"/>
                    </a:cubicBezTo>
                    <a:cubicBezTo>
                      <a:pt x="6" y="13"/>
                      <a:pt x="6" y="13"/>
                      <a:pt x="7" y="13"/>
                    </a:cubicBezTo>
                    <a:cubicBezTo>
                      <a:pt x="7" y="13"/>
                      <a:pt x="7" y="13"/>
                      <a:pt x="7" y="13"/>
                    </a:cubicBezTo>
                    <a:cubicBezTo>
                      <a:pt x="8" y="14"/>
                      <a:pt x="7" y="14"/>
                      <a:pt x="8" y="15"/>
                    </a:cubicBezTo>
                    <a:cubicBezTo>
                      <a:pt x="8" y="15"/>
                      <a:pt x="8" y="15"/>
                      <a:pt x="8" y="16"/>
                    </a:cubicBezTo>
                    <a:cubicBezTo>
                      <a:pt x="8" y="16"/>
                      <a:pt x="8" y="17"/>
                      <a:pt x="8" y="17"/>
                    </a:cubicBezTo>
                    <a:cubicBezTo>
                      <a:pt x="8" y="18"/>
                      <a:pt x="7" y="18"/>
                      <a:pt x="7" y="19"/>
                    </a:cubicBezTo>
                    <a:cubicBezTo>
                      <a:pt x="7" y="19"/>
                      <a:pt x="7" y="19"/>
                      <a:pt x="7" y="20"/>
                    </a:cubicBezTo>
                    <a:cubicBezTo>
                      <a:pt x="7" y="20"/>
                      <a:pt x="7" y="21"/>
                      <a:pt x="6" y="21"/>
                    </a:cubicBezTo>
                    <a:cubicBezTo>
                      <a:pt x="7" y="21"/>
                      <a:pt x="7" y="21"/>
                      <a:pt x="7" y="21"/>
                    </a:cubicBezTo>
                    <a:cubicBezTo>
                      <a:pt x="7" y="22"/>
                      <a:pt x="7" y="22"/>
                      <a:pt x="7" y="22"/>
                    </a:cubicBezTo>
                    <a:cubicBezTo>
                      <a:pt x="7" y="22"/>
                      <a:pt x="7" y="22"/>
                      <a:pt x="8" y="22"/>
                    </a:cubicBezTo>
                    <a:cubicBezTo>
                      <a:pt x="8" y="22"/>
                      <a:pt x="8" y="22"/>
                      <a:pt x="9" y="23"/>
                    </a:cubicBezTo>
                    <a:cubicBezTo>
                      <a:pt x="9" y="23"/>
                      <a:pt x="9" y="23"/>
                      <a:pt x="9" y="23"/>
                    </a:cubicBezTo>
                    <a:cubicBezTo>
                      <a:pt x="10" y="23"/>
                      <a:pt x="10" y="23"/>
                      <a:pt x="10" y="23"/>
                    </a:cubicBezTo>
                    <a:cubicBezTo>
                      <a:pt x="11" y="23"/>
                      <a:pt x="11" y="23"/>
                      <a:pt x="11" y="2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7" name="Freeform 267"/>
              <p:cNvSpPr>
                <a:spLocks/>
              </p:cNvSpPr>
              <p:nvPr/>
            </p:nvSpPr>
            <p:spPr bwMode="auto">
              <a:xfrm>
                <a:off x="4745039" y="1897064"/>
                <a:ext cx="53975" cy="53975"/>
              </a:xfrm>
              <a:custGeom>
                <a:avLst/>
                <a:gdLst>
                  <a:gd name="T0" fmla="*/ 5 w 5"/>
                  <a:gd name="T1" fmla="*/ 2 h 5"/>
                  <a:gd name="T2" fmla="*/ 5 w 5"/>
                  <a:gd name="T3" fmla="*/ 1 h 5"/>
                  <a:gd name="T4" fmla="*/ 4 w 5"/>
                  <a:gd name="T5" fmla="*/ 0 h 5"/>
                  <a:gd name="T6" fmla="*/ 3 w 5"/>
                  <a:gd name="T7" fmla="*/ 0 h 5"/>
                  <a:gd name="T8" fmla="*/ 2 w 5"/>
                  <a:gd name="T9" fmla="*/ 0 h 5"/>
                  <a:gd name="T10" fmla="*/ 1 w 5"/>
                  <a:gd name="T11" fmla="*/ 0 h 5"/>
                  <a:gd name="T12" fmla="*/ 0 w 5"/>
                  <a:gd name="T13" fmla="*/ 0 h 5"/>
                  <a:gd name="T14" fmla="*/ 0 w 5"/>
                  <a:gd name="T15" fmla="*/ 1 h 5"/>
                  <a:gd name="T16" fmla="*/ 0 w 5"/>
                  <a:gd name="T17" fmla="*/ 1 h 5"/>
                  <a:gd name="T18" fmla="*/ 1 w 5"/>
                  <a:gd name="T19" fmla="*/ 2 h 5"/>
                  <a:gd name="T20" fmla="*/ 1 w 5"/>
                  <a:gd name="T21" fmla="*/ 3 h 5"/>
                  <a:gd name="T22" fmla="*/ 2 w 5"/>
                  <a:gd name="T23" fmla="*/ 4 h 5"/>
                  <a:gd name="T24" fmla="*/ 3 w 5"/>
                  <a:gd name="T25" fmla="*/ 3 h 5"/>
                  <a:gd name="T26" fmla="*/ 3 w 5"/>
                  <a:gd name="T27" fmla="*/ 4 h 5"/>
                  <a:gd name="T28" fmla="*/ 3 w 5"/>
                  <a:gd name="T29" fmla="*/ 5 h 5"/>
                  <a:gd name="T30" fmla="*/ 3 w 5"/>
                  <a:gd name="T31" fmla="*/ 4 h 5"/>
                  <a:gd name="T32" fmla="*/ 4 w 5"/>
                  <a:gd name="T33" fmla="*/ 4 h 5"/>
                  <a:gd name="T34" fmla="*/ 5 w 5"/>
                  <a:gd name="T35" fmla="*/ 5 h 5"/>
                  <a:gd name="T36" fmla="*/ 5 w 5"/>
                  <a:gd name="T37" fmla="*/ 4 h 5"/>
                  <a:gd name="T38" fmla="*/ 5 w 5"/>
                  <a:gd name="T39" fmla="*/ 3 h 5"/>
                  <a:gd name="T40" fmla="*/ 4 w 5"/>
                  <a:gd name="T41" fmla="*/ 2 h 5"/>
                  <a:gd name="T42" fmla="*/ 5 w 5"/>
                  <a:gd name="T4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5">
                    <a:moveTo>
                      <a:pt x="5" y="2"/>
                    </a:moveTo>
                    <a:cubicBezTo>
                      <a:pt x="5" y="2"/>
                      <a:pt x="5" y="1"/>
                      <a:pt x="5" y="1"/>
                    </a:cubicBezTo>
                    <a:cubicBezTo>
                      <a:pt x="4" y="1"/>
                      <a:pt x="4" y="0"/>
                      <a:pt x="4" y="0"/>
                    </a:cubicBezTo>
                    <a:cubicBezTo>
                      <a:pt x="4" y="0"/>
                      <a:pt x="3" y="0"/>
                      <a:pt x="3" y="0"/>
                    </a:cubicBezTo>
                    <a:cubicBezTo>
                      <a:pt x="3" y="0"/>
                      <a:pt x="2" y="0"/>
                      <a:pt x="2" y="0"/>
                    </a:cubicBezTo>
                    <a:cubicBezTo>
                      <a:pt x="1" y="0"/>
                      <a:pt x="1" y="0"/>
                      <a:pt x="1" y="0"/>
                    </a:cubicBezTo>
                    <a:cubicBezTo>
                      <a:pt x="1" y="0"/>
                      <a:pt x="0" y="0"/>
                      <a:pt x="0" y="0"/>
                    </a:cubicBezTo>
                    <a:cubicBezTo>
                      <a:pt x="0" y="0"/>
                      <a:pt x="0" y="1"/>
                      <a:pt x="0" y="1"/>
                    </a:cubicBezTo>
                    <a:cubicBezTo>
                      <a:pt x="0" y="1"/>
                      <a:pt x="0" y="1"/>
                      <a:pt x="0" y="1"/>
                    </a:cubicBezTo>
                    <a:cubicBezTo>
                      <a:pt x="1" y="2"/>
                      <a:pt x="1" y="2"/>
                      <a:pt x="1" y="2"/>
                    </a:cubicBezTo>
                    <a:cubicBezTo>
                      <a:pt x="1" y="2"/>
                      <a:pt x="1" y="3"/>
                      <a:pt x="1" y="3"/>
                    </a:cubicBezTo>
                    <a:cubicBezTo>
                      <a:pt x="1" y="3"/>
                      <a:pt x="1" y="4"/>
                      <a:pt x="2" y="4"/>
                    </a:cubicBezTo>
                    <a:cubicBezTo>
                      <a:pt x="2" y="4"/>
                      <a:pt x="2" y="3"/>
                      <a:pt x="3" y="3"/>
                    </a:cubicBezTo>
                    <a:cubicBezTo>
                      <a:pt x="3" y="4"/>
                      <a:pt x="3" y="4"/>
                      <a:pt x="3" y="4"/>
                    </a:cubicBezTo>
                    <a:cubicBezTo>
                      <a:pt x="3" y="4"/>
                      <a:pt x="3" y="5"/>
                      <a:pt x="3" y="5"/>
                    </a:cubicBezTo>
                    <a:cubicBezTo>
                      <a:pt x="4" y="5"/>
                      <a:pt x="3" y="4"/>
                      <a:pt x="3" y="4"/>
                    </a:cubicBezTo>
                    <a:cubicBezTo>
                      <a:pt x="4" y="4"/>
                      <a:pt x="4" y="4"/>
                      <a:pt x="4" y="4"/>
                    </a:cubicBezTo>
                    <a:cubicBezTo>
                      <a:pt x="4" y="4"/>
                      <a:pt x="4" y="5"/>
                      <a:pt x="5" y="5"/>
                    </a:cubicBezTo>
                    <a:cubicBezTo>
                      <a:pt x="5" y="5"/>
                      <a:pt x="5" y="4"/>
                      <a:pt x="5" y="4"/>
                    </a:cubicBezTo>
                    <a:cubicBezTo>
                      <a:pt x="5" y="3"/>
                      <a:pt x="5" y="3"/>
                      <a:pt x="5" y="3"/>
                    </a:cubicBezTo>
                    <a:cubicBezTo>
                      <a:pt x="4" y="2"/>
                      <a:pt x="4" y="2"/>
                      <a:pt x="4" y="2"/>
                    </a:cubicBezTo>
                    <a:cubicBezTo>
                      <a:pt x="4" y="2"/>
                      <a:pt x="5" y="2"/>
                      <a:pt x="5"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8" name="Freeform 268"/>
              <p:cNvSpPr>
                <a:spLocks/>
              </p:cNvSpPr>
              <p:nvPr/>
            </p:nvSpPr>
            <p:spPr bwMode="auto">
              <a:xfrm>
                <a:off x="4830764" y="1897064"/>
                <a:ext cx="11113" cy="11113"/>
              </a:xfrm>
              <a:custGeom>
                <a:avLst/>
                <a:gdLst>
                  <a:gd name="T0" fmla="*/ 1 w 1"/>
                  <a:gd name="T1" fmla="*/ 1 h 1"/>
                  <a:gd name="T2" fmla="*/ 1 w 1"/>
                  <a:gd name="T3" fmla="*/ 0 h 1"/>
                  <a:gd name="T4" fmla="*/ 0 w 1"/>
                  <a:gd name="T5" fmla="*/ 0 h 1"/>
                  <a:gd name="T6" fmla="*/ 0 w 1"/>
                  <a:gd name="T7" fmla="*/ 0 h 1"/>
                  <a:gd name="T8" fmla="*/ 0 w 1"/>
                  <a:gd name="T9" fmla="*/ 0 h 1"/>
                  <a:gd name="T10" fmla="*/ 0 w 1"/>
                  <a:gd name="T11" fmla="*/ 1 h 1"/>
                  <a:gd name="T12" fmla="*/ 1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1"/>
                    </a:moveTo>
                    <a:cubicBezTo>
                      <a:pt x="1" y="1"/>
                      <a:pt x="1" y="1"/>
                      <a:pt x="1" y="0"/>
                    </a:cubicBezTo>
                    <a:cubicBezTo>
                      <a:pt x="1" y="0"/>
                      <a:pt x="1" y="0"/>
                      <a:pt x="0" y="0"/>
                    </a:cubicBezTo>
                    <a:cubicBezTo>
                      <a:pt x="0" y="0"/>
                      <a:pt x="0" y="0"/>
                      <a:pt x="0" y="0"/>
                    </a:cubicBezTo>
                    <a:cubicBezTo>
                      <a:pt x="0" y="0"/>
                      <a:pt x="0" y="0"/>
                      <a:pt x="0" y="0"/>
                    </a:cubicBezTo>
                    <a:cubicBezTo>
                      <a:pt x="0" y="1"/>
                      <a:pt x="0" y="0"/>
                      <a:pt x="0" y="1"/>
                    </a:cubicBezTo>
                    <a:cubicBezTo>
                      <a:pt x="1"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9" name="Freeform 269"/>
              <p:cNvSpPr>
                <a:spLocks/>
              </p:cNvSpPr>
              <p:nvPr/>
            </p:nvSpPr>
            <p:spPr bwMode="auto">
              <a:xfrm>
                <a:off x="4819651" y="1930401"/>
                <a:ext cx="22225" cy="11113"/>
              </a:xfrm>
              <a:custGeom>
                <a:avLst/>
                <a:gdLst>
                  <a:gd name="T0" fmla="*/ 1 w 2"/>
                  <a:gd name="T1" fmla="*/ 0 h 1"/>
                  <a:gd name="T2" fmla="*/ 1 w 2"/>
                  <a:gd name="T3" fmla="*/ 1 h 1"/>
                  <a:gd name="T4" fmla="*/ 1 w 2"/>
                  <a:gd name="T5" fmla="*/ 1 h 1"/>
                  <a:gd name="T6" fmla="*/ 2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0"/>
                      <a:pt x="0" y="0"/>
                      <a:pt x="1" y="1"/>
                    </a:cubicBezTo>
                    <a:cubicBezTo>
                      <a:pt x="1" y="1"/>
                      <a:pt x="1" y="1"/>
                      <a:pt x="1" y="1"/>
                    </a:cubicBezTo>
                    <a:cubicBezTo>
                      <a:pt x="2" y="1"/>
                      <a:pt x="2" y="0"/>
                      <a:pt x="2" y="0"/>
                    </a:cubicBezTo>
                    <a:cubicBezTo>
                      <a:pt x="2" y="0"/>
                      <a:pt x="2"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0" name="Freeform 270"/>
              <p:cNvSpPr>
                <a:spLocks/>
              </p:cNvSpPr>
              <p:nvPr/>
            </p:nvSpPr>
            <p:spPr bwMode="auto">
              <a:xfrm>
                <a:off x="4852989" y="1941514"/>
                <a:ext cx="9525" cy="9525"/>
              </a:xfrm>
              <a:custGeom>
                <a:avLst/>
                <a:gdLst>
                  <a:gd name="T0" fmla="*/ 0 w 1"/>
                  <a:gd name="T1" fmla="*/ 0 h 1"/>
                  <a:gd name="T2" fmla="*/ 0 w 1"/>
                  <a:gd name="T3" fmla="*/ 1 h 1"/>
                  <a:gd name="T4" fmla="*/ 1 w 1"/>
                  <a:gd name="T5" fmla="*/ 1 h 1"/>
                  <a:gd name="T6" fmla="*/ 0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1"/>
                      <a:pt x="0" y="1"/>
                      <a:pt x="0" y="1"/>
                    </a:cubicBezTo>
                    <a:cubicBezTo>
                      <a:pt x="1" y="1"/>
                      <a:pt x="1" y="1"/>
                      <a:pt x="1" y="1"/>
                    </a:cubicBezTo>
                    <a:cubicBezTo>
                      <a:pt x="1" y="1"/>
                      <a:pt x="1" y="1"/>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1" name="Freeform 271"/>
              <p:cNvSpPr>
                <a:spLocks/>
              </p:cNvSpPr>
              <p:nvPr/>
            </p:nvSpPr>
            <p:spPr bwMode="auto">
              <a:xfrm>
                <a:off x="4808539" y="1962151"/>
                <a:ext cx="65088" cy="42863"/>
              </a:xfrm>
              <a:custGeom>
                <a:avLst/>
                <a:gdLst>
                  <a:gd name="T0" fmla="*/ 1 w 6"/>
                  <a:gd name="T1" fmla="*/ 2 h 4"/>
                  <a:gd name="T2" fmla="*/ 2 w 6"/>
                  <a:gd name="T3" fmla="*/ 2 h 4"/>
                  <a:gd name="T4" fmla="*/ 3 w 6"/>
                  <a:gd name="T5" fmla="*/ 3 h 4"/>
                  <a:gd name="T6" fmla="*/ 4 w 6"/>
                  <a:gd name="T7" fmla="*/ 3 h 4"/>
                  <a:gd name="T8" fmla="*/ 5 w 6"/>
                  <a:gd name="T9" fmla="*/ 3 h 4"/>
                  <a:gd name="T10" fmla="*/ 6 w 6"/>
                  <a:gd name="T11" fmla="*/ 3 h 4"/>
                  <a:gd name="T12" fmla="*/ 6 w 6"/>
                  <a:gd name="T13" fmla="*/ 3 h 4"/>
                  <a:gd name="T14" fmla="*/ 6 w 6"/>
                  <a:gd name="T15" fmla="*/ 2 h 4"/>
                  <a:gd name="T16" fmla="*/ 5 w 6"/>
                  <a:gd name="T17" fmla="*/ 1 h 4"/>
                  <a:gd name="T18" fmla="*/ 4 w 6"/>
                  <a:gd name="T19" fmla="*/ 1 h 4"/>
                  <a:gd name="T20" fmla="*/ 3 w 6"/>
                  <a:gd name="T21" fmla="*/ 1 h 4"/>
                  <a:gd name="T22" fmla="*/ 3 w 6"/>
                  <a:gd name="T23" fmla="*/ 2 h 4"/>
                  <a:gd name="T24" fmla="*/ 2 w 6"/>
                  <a:gd name="T25" fmla="*/ 1 h 4"/>
                  <a:gd name="T26" fmla="*/ 1 w 6"/>
                  <a:gd name="T27" fmla="*/ 1 h 4"/>
                  <a:gd name="T28" fmla="*/ 0 w 6"/>
                  <a:gd name="T29" fmla="*/ 1 h 4"/>
                  <a:gd name="T30" fmla="*/ 0 w 6"/>
                  <a:gd name="T31" fmla="*/ 1 h 4"/>
                  <a:gd name="T32" fmla="*/ 0 w 6"/>
                  <a:gd name="T33" fmla="*/ 2 h 4"/>
                  <a:gd name="T34" fmla="*/ 1 w 6"/>
                  <a:gd name="T3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4">
                    <a:moveTo>
                      <a:pt x="1" y="2"/>
                    </a:moveTo>
                    <a:cubicBezTo>
                      <a:pt x="1" y="2"/>
                      <a:pt x="2" y="2"/>
                      <a:pt x="2" y="2"/>
                    </a:cubicBezTo>
                    <a:cubicBezTo>
                      <a:pt x="2" y="2"/>
                      <a:pt x="3" y="2"/>
                      <a:pt x="3" y="3"/>
                    </a:cubicBezTo>
                    <a:cubicBezTo>
                      <a:pt x="3" y="3"/>
                      <a:pt x="3" y="3"/>
                      <a:pt x="4" y="3"/>
                    </a:cubicBezTo>
                    <a:cubicBezTo>
                      <a:pt x="4" y="3"/>
                      <a:pt x="4" y="3"/>
                      <a:pt x="5" y="3"/>
                    </a:cubicBezTo>
                    <a:cubicBezTo>
                      <a:pt x="5" y="3"/>
                      <a:pt x="6" y="4"/>
                      <a:pt x="6" y="3"/>
                    </a:cubicBezTo>
                    <a:cubicBezTo>
                      <a:pt x="6" y="3"/>
                      <a:pt x="6" y="3"/>
                      <a:pt x="6" y="3"/>
                    </a:cubicBezTo>
                    <a:cubicBezTo>
                      <a:pt x="6" y="2"/>
                      <a:pt x="6" y="2"/>
                      <a:pt x="6" y="2"/>
                    </a:cubicBezTo>
                    <a:cubicBezTo>
                      <a:pt x="6" y="2"/>
                      <a:pt x="5" y="2"/>
                      <a:pt x="5" y="1"/>
                    </a:cubicBezTo>
                    <a:cubicBezTo>
                      <a:pt x="5" y="1"/>
                      <a:pt x="4" y="1"/>
                      <a:pt x="4" y="1"/>
                    </a:cubicBezTo>
                    <a:cubicBezTo>
                      <a:pt x="4" y="1"/>
                      <a:pt x="3" y="1"/>
                      <a:pt x="3" y="1"/>
                    </a:cubicBezTo>
                    <a:cubicBezTo>
                      <a:pt x="3" y="1"/>
                      <a:pt x="3" y="2"/>
                      <a:pt x="3" y="2"/>
                    </a:cubicBezTo>
                    <a:cubicBezTo>
                      <a:pt x="2" y="2"/>
                      <a:pt x="2" y="1"/>
                      <a:pt x="2" y="1"/>
                    </a:cubicBezTo>
                    <a:cubicBezTo>
                      <a:pt x="1" y="1"/>
                      <a:pt x="1" y="1"/>
                      <a:pt x="1" y="1"/>
                    </a:cubicBezTo>
                    <a:cubicBezTo>
                      <a:pt x="1" y="1"/>
                      <a:pt x="0" y="0"/>
                      <a:pt x="0" y="1"/>
                    </a:cubicBezTo>
                    <a:cubicBezTo>
                      <a:pt x="0" y="1"/>
                      <a:pt x="0" y="1"/>
                      <a:pt x="0" y="1"/>
                    </a:cubicBezTo>
                    <a:cubicBezTo>
                      <a:pt x="0" y="1"/>
                      <a:pt x="0" y="2"/>
                      <a:pt x="0" y="2"/>
                    </a:cubicBezTo>
                    <a:cubicBezTo>
                      <a:pt x="0"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2" name="Freeform 272"/>
              <p:cNvSpPr>
                <a:spLocks/>
              </p:cNvSpPr>
              <p:nvPr/>
            </p:nvSpPr>
            <p:spPr bwMode="auto">
              <a:xfrm>
                <a:off x="5122864" y="1919289"/>
                <a:ext cx="171450" cy="161925"/>
              </a:xfrm>
              <a:custGeom>
                <a:avLst/>
                <a:gdLst>
                  <a:gd name="T0" fmla="*/ 0 w 16"/>
                  <a:gd name="T1" fmla="*/ 11 h 15"/>
                  <a:gd name="T2" fmla="*/ 0 w 16"/>
                  <a:gd name="T3" fmla="*/ 12 h 15"/>
                  <a:gd name="T4" fmla="*/ 0 w 16"/>
                  <a:gd name="T5" fmla="*/ 12 h 15"/>
                  <a:gd name="T6" fmla="*/ 1 w 16"/>
                  <a:gd name="T7" fmla="*/ 13 h 15"/>
                  <a:gd name="T8" fmla="*/ 1 w 16"/>
                  <a:gd name="T9" fmla="*/ 13 h 15"/>
                  <a:gd name="T10" fmla="*/ 2 w 16"/>
                  <a:gd name="T11" fmla="*/ 13 h 15"/>
                  <a:gd name="T12" fmla="*/ 3 w 16"/>
                  <a:gd name="T13" fmla="*/ 14 h 15"/>
                  <a:gd name="T14" fmla="*/ 4 w 16"/>
                  <a:gd name="T15" fmla="*/ 15 h 15"/>
                  <a:gd name="T16" fmla="*/ 5 w 16"/>
                  <a:gd name="T17" fmla="*/ 14 h 15"/>
                  <a:gd name="T18" fmla="*/ 6 w 16"/>
                  <a:gd name="T19" fmla="*/ 13 h 15"/>
                  <a:gd name="T20" fmla="*/ 8 w 16"/>
                  <a:gd name="T21" fmla="*/ 12 h 15"/>
                  <a:gd name="T22" fmla="*/ 9 w 16"/>
                  <a:gd name="T23" fmla="*/ 11 h 15"/>
                  <a:gd name="T24" fmla="*/ 9 w 16"/>
                  <a:gd name="T25" fmla="*/ 11 h 15"/>
                  <a:gd name="T26" fmla="*/ 10 w 16"/>
                  <a:gd name="T27" fmla="*/ 10 h 15"/>
                  <a:gd name="T28" fmla="*/ 11 w 16"/>
                  <a:gd name="T29" fmla="*/ 10 h 15"/>
                  <a:gd name="T30" fmla="*/ 11 w 16"/>
                  <a:gd name="T31" fmla="*/ 9 h 15"/>
                  <a:gd name="T32" fmla="*/ 13 w 16"/>
                  <a:gd name="T33" fmla="*/ 9 h 15"/>
                  <a:gd name="T34" fmla="*/ 13 w 16"/>
                  <a:gd name="T35" fmla="*/ 8 h 15"/>
                  <a:gd name="T36" fmla="*/ 13 w 16"/>
                  <a:gd name="T37" fmla="*/ 6 h 15"/>
                  <a:gd name="T38" fmla="*/ 13 w 16"/>
                  <a:gd name="T39" fmla="*/ 5 h 15"/>
                  <a:gd name="T40" fmla="*/ 13 w 16"/>
                  <a:gd name="T41" fmla="*/ 3 h 15"/>
                  <a:gd name="T42" fmla="*/ 14 w 16"/>
                  <a:gd name="T43" fmla="*/ 2 h 15"/>
                  <a:gd name="T44" fmla="*/ 15 w 16"/>
                  <a:gd name="T45" fmla="*/ 1 h 15"/>
                  <a:gd name="T46" fmla="*/ 16 w 16"/>
                  <a:gd name="T47" fmla="*/ 1 h 15"/>
                  <a:gd name="T48" fmla="*/ 16 w 16"/>
                  <a:gd name="T49" fmla="*/ 1 h 15"/>
                  <a:gd name="T50" fmla="*/ 16 w 16"/>
                  <a:gd name="T51" fmla="*/ 0 h 15"/>
                  <a:gd name="T52" fmla="*/ 15 w 16"/>
                  <a:gd name="T53" fmla="*/ 0 h 15"/>
                  <a:gd name="T54" fmla="*/ 14 w 16"/>
                  <a:gd name="T55" fmla="*/ 1 h 15"/>
                  <a:gd name="T56" fmla="*/ 13 w 16"/>
                  <a:gd name="T57" fmla="*/ 1 h 15"/>
                  <a:gd name="T58" fmla="*/ 11 w 16"/>
                  <a:gd name="T59" fmla="*/ 1 h 15"/>
                  <a:gd name="T60" fmla="*/ 11 w 16"/>
                  <a:gd name="T61" fmla="*/ 1 h 15"/>
                  <a:gd name="T62" fmla="*/ 10 w 16"/>
                  <a:gd name="T63" fmla="*/ 1 h 15"/>
                  <a:gd name="T64" fmla="*/ 9 w 16"/>
                  <a:gd name="T65" fmla="*/ 2 h 15"/>
                  <a:gd name="T66" fmla="*/ 8 w 16"/>
                  <a:gd name="T67" fmla="*/ 2 h 15"/>
                  <a:gd name="T68" fmla="*/ 7 w 16"/>
                  <a:gd name="T69" fmla="*/ 2 h 15"/>
                  <a:gd name="T70" fmla="*/ 6 w 16"/>
                  <a:gd name="T71" fmla="*/ 1 h 15"/>
                  <a:gd name="T72" fmla="*/ 4 w 16"/>
                  <a:gd name="T73" fmla="*/ 2 h 15"/>
                  <a:gd name="T74" fmla="*/ 3 w 16"/>
                  <a:gd name="T75" fmla="*/ 2 h 15"/>
                  <a:gd name="T76" fmla="*/ 2 w 16"/>
                  <a:gd name="T77" fmla="*/ 1 h 15"/>
                  <a:gd name="T78" fmla="*/ 2 w 16"/>
                  <a:gd name="T79" fmla="*/ 2 h 15"/>
                  <a:gd name="T80" fmla="*/ 2 w 16"/>
                  <a:gd name="T81" fmla="*/ 3 h 15"/>
                  <a:gd name="T82" fmla="*/ 1 w 16"/>
                  <a:gd name="T83" fmla="*/ 4 h 15"/>
                  <a:gd name="T84" fmla="*/ 0 w 16"/>
                  <a:gd name="T85" fmla="*/ 4 h 15"/>
                  <a:gd name="T86" fmla="*/ 0 w 16"/>
                  <a:gd name="T87" fmla="*/ 4 h 15"/>
                  <a:gd name="T88" fmla="*/ 0 w 16"/>
                  <a:gd name="T89" fmla="*/ 5 h 15"/>
                  <a:gd name="T90" fmla="*/ 0 w 16"/>
                  <a:gd name="T91" fmla="*/ 6 h 15"/>
                  <a:gd name="T92" fmla="*/ 0 w 16"/>
                  <a:gd name="T93" fmla="*/ 7 h 15"/>
                  <a:gd name="T94" fmla="*/ 0 w 16"/>
                  <a:gd name="T95" fmla="*/ 8 h 15"/>
                  <a:gd name="T96" fmla="*/ 0 w 16"/>
                  <a:gd name="T97" fmla="*/ 10 h 15"/>
                  <a:gd name="T98" fmla="*/ 0 w 16"/>
                  <a:gd name="T9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 h="15">
                    <a:moveTo>
                      <a:pt x="0" y="11"/>
                    </a:moveTo>
                    <a:cubicBezTo>
                      <a:pt x="0" y="11"/>
                      <a:pt x="0" y="11"/>
                      <a:pt x="0" y="12"/>
                    </a:cubicBezTo>
                    <a:cubicBezTo>
                      <a:pt x="0" y="12"/>
                      <a:pt x="0" y="12"/>
                      <a:pt x="0" y="12"/>
                    </a:cubicBezTo>
                    <a:cubicBezTo>
                      <a:pt x="1" y="12"/>
                      <a:pt x="1" y="12"/>
                      <a:pt x="1" y="13"/>
                    </a:cubicBezTo>
                    <a:cubicBezTo>
                      <a:pt x="1" y="13"/>
                      <a:pt x="1" y="13"/>
                      <a:pt x="1" y="13"/>
                    </a:cubicBezTo>
                    <a:cubicBezTo>
                      <a:pt x="2" y="13"/>
                      <a:pt x="2" y="13"/>
                      <a:pt x="2" y="13"/>
                    </a:cubicBezTo>
                    <a:cubicBezTo>
                      <a:pt x="2" y="13"/>
                      <a:pt x="3" y="14"/>
                      <a:pt x="3" y="14"/>
                    </a:cubicBezTo>
                    <a:cubicBezTo>
                      <a:pt x="3" y="14"/>
                      <a:pt x="4" y="15"/>
                      <a:pt x="4" y="15"/>
                    </a:cubicBezTo>
                    <a:cubicBezTo>
                      <a:pt x="5" y="15"/>
                      <a:pt x="5" y="14"/>
                      <a:pt x="5" y="14"/>
                    </a:cubicBezTo>
                    <a:cubicBezTo>
                      <a:pt x="6" y="13"/>
                      <a:pt x="6" y="13"/>
                      <a:pt x="6" y="13"/>
                    </a:cubicBezTo>
                    <a:cubicBezTo>
                      <a:pt x="7" y="13"/>
                      <a:pt x="7" y="12"/>
                      <a:pt x="8" y="12"/>
                    </a:cubicBezTo>
                    <a:cubicBezTo>
                      <a:pt x="8" y="12"/>
                      <a:pt x="8" y="12"/>
                      <a:pt x="9" y="11"/>
                    </a:cubicBezTo>
                    <a:cubicBezTo>
                      <a:pt x="9" y="11"/>
                      <a:pt x="9" y="11"/>
                      <a:pt x="9" y="11"/>
                    </a:cubicBezTo>
                    <a:cubicBezTo>
                      <a:pt x="9" y="11"/>
                      <a:pt x="9" y="10"/>
                      <a:pt x="10" y="10"/>
                    </a:cubicBezTo>
                    <a:cubicBezTo>
                      <a:pt x="10" y="10"/>
                      <a:pt x="10" y="10"/>
                      <a:pt x="11" y="10"/>
                    </a:cubicBezTo>
                    <a:cubicBezTo>
                      <a:pt x="11" y="10"/>
                      <a:pt x="11" y="10"/>
                      <a:pt x="11" y="9"/>
                    </a:cubicBezTo>
                    <a:cubicBezTo>
                      <a:pt x="12" y="9"/>
                      <a:pt x="12" y="10"/>
                      <a:pt x="13" y="9"/>
                    </a:cubicBezTo>
                    <a:cubicBezTo>
                      <a:pt x="13" y="9"/>
                      <a:pt x="13" y="8"/>
                      <a:pt x="13" y="8"/>
                    </a:cubicBezTo>
                    <a:cubicBezTo>
                      <a:pt x="14" y="7"/>
                      <a:pt x="14" y="6"/>
                      <a:pt x="13" y="6"/>
                    </a:cubicBezTo>
                    <a:cubicBezTo>
                      <a:pt x="13" y="5"/>
                      <a:pt x="13" y="5"/>
                      <a:pt x="13" y="5"/>
                    </a:cubicBezTo>
                    <a:cubicBezTo>
                      <a:pt x="13" y="4"/>
                      <a:pt x="13" y="4"/>
                      <a:pt x="13" y="3"/>
                    </a:cubicBezTo>
                    <a:cubicBezTo>
                      <a:pt x="13" y="2"/>
                      <a:pt x="14" y="2"/>
                      <a:pt x="14" y="2"/>
                    </a:cubicBezTo>
                    <a:cubicBezTo>
                      <a:pt x="15" y="2"/>
                      <a:pt x="15" y="2"/>
                      <a:pt x="15" y="1"/>
                    </a:cubicBezTo>
                    <a:cubicBezTo>
                      <a:pt x="16" y="1"/>
                      <a:pt x="16" y="1"/>
                      <a:pt x="16" y="1"/>
                    </a:cubicBezTo>
                    <a:cubicBezTo>
                      <a:pt x="16" y="1"/>
                      <a:pt x="16" y="1"/>
                      <a:pt x="16" y="1"/>
                    </a:cubicBezTo>
                    <a:cubicBezTo>
                      <a:pt x="16" y="0"/>
                      <a:pt x="16" y="0"/>
                      <a:pt x="16" y="0"/>
                    </a:cubicBezTo>
                    <a:cubicBezTo>
                      <a:pt x="16" y="0"/>
                      <a:pt x="15" y="0"/>
                      <a:pt x="15" y="0"/>
                    </a:cubicBezTo>
                    <a:cubicBezTo>
                      <a:pt x="15" y="0"/>
                      <a:pt x="14" y="1"/>
                      <a:pt x="14" y="1"/>
                    </a:cubicBezTo>
                    <a:cubicBezTo>
                      <a:pt x="14" y="1"/>
                      <a:pt x="13" y="1"/>
                      <a:pt x="13" y="1"/>
                    </a:cubicBezTo>
                    <a:cubicBezTo>
                      <a:pt x="12" y="1"/>
                      <a:pt x="12" y="0"/>
                      <a:pt x="11" y="1"/>
                    </a:cubicBezTo>
                    <a:cubicBezTo>
                      <a:pt x="11" y="1"/>
                      <a:pt x="11" y="1"/>
                      <a:pt x="11" y="1"/>
                    </a:cubicBezTo>
                    <a:cubicBezTo>
                      <a:pt x="11" y="1"/>
                      <a:pt x="11" y="1"/>
                      <a:pt x="10" y="1"/>
                    </a:cubicBezTo>
                    <a:cubicBezTo>
                      <a:pt x="10" y="2"/>
                      <a:pt x="10" y="2"/>
                      <a:pt x="9" y="2"/>
                    </a:cubicBezTo>
                    <a:cubicBezTo>
                      <a:pt x="9" y="2"/>
                      <a:pt x="9" y="2"/>
                      <a:pt x="8" y="2"/>
                    </a:cubicBezTo>
                    <a:cubicBezTo>
                      <a:pt x="8" y="2"/>
                      <a:pt x="7" y="2"/>
                      <a:pt x="7" y="2"/>
                    </a:cubicBezTo>
                    <a:cubicBezTo>
                      <a:pt x="6" y="2"/>
                      <a:pt x="6" y="1"/>
                      <a:pt x="6" y="1"/>
                    </a:cubicBezTo>
                    <a:cubicBezTo>
                      <a:pt x="5" y="1"/>
                      <a:pt x="5" y="2"/>
                      <a:pt x="4" y="2"/>
                    </a:cubicBezTo>
                    <a:cubicBezTo>
                      <a:pt x="4" y="2"/>
                      <a:pt x="4" y="2"/>
                      <a:pt x="3" y="2"/>
                    </a:cubicBezTo>
                    <a:cubicBezTo>
                      <a:pt x="3" y="2"/>
                      <a:pt x="3" y="1"/>
                      <a:pt x="2" y="1"/>
                    </a:cubicBezTo>
                    <a:cubicBezTo>
                      <a:pt x="2" y="1"/>
                      <a:pt x="2" y="2"/>
                      <a:pt x="2" y="2"/>
                    </a:cubicBezTo>
                    <a:cubicBezTo>
                      <a:pt x="2" y="2"/>
                      <a:pt x="2" y="3"/>
                      <a:pt x="2" y="3"/>
                    </a:cubicBezTo>
                    <a:cubicBezTo>
                      <a:pt x="2" y="3"/>
                      <a:pt x="2" y="4"/>
                      <a:pt x="1" y="4"/>
                    </a:cubicBezTo>
                    <a:cubicBezTo>
                      <a:pt x="1" y="4"/>
                      <a:pt x="1" y="4"/>
                      <a:pt x="0" y="4"/>
                    </a:cubicBezTo>
                    <a:cubicBezTo>
                      <a:pt x="0" y="4"/>
                      <a:pt x="0" y="4"/>
                      <a:pt x="0" y="4"/>
                    </a:cubicBezTo>
                    <a:cubicBezTo>
                      <a:pt x="0" y="4"/>
                      <a:pt x="0" y="5"/>
                      <a:pt x="0" y="5"/>
                    </a:cubicBezTo>
                    <a:cubicBezTo>
                      <a:pt x="0" y="5"/>
                      <a:pt x="0" y="5"/>
                      <a:pt x="0" y="6"/>
                    </a:cubicBezTo>
                    <a:cubicBezTo>
                      <a:pt x="0" y="6"/>
                      <a:pt x="0" y="6"/>
                      <a:pt x="0" y="7"/>
                    </a:cubicBezTo>
                    <a:cubicBezTo>
                      <a:pt x="0" y="7"/>
                      <a:pt x="0" y="8"/>
                      <a:pt x="0" y="8"/>
                    </a:cubicBezTo>
                    <a:cubicBezTo>
                      <a:pt x="0" y="9"/>
                      <a:pt x="0" y="9"/>
                      <a:pt x="0" y="10"/>
                    </a:cubicBezTo>
                    <a:cubicBezTo>
                      <a:pt x="0" y="10"/>
                      <a:pt x="0" y="10"/>
                      <a:pt x="0" y="1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3" name="Freeform 273"/>
              <p:cNvSpPr>
                <a:spLocks/>
              </p:cNvSpPr>
              <p:nvPr/>
            </p:nvSpPr>
            <p:spPr bwMode="auto">
              <a:xfrm>
                <a:off x="8824914" y="2740026"/>
                <a:ext cx="11113" cy="11113"/>
              </a:xfrm>
              <a:custGeom>
                <a:avLst/>
                <a:gdLst>
                  <a:gd name="T0" fmla="*/ 0 w 1"/>
                  <a:gd name="T1" fmla="*/ 1 h 1"/>
                  <a:gd name="T2" fmla="*/ 1 w 1"/>
                  <a:gd name="T3" fmla="*/ 1 h 1"/>
                  <a:gd name="T4" fmla="*/ 1 w 1"/>
                  <a:gd name="T5" fmla="*/ 0 h 1"/>
                  <a:gd name="T6" fmla="*/ 0 w 1"/>
                  <a:gd name="T7" fmla="*/ 0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1" y="1"/>
                      <a:pt x="1" y="1"/>
                    </a:cubicBezTo>
                    <a:cubicBezTo>
                      <a:pt x="1" y="0"/>
                      <a:pt x="1" y="0"/>
                      <a:pt x="1" y="0"/>
                    </a:cubicBezTo>
                    <a:cubicBezTo>
                      <a:pt x="1" y="0"/>
                      <a:pt x="0" y="0"/>
                      <a:pt x="0" y="0"/>
                    </a:cubicBezTo>
                    <a:cubicBezTo>
                      <a:pt x="0" y="0"/>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4" name="Freeform 274"/>
              <p:cNvSpPr>
                <a:spLocks/>
              </p:cNvSpPr>
              <p:nvPr/>
            </p:nvSpPr>
            <p:spPr bwMode="auto">
              <a:xfrm>
                <a:off x="8867776" y="2816226"/>
                <a:ext cx="22225" cy="11113"/>
              </a:xfrm>
              <a:custGeom>
                <a:avLst/>
                <a:gdLst>
                  <a:gd name="T0" fmla="*/ 1 w 2"/>
                  <a:gd name="T1" fmla="*/ 1 h 1"/>
                  <a:gd name="T2" fmla="*/ 2 w 2"/>
                  <a:gd name="T3" fmla="*/ 1 h 1"/>
                  <a:gd name="T4" fmla="*/ 1 w 2"/>
                  <a:gd name="T5" fmla="*/ 0 h 1"/>
                  <a:gd name="T6" fmla="*/ 1 w 2"/>
                  <a:gd name="T7" fmla="*/ 0 h 1"/>
                  <a:gd name="T8" fmla="*/ 0 w 2"/>
                  <a:gd name="T9" fmla="*/ 0 h 1"/>
                  <a:gd name="T10" fmla="*/ 0 w 2"/>
                  <a:gd name="T11" fmla="*/ 0 h 1"/>
                  <a:gd name="T12" fmla="*/ 0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2" y="1"/>
                      <a:pt x="2" y="1"/>
                    </a:cubicBezTo>
                    <a:cubicBezTo>
                      <a:pt x="2" y="1"/>
                      <a:pt x="1" y="1"/>
                      <a:pt x="1" y="0"/>
                    </a:cubicBezTo>
                    <a:cubicBezTo>
                      <a:pt x="1" y="0"/>
                      <a:pt x="1" y="0"/>
                      <a:pt x="1" y="0"/>
                    </a:cubicBezTo>
                    <a:cubicBezTo>
                      <a:pt x="1" y="0"/>
                      <a:pt x="1" y="0"/>
                      <a:pt x="0" y="0"/>
                    </a:cubicBezTo>
                    <a:cubicBezTo>
                      <a:pt x="0" y="0"/>
                      <a:pt x="0" y="0"/>
                      <a:pt x="0" y="0"/>
                    </a:cubicBezTo>
                    <a:cubicBezTo>
                      <a:pt x="0" y="1"/>
                      <a:pt x="0" y="1"/>
                      <a:pt x="0" y="1"/>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5" name="Freeform 275"/>
              <p:cNvSpPr>
                <a:spLocks/>
              </p:cNvSpPr>
              <p:nvPr/>
            </p:nvSpPr>
            <p:spPr bwMode="auto">
              <a:xfrm>
                <a:off x="8836026" y="2795589"/>
                <a:ext cx="22225" cy="9525"/>
              </a:xfrm>
              <a:custGeom>
                <a:avLst/>
                <a:gdLst>
                  <a:gd name="T0" fmla="*/ 1 w 2"/>
                  <a:gd name="T1" fmla="*/ 0 h 1"/>
                  <a:gd name="T2" fmla="*/ 2 w 2"/>
                  <a:gd name="T3" fmla="*/ 0 h 1"/>
                  <a:gd name="T4" fmla="*/ 1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1" y="1"/>
                      <a:pt x="1" y="0"/>
                      <a:pt x="2" y="0"/>
                    </a:cubicBezTo>
                    <a:cubicBezTo>
                      <a:pt x="2" y="0"/>
                      <a:pt x="2" y="0"/>
                      <a:pt x="1" y="0"/>
                    </a:cubicBezTo>
                    <a:cubicBezTo>
                      <a:pt x="1" y="0"/>
                      <a:pt x="0"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6" name="Freeform 276"/>
              <p:cNvSpPr>
                <a:spLocks/>
              </p:cNvSpPr>
              <p:nvPr/>
            </p:nvSpPr>
            <p:spPr bwMode="auto">
              <a:xfrm>
                <a:off x="7875589" y="2849564"/>
                <a:ext cx="11113" cy="20638"/>
              </a:xfrm>
              <a:custGeom>
                <a:avLst/>
                <a:gdLst>
                  <a:gd name="T0" fmla="*/ 0 w 1"/>
                  <a:gd name="T1" fmla="*/ 0 h 2"/>
                  <a:gd name="T2" fmla="*/ 0 w 1"/>
                  <a:gd name="T3" fmla="*/ 0 h 2"/>
                  <a:gd name="T4" fmla="*/ 0 w 1"/>
                  <a:gd name="T5" fmla="*/ 1 h 2"/>
                  <a:gd name="T6" fmla="*/ 0 w 1"/>
                  <a:gd name="T7" fmla="*/ 2 h 2"/>
                  <a:gd name="T8" fmla="*/ 1 w 1"/>
                  <a:gd name="T9" fmla="*/ 1 h 2"/>
                  <a:gd name="T10" fmla="*/ 1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1"/>
                      <a:pt x="0" y="2"/>
                      <a:pt x="0" y="2"/>
                    </a:cubicBezTo>
                    <a:cubicBezTo>
                      <a:pt x="0" y="2"/>
                      <a:pt x="0" y="1"/>
                      <a:pt x="1" y="1"/>
                    </a:cubicBezTo>
                    <a:cubicBezTo>
                      <a:pt x="1" y="1"/>
                      <a:pt x="1" y="1"/>
                      <a:pt x="1" y="0"/>
                    </a:cubicBezTo>
                    <a:cubicBezTo>
                      <a:pt x="1" y="0"/>
                      <a:pt x="1"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7" name="Freeform 277"/>
              <p:cNvSpPr>
                <a:spLocks/>
              </p:cNvSpPr>
              <p:nvPr/>
            </p:nvSpPr>
            <p:spPr bwMode="auto">
              <a:xfrm>
                <a:off x="4981576" y="708026"/>
                <a:ext cx="42863" cy="22225"/>
              </a:xfrm>
              <a:custGeom>
                <a:avLst/>
                <a:gdLst>
                  <a:gd name="T0" fmla="*/ 1 w 4"/>
                  <a:gd name="T1" fmla="*/ 1 h 2"/>
                  <a:gd name="T2" fmla="*/ 2 w 4"/>
                  <a:gd name="T3" fmla="*/ 1 h 2"/>
                  <a:gd name="T4" fmla="*/ 2 w 4"/>
                  <a:gd name="T5" fmla="*/ 1 h 2"/>
                  <a:gd name="T6" fmla="*/ 3 w 4"/>
                  <a:gd name="T7" fmla="*/ 1 h 2"/>
                  <a:gd name="T8" fmla="*/ 4 w 4"/>
                  <a:gd name="T9" fmla="*/ 1 h 2"/>
                  <a:gd name="T10" fmla="*/ 4 w 4"/>
                  <a:gd name="T11" fmla="*/ 0 h 2"/>
                  <a:gd name="T12" fmla="*/ 3 w 4"/>
                  <a:gd name="T13" fmla="*/ 0 h 2"/>
                  <a:gd name="T14" fmla="*/ 1 w 4"/>
                  <a:gd name="T15" fmla="*/ 0 h 2"/>
                  <a:gd name="T16" fmla="*/ 0 w 4"/>
                  <a:gd name="T17" fmla="*/ 0 h 2"/>
                  <a:gd name="T18" fmla="*/ 1 w 4"/>
                  <a:gd name="T19" fmla="*/ 1 h 2"/>
                  <a:gd name="T20" fmla="*/ 1 w 4"/>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2">
                    <a:moveTo>
                      <a:pt x="1" y="1"/>
                    </a:moveTo>
                    <a:cubicBezTo>
                      <a:pt x="1" y="1"/>
                      <a:pt x="1" y="1"/>
                      <a:pt x="2" y="1"/>
                    </a:cubicBezTo>
                    <a:cubicBezTo>
                      <a:pt x="2" y="1"/>
                      <a:pt x="2" y="1"/>
                      <a:pt x="2" y="1"/>
                    </a:cubicBezTo>
                    <a:cubicBezTo>
                      <a:pt x="3" y="2"/>
                      <a:pt x="3" y="1"/>
                      <a:pt x="3" y="1"/>
                    </a:cubicBezTo>
                    <a:cubicBezTo>
                      <a:pt x="4" y="1"/>
                      <a:pt x="4" y="1"/>
                      <a:pt x="4" y="1"/>
                    </a:cubicBezTo>
                    <a:cubicBezTo>
                      <a:pt x="4" y="1"/>
                      <a:pt x="4" y="0"/>
                      <a:pt x="4" y="0"/>
                    </a:cubicBezTo>
                    <a:cubicBezTo>
                      <a:pt x="4" y="0"/>
                      <a:pt x="3" y="0"/>
                      <a:pt x="3" y="0"/>
                    </a:cubicBezTo>
                    <a:cubicBezTo>
                      <a:pt x="2" y="0"/>
                      <a:pt x="2" y="0"/>
                      <a:pt x="1" y="0"/>
                    </a:cubicBezTo>
                    <a:cubicBezTo>
                      <a:pt x="1" y="0"/>
                      <a:pt x="1" y="0"/>
                      <a:pt x="0" y="0"/>
                    </a:cubicBezTo>
                    <a:cubicBezTo>
                      <a:pt x="0" y="0"/>
                      <a:pt x="0" y="1"/>
                      <a:pt x="1" y="1"/>
                    </a:cubicBezTo>
                    <a:cubicBezTo>
                      <a:pt x="1"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8" name="Freeform 278"/>
              <p:cNvSpPr>
                <a:spLocks/>
              </p:cNvSpPr>
              <p:nvPr/>
            </p:nvSpPr>
            <p:spPr bwMode="auto">
              <a:xfrm>
                <a:off x="5046664" y="708026"/>
                <a:ext cx="22225" cy="11113"/>
              </a:xfrm>
              <a:custGeom>
                <a:avLst/>
                <a:gdLst>
                  <a:gd name="T0" fmla="*/ 0 w 2"/>
                  <a:gd name="T1" fmla="*/ 1 h 1"/>
                  <a:gd name="T2" fmla="*/ 1 w 2"/>
                  <a:gd name="T3" fmla="*/ 1 h 1"/>
                  <a:gd name="T4" fmla="*/ 1 w 2"/>
                  <a:gd name="T5" fmla="*/ 1 h 1"/>
                  <a:gd name="T6" fmla="*/ 2 w 2"/>
                  <a:gd name="T7" fmla="*/ 0 h 1"/>
                  <a:gd name="T8" fmla="*/ 2 w 2"/>
                  <a:gd name="T9" fmla="*/ 0 h 1"/>
                  <a:gd name="T10" fmla="*/ 1 w 2"/>
                  <a:gd name="T11" fmla="*/ 0 h 1"/>
                  <a:gd name="T12" fmla="*/ 0 w 2"/>
                  <a:gd name="T13" fmla="*/ 0 h 1"/>
                  <a:gd name="T14" fmla="*/ 0 w 2"/>
                  <a:gd name="T15" fmla="*/ 1 h 1"/>
                  <a:gd name="T16" fmla="*/ 0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0" y="1"/>
                    </a:moveTo>
                    <a:cubicBezTo>
                      <a:pt x="0" y="1"/>
                      <a:pt x="0" y="1"/>
                      <a:pt x="1" y="1"/>
                    </a:cubicBezTo>
                    <a:cubicBezTo>
                      <a:pt x="1" y="1"/>
                      <a:pt x="1" y="1"/>
                      <a:pt x="1" y="1"/>
                    </a:cubicBezTo>
                    <a:cubicBezTo>
                      <a:pt x="2" y="1"/>
                      <a:pt x="2" y="1"/>
                      <a:pt x="2" y="0"/>
                    </a:cubicBezTo>
                    <a:cubicBezTo>
                      <a:pt x="2" y="0"/>
                      <a:pt x="2" y="0"/>
                      <a:pt x="2" y="0"/>
                    </a:cubicBezTo>
                    <a:cubicBezTo>
                      <a:pt x="1" y="0"/>
                      <a:pt x="1" y="0"/>
                      <a:pt x="1" y="0"/>
                    </a:cubicBezTo>
                    <a:cubicBezTo>
                      <a:pt x="0" y="0"/>
                      <a:pt x="0" y="0"/>
                      <a:pt x="0" y="0"/>
                    </a:cubicBezTo>
                    <a:cubicBezTo>
                      <a:pt x="0" y="0"/>
                      <a:pt x="0" y="0"/>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9" name="Freeform 279"/>
              <p:cNvSpPr>
                <a:spLocks/>
              </p:cNvSpPr>
              <p:nvPr/>
            </p:nvSpPr>
            <p:spPr bwMode="auto">
              <a:xfrm>
                <a:off x="5100639" y="708026"/>
                <a:ext cx="11113" cy="11113"/>
              </a:xfrm>
              <a:custGeom>
                <a:avLst/>
                <a:gdLst>
                  <a:gd name="T0" fmla="*/ 1 w 1"/>
                  <a:gd name="T1" fmla="*/ 1 h 1"/>
                  <a:gd name="T2" fmla="*/ 1 w 1"/>
                  <a:gd name="T3" fmla="*/ 1 h 1"/>
                  <a:gd name="T4" fmla="*/ 1 w 1"/>
                  <a:gd name="T5" fmla="*/ 1 h 1"/>
                  <a:gd name="T6" fmla="*/ 0 w 1"/>
                  <a:gd name="T7" fmla="*/ 0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1" y="1"/>
                      <a:pt x="1" y="1"/>
                      <a:pt x="1" y="1"/>
                    </a:cubicBezTo>
                    <a:cubicBezTo>
                      <a:pt x="1" y="1"/>
                      <a:pt x="1" y="0"/>
                      <a:pt x="0" y="0"/>
                    </a:cubicBezTo>
                    <a:cubicBezTo>
                      <a:pt x="0" y="0"/>
                      <a:pt x="0" y="1"/>
                      <a:pt x="0" y="1"/>
                    </a:cubicBezTo>
                    <a:cubicBezTo>
                      <a:pt x="0" y="1"/>
                      <a:pt x="0"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0" name="Freeform 280"/>
              <p:cNvSpPr>
                <a:spLocks/>
              </p:cNvSpPr>
              <p:nvPr/>
            </p:nvSpPr>
            <p:spPr bwMode="auto">
              <a:xfrm>
                <a:off x="5132389" y="696914"/>
                <a:ext cx="22225" cy="11113"/>
              </a:xfrm>
              <a:custGeom>
                <a:avLst/>
                <a:gdLst>
                  <a:gd name="T0" fmla="*/ 0 w 2"/>
                  <a:gd name="T1" fmla="*/ 1 h 1"/>
                  <a:gd name="T2" fmla="*/ 1 w 2"/>
                  <a:gd name="T3" fmla="*/ 1 h 1"/>
                  <a:gd name="T4" fmla="*/ 2 w 2"/>
                  <a:gd name="T5" fmla="*/ 0 h 1"/>
                  <a:gd name="T6" fmla="*/ 1 w 2"/>
                  <a:gd name="T7" fmla="*/ 0 h 1"/>
                  <a:gd name="T8" fmla="*/ 0 w 2"/>
                  <a:gd name="T9" fmla="*/ 0 h 1"/>
                  <a:gd name="T10" fmla="*/ 0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0" y="1"/>
                    </a:moveTo>
                    <a:cubicBezTo>
                      <a:pt x="0" y="1"/>
                      <a:pt x="1" y="1"/>
                      <a:pt x="1" y="1"/>
                    </a:cubicBezTo>
                    <a:cubicBezTo>
                      <a:pt x="1" y="0"/>
                      <a:pt x="2" y="1"/>
                      <a:pt x="2" y="0"/>
                    </a:cubicBezTo>
                    <a:cubicBezTo>
                      <a:pt x="2" y="0"/>
                      <a:pt x="1" y="0"/>
                      <a:pt x="1" y="0"/>
                    </a:cubicBezTo>
                    <a:cubicBezTo>
                      <a:pt x="0" y="0"/>
                      <a:pt x="0" y="0"/>
                      <a:pt x="0" y="0"/>
                    </a:cubicBezTo>
                    <a:cubicBezTo>
                      <a:pt x="0" y="0"/>
                      <a:pt x="0" y="0"/>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1" name="Freeform 281"/>
              <p:cNvSpPr>
                <a:spLocks/>
              </p:cNvSpPr>
              <p:nvPr/>
            </p:nvSpPr>
            <p:spPr bwMode="auto">
              <a:xfrm>
                <a:off x="5132389" y="708026"/>
                <a:ext cx="22225" cy="11113"/>
              </a:xfrm>
              <a:custGeom>
                <a:avLst/>
                <a:gdLst>
                  <a:gd name="T0" fmla="*/ 0 w 2"/>
                  <a:gd name="T1" fmla="*/ 1 h 1"/>
                  <a:gd name="T2" fmla="*/ 1 w 2"/>
                  <a:gd name="T3" fmla="*/ 1 h 1"/>
                  <a:gd name="T4" fmla="*/ 1 w 2"/>
                  <a:gd name="T5" fmla="*/ 1 h 1"/>
                  <a:gd name="T6" fmla="*/ 2 w 2"/>
                  <a:gd name="T7" fmla="*/ 1 h 1"/>
                  <a:gd name="T8" fmla="*/ 0 w 2"/>
                  <a:gd name="T9" fmla="*/ 1 h 1"/>
                </a:gdLst>
                <a:ahLst/>
                <a:cxnLst>
                  <a:cxn ang="0">
                    <a:pos x="T0" y="T1"/>
                  </a:cxn>
                  <a:cxn ang="0">
                    <a:pos x="T2" y="T3"/>
                  </a:cxn>
                  <a:cxn ang="0">
                    <a:pos x="T4" y="T5"/>
                  </a:cxn>
                  <a:cxn ang="0">
                    <a:pos x="T6" y="T7"/>
                  </a:cxn>
                  <a:cxn ang="0">
                    <a:pos x="T8" y="T9"/>
                  </a:cxn>
                </a:cxnLst>
                <a:rect l="0" t="0" r="r" b="b"/>
                <a:pathLst>
                  <a:path w="2" h="1">
                    <a:moveTo>
                      <a:pt x="0" y="1"/>
                    </a:moveTo>
                    <a:cubicBezTo>
                      <a:pt x="0" y="1"/>
                      <a:pt x="0" y="1"/>
                      <a:pt x="1" y="1"/>
                    </a:cubicBezTo>
                    <a:cubicBezTo>
                      <a:pt x="1" y="1"/>
                      <a:pt x="1" y="1"/>
                      <a:pt x="1" y="1"/>
                    </a:cubicBezTo>
                    <a:cubicBezTo>
                      <a:pt x="1" y="1"/>
                      <a:pt x="2" y="1"/>
                      <a:pt x="2" y="1"/>
                    </a:cubicBezTo>
                    <a:cubicBezTo>
                      <a:pt x="2" y="0"/>
                      <a:pt x="1" y="0"/>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2" name="Freeform 282"/>
              <p:cNvSpPr>
                <a:spLocks/>
              </p:cNvSpPr>
              <p:nvPr/>
            </p:nvSpPr>
            <p:spPr bwMode="auto">
              <a:xfrm>
                <a:off x="5068889" y="719139"/>
                <a:ext cx="20638" cy="11113"/>
              </a:xfrm>
              <a:custGeom>
                <a:avLst/>
                <a:gdLst>
                  <a:gd name="T0" fmla="*/ 1 w 2"/>
                  <a:gd name="T1" fmla="*/ 1 h 1"/>
                  <a:gd name="T2" fmla="*/ 2 w 2"/>
                  <a:gd name="T3" fmla="*/ 1 h 1"/>
                  <a:gd name="T4" fmla="*/ 2 w 2"/>
                  <a:gd name="T5" fmla="*/ 1 h 1"/>
                  <a:gd name="T6" fmla="*/ 1 w 2"/>
                  <a:gd name="T7" fmla="*/ 0 h 1"/>
                  <a:gd name="T8" fmla="*/ 0 w 2"/>
                  <a:gd name="T9" fmla="*/ 1 h 1"/>
                  <a:gd name="T10" fmla="*/ 1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1" y="1"/>
                    </a:moveTo>
                    <a:cubicBezTo>
                      <a:pt x="2" y="1"/>
                      <a:pt x="2" y="1"/>
                      <a:pt x="2" y="1"/>
                    </a:cubicBezTo>
                    <a:cubicBezTo>
                      <a:pt x="2" y="1"/>
                      <a:pt x="2" y="1"/>
                      <a:pt x="2" y="1"/>
                    </a:cubicBezTo>
                    <a:cubicBezTo>
                      <a:pt x="2" y="1"/>
                      <a:pt x="2" y="0"/>
                      <a:pt x="1" y="0"/>
                    </a:cubicBezTo>
                    <a:cubicBezTo>
                      <a:pt x="1" y="0"/>
                      <a:pt x="0" y="0"/>
                      <a:pt x="0" y="1"/>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3" name="Freeform 283"/>
              <p:cNvSpPr>
                <a:spLocks/>
              </p:cNvSpPr>
              <p:nvPr/>
            </p:nvSpPr>
            <p:spPr bwMode="auto">
              <a:xfrm>
                <a:off x="5154614" y="708026"/>
                <a:ext cx="31750" cy="22225"/>
              </a:xfrm>
              <a:custGeom>
                <a:avLst/>
                <a:gdLst>
                  <a:gd name="T0" fmla="*/ 1 w 3"/>
                  <a:gd name="T1" fmla="*/ 2 h 2"/>
                  <a:gd name="T2" fmla="*/ 2 w 3"/>
                  <a:gd name="T3" fmla="*/ 2 h 2"/>
                  <a:gd name="T4" fmla="*/ 2 w 3"/>
                  <a:gd name="T5" fmla="*/ 2 h 2"/>
                  <a:gd name="T6" fmla="*/ 3 w 3"/>
                  <a:gd name="T7" fmla="*/ 1 h 2"/>
                  <a:gd name="T8" fmla="*/ 3 w 3"/>
                  <a:gd name="T9" fmla="*/ 1 h 2"/>
                  <a:gd name="T10" fmla="*/ 3 w 3"/>
                  <a:gd name="T11" fmla="*/ 1 h 2"/>
                  <a:gd name="T12" fmla="*/ 2 w 3"/>
                  <a:gd name="T13" fmla="*/ 1 h 2"/>
                  <a:gd name="T14" fmla="*/ 1 w 3"/>
                  <a:gd name="T15" fmla="*/ 1 h 2"/>
                  <a:gd name="T16" fmla="*/ 0 w 3"/>
                  <a:gd name="T17" fmla="*/ 1 h 2"/>
                  <a:gd name="T18" fmla="*/ 1 w 3"/>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2"/>
                    </a:moveTo>
                    <a:cubicBezTo>
                      <a:pt x="1" y="2"/>
                      <a:pt x="2" y="2"/>
                      <a:pt x="2" y="2"/>
                    </a:cubicBezTo>
                    <a:cubicBezTo>
                      <a:pt x="2" y="2"/>
                      <a:pt x="2" y="2"/>
                      <a:pt x="2" y="2"/>
                    </a:cubicBezTo>
                    <a:cubicBezTo>
                      <a:pt x="2" y="1"/>
                      <a:pt x="3" y="2"/>
                      <a:pt x="3" y="1"/>
                    </a:cubicBezTo>
                    <a:cubicBezTo>
                      <a:pt x="3" y="1"/>
                      <a:pt x="3" y="1"/>
                      <a:pt x="3" y="1"/>
                    </a:cubicBezTo>
                    <a:cubicBezTo>
                      <a:pt x="3" y="1"/>
                      <a:pt x="3" y="1"/>
                      <a:pt x="3" y="1"/>
                    </a:cubicBezTo>
                    <a:cubicBezTo>
                      <a:pt x="3" y="0"/>
                      <a:pt x="2" y="1"/>
                      <a:pt x="2" y="1"/>
                    </a:cubicBezTo>
                    <a:cubicBezTo>
                      <a:pt x="2" y="1"/>
                      <a:pt x="1" y="1"/>
                      <a:pt x="1" y="1"/>
                    </a:cubicBezTo>
                    <a:cubicBezTo>
                      <a:pt x="1" y="1"/>
                      <a:pt x="0" y="1"/>
                      <a:pt x="0" y="1"/>
                    </a:cubicBezTo>
                    <a:cubicBezTo>
                      <a:pt x="0"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4" name="Freeform 284"/>
              <p:cNvSpPr>
                <a:spLocks/>
              </p:cNvSpPr>
              <p:nvPr/>
            </p:nvSpPr>
            <p:spPr bwMode="auto">
              <a:xfrm>
                <a:off x="5208589" y="708026"/>
                <a:ext cx="42863" cy="11113"/>
              </a:xfrm>
              <a:custGeom>
                <a:avLst/>
                <a:gdLst>
                  <a:gd name="T0" fmla="*/ 1 w 4"/>
                  <a:gd name="T1" fmla="*/ 1 h 1"/>
                  <a:gd name="T2" fmla="*/ 2 w 4"/>
                  <a:gd name="T3" fmla="*/ 1 h 1"/>
                  <a:gd name="T4" fmla="*/ 3 w 4"/>
                  <a:gd name="T5" fmla="*/ 1 h 1"/>
                  <a:gd name="T6" fmla="*/ 4 w 4"/>
                  <a:gd name="T7" fmla="*/ 1 h 1"/>
                  <a:gd name="T8" fmla="*/ 3 w 4"/>
                  <a:gd name="T9" fmla="*/ 0 h 1"/>
                  <a:gd name="T10" fmla="*/ 2 w 4"/>
                  <a:gd name="T11" fmla="*/ 0 h 1"/>
                  <a:gd name="T12" fmla="*/ 0 w 4"/>
                  <a:gd name="T13" fmla="*/ 0 h 1"/>
                  <a:gd name="T14" fmla="*/ 0 w 4"/>
                  <a:gd name="T15" fmla="*/ 1 h 1"/>
                  <a:gd name="T16" fmla="*/ 1 w 4"/>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
                    <a:moveTo>
                      <a:pt x="1" y="1"/>
                    </a:moveTo>
                    <a:cubicBezTo>
                      <a:pt x="1" y="1"/>
                      <a:pt x="2" y="1"/>
                      <a:pt x="2" y="1"/>
                    </a:cubicBezTo>
                    <a:cubicBezTo>
                      <a:pt x="2" y="1"/>
                      <a:pt x="3" y="1"/>
                      <a:pt x="3" y="1"/>
                    </a:cubicBezTo>
                    <a:cubicBezTo>
                      <a:pt x="3" y="1"/>
                      <a:pt x="4" y="1"/>
                      <a:pt x="4" y="1"/>
                    </a:cubicBezTo>
                    <a:cubicBezTo>
                      <a:pt x="4" y="0"/>
                      <a:pt x="3" y="0"/>
                      <a:pt x="3" y="0"/>
                    </a:cubicBezTo>
                    <a:cubicBezTo>
                      <a:pt x="2" y="0"/>
                      <a:pt x="2" y="0"/>
                      <a:pt x="2" y="0"/>
                    </a:cubicBezTo>
                    <a:cubicBezTo>
                      <a:pt x="1" y="0"/>
                      <a:pt x="1" y="0"/>
                      <a:pt x="0" y="0"/>
                    </a:cubicBezTo>
                    <a:cubicBezTo>
                      <a:pt x="0" y="0"/>
                      <a:pt x="0" y="1"/>
                      <a:pt x="0" y="1"/>
                    </a:cubicBezTo>
                    <a:cubicBezTo>
                      <a:pt x="1"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5" name="Freeform 285"/>
              <p:cNvSpPr>
                <a:spLocks/>
              </p:cNvSpPr>
              <p:nvPr/>
            </p:nvSpPr>
            <p:spPr bwMode="auto">
              <a:xfrm>
                <a:off x="5262564" y="696914"/>
                <a:ext cx="31750" cy="22225"/>
              </a:xfrm>
              <a:custGeom>
                <a:avLst/>
                <a:gdLst>
                  <a:gd name="T0" fmla="*/ 2 w 3"/>
                  <a:gd name="T1" fmla="*/ 1 h 2"/>
                  <a:gd name="T2" fmla="*/ 3 w 3"/>
                  <a:gd name="T3" fmla="*/ 1 h 2"/>
                  <a:gd name="T4" fmla="*/ 3 w 3"/>
                  <a:gd name="T5" fmla="*/ 1 h 2"/>
                  <a:gd name="T6" fmla="*/ 2 w 3"/>
                  <a:gd name="T7" fmla="*/ 0 h 2"/>
                  <a:gd name="T8" fmla="*/ 1 w 3"/>
                  <a:gd name="T9" fmla="*/ 0 h 2"/>
                  <a:gd name="T10" fmla="*/ 1 w 3"/>
                  <a:gd name="T11" fmla="*/ 1 h 2"/>
                  <a:gd name="T12" fmla="*/ 0 w 3"/>
                  <a:gd name="T13" fmla="*/ 1 h 2"/>
                  <a:gd name="T14" fmla="*/ 2 w 3"/>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2" y="1"/>
                    </a:moveTo>
                    <a:cubicBezTo>
                      <a:pt x="2" y="1"/>
                      <a:pt x="3" y="2"/>
                      <a:pt x="3" y="1"/>
                    </a:cubicBezTo>
                    <a:cubicBezTo>
                      <a:pt x="3" y="1"/>
                      <a:pt x="3" y="1"/>
                      <a:pt x="3" y="1"/>
                    </a:cubicBezTo>
                    <a:cubicBezTo>
                      <a:pt x="3" y="0"/>
                      <a:pt x="3" y="0"/>
                      <a:pt x="2" y="0"/>
                    </a:cubicBezTo>
                    <a:cubicBezTo>
                      <a:pt x="2" y="0"/>
                      <a:pt x="2" y="0"/>
                      <a:pt x="1" y="0"/>
                    </a:cubicBezTo>
                    <a:cubicBezTo>
                      <a:pt x="1" y="0"/>
                      <a:pt x="1" y="0"/>
                      <a:pt x="1" y="1"/>
                    </a:cubicBezTo>
                    <a:cubicBezTo>
                      <a:pt x="0" y="1"/>
                      <a:pt x="0" y="1"/>
                      <a:pt x="0" y="1"/>
                    </a:cubicBezTo>
                    <a:cubicBezTo>
                      <a:pt x="0" y="2"/>
                      <a:pt x="1"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6" name="Freeform 286"/>
              <p:cNvSpPr>
                <a:spLocks/>
              </p:cNvSpPr>
              <p:nvPr/>
            </p:nvSpPr>
            <p:spPr bwMode="auto">
              <a:xfrm>
                <a:off x="5759451" y="696914"/>
                <a:ext cx="96838" cy="33338"/>
              </a:xfrm>
              <a:custGeom>
                <a:avLst/>
                <a:gdLst>
                  <a:gd name="T0" fmla="*/ 2 w 9"/>
                  <a:gd name="T1" fmla="*/ 2 h 3"/>
                  <a:gd name="T2" fmla="*/ 4 w 9"/>
                  <a:gd name="T3" fmla="*/ 2 h 3"/>
                  <a:gd name="T4" fmla="*/ 5 w 9"/>
                  <a:gd name="T5" fmla="*/ 2 h 3"/>
                  <a:gd name="T6" fmla="*/ 6 w 9"/>
                  <a:gd name="T7" fmla="*/ 2 h 3"/>
                  <a:gd name="T8" fmla="*/ 8 w 9"/>
                  <a:gd name="T9" fmla="*/ 2 h 3"/>
                  <a:gd name="T10" fmla="*/ 9 w 9"/>
                  <a:gd name="T11" fmla="*/ 2 h 3"/>
                  <a:gd name="T12" fmla="*/ 9 w 9"/>
                  <a:gd name="T13" fmla="*/ 1 h 3"/>
                  <a:gd name="T14" fmla="*/ 8 w 9"/>
                  <a:gd name="T15" fmla="*/ 0 h 3"/>
                  <a:gd name="T16" fmla="*/ 6 w 9"/>
                  <a:gd name="T17" fmla="*/ 0 h 3"/>
                  <a:gd name="T18" fmla="*/ 5 w 9"/>
                  <a:gd name="T19" fmla="*/ 0 h 3"/>
                  <a:gd name="T20" fmla="*/ 3 w 9"/>
                  <a:gd name="T21" fmla="*/ 0 h 3"/>
                  <a:gd name="T22" fmla="*/ 2 w 9"/>
                  <a:gd name="T23" fmla="*/ 1 h 3"/>
                  <a:gd name="T24" fmla="*/ 1 w 9"/>
                  <a:gd name="T25" fmla="*/ 1 h 3"/>
                  <a:gd name="T26" fmla="*/ 0 w 9"/>
                  <a:gd name="T27" fmla="*/ 1 h 3"/>
                  <a:gd name="T28" fmla="*/ 1 w 9"/>
                  <a:gd name="T29" fmla="*/ 2 h 3"/>
                  <a:gd name="T30" fmla="*/ 2 w 9"/>
                  <a:gd name="T3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3">
                    <a:moveTo>
                      <a:pt x="2" y="2"/>
                    </a:moveTo>
                    <a:cubicBezTo>
                      <a:pt x="3" y="2"/>
                      <a:pt x="3" y="2"/>
                      <a:pt x="4" y="2"/>
                    </a:cubicBezTo>
                    <a:cubicBezTo>
                      <a:pt x="4" y="2"/>
                      <a:pt x="4" y="2"/>
                      <a:pt x="5" y="2"/>
                    </a:cubicBezTo>
                    <a:cubicBezTo>
                      <a:pt x="5" y="2"/>
                      <a:pt x="6" y="2"/>
                      <a:pt x="6" y="2"/>
                    </a:cubicBezTo>
                    <a:cubicBezTo>
                      <a:pt x="7" y="2"/>
                      <a:pt x="7" y="2"/>
                      <a:pt x="8" y="2"/>
                    </a:cubicBezTo>
                    <a:cubicBezTo>
                      <a:pt x="8" y="2"/>
                      <a:pt x="8" y="2"/>
                      <a:pt x="9" y="2"/>
                    </a:cubicBezTo>
                    <a:cubicBezTo>
                      <a:pt x="9" y="1"/>
                      <a:pt x="9" y="1"/>
                      <a:pt x="9" y="1"/>
                    </a:cubicBezTo>
                    <a:cubicBezTo>
                      <a:pt x="8" y="0"/>
                      <a:pt x="8" y="0"/>
                      <a:pt x="8" y="0"/>
                    </a:cubicBezTo>
                    <a:cubicBezTo>
                      <a:pt x="7" y="0"/>
                      <a:pt x="7" y="0"/>
                      <a:pt x="6" y="0"/>
                    </a:cubicBezTo>
                    <a:cubicBezTo>
                      <a:pt x="5" y="0"/>
                      <a:pt x="5" y="0"/>
                      <a:pt x="5" y="0"/>
                    </a:cubicBezTo>
                    <a:cubicBezTo>
                      <a:pt x="4" y="0"/>
                      <a:pt x="4" y="0"/>
                      <a:pt x="3" y="0"/>
                    </a:cubicBezTo>
                    <a:cubicBezTo>
                      <a:pt x="3" y="0"/>
                      <a:pt x="3" y="1"/>
                      <a:pt x="2" y="1"/>
                    </a:cubicBezTo>
                    <a:cubicBezTo>
                      <a:pt x="2" y="1"/>
                      <a:pt x="1" y="1"/>
                      <a:pt x="1" y="1"/>
                    </a:cubicBezTo>
                    <a:cubicBezTo>
                      <a:pt x="1" y="1"/>
                      <a:pt x="0" y="1"/>
                      <a:pt x="0" y="1"/>
                    </a:cubicBezTo>
                    <a:cubicBezTo>
                      <a:pt x="0" y="1"/>
                      <a:pt x="0" y="2"/>
                      <a:pt x="1" y="2"/>
                    </a:cubicBezTo>
                    <a:cubicBezTo>
                      <a:pt x="1" y="3"/>
                      <a:pt x="1" y="2"/>
                      <a:pt x="2"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7" name="Freeform 287"/>
              <p:cNvSpPr>
                <a:spLocks/>
              </p:cNvSpPr>
              <p:nvPr/>
            </p:nvSpPr>
            <p:spPr bwMode="auto">
              <a:xfrm>
                <a:off x="5802314" y="719139"/>
                <a:ext cx="130175" cy="42863"/>
              </a:xfrm>
              <a:custGeom>
                <a:avLst/>
                <a:gdLst>
                  <a:gd name="T0" fmla="*/ 3 w 12"/>
                  <a:gd name="T1" fmla="*/ 0 h 4"/>
                  <a:gd name="T2" fmla="*/ 1 w 12"/>
                  <a:gd name="T3" fmla="*/ 1 h 4"/>
                  <a:gd name="T4" fmla="*/ 0 w 12"/>
                  <a:gd name="T5" fmla="*/ 1 h 4"/>
                  <a:gd name="T6" fmla="*/ 1 w 12"/>
                  <a:gd name="T7" fmla="*/ 2 h 4"/>
                  <a:gd name="T8" fmla="*/ 2 w 12"/>
                  <a:gd name="T9" fmla="*/ 2 h 4"/>
                  <a:gd name="T10" fmla="*/ 3 w 12"/>
                  <a:gd name="T11" fmla="*/ 2 h 4"/>
                  <a:gd name="T12" fmla="*/ 4 w 12"/>
                  <a:gd name="T13" fmla="*/ 2 h 4"/>
                  <a:gd name="T14" fmla="*/ 5 w 12"/>
                  <a:gd name="T15" fmla="*/ 2 h 4"/>
                  <a:gd name="T16" fmla="*/ 7 w 12"/>
                  <a:gd name="T17" fmla="*/ 3 h 4"/>
                  <a:gd name="T18" fmla="*/ 8 w 12"/>
                  <a:gd name="T19" fmla="*/ 3 h 4"/>
                  <a:gd name="T20" fmla="*/ 10 w 12"/>
                  <a:gd name="T21" fmla="*/ 3 h 4"/>
                  <a:gd name="T22" fmla="*/ 12 w 12"/>
                  <a:gd name="T23" fmla="*/ 3 h 4"/>
                  <a:gd name="T24" fmla="*/ 12 w 12"/>
                  <a:gd name="T25" fmla="*/ 3 h 4"/>
                  <a:gd name="T26" fmla="*/ 12 w 12"/>
                  <a:gd name="T27" fmla="*/ 2 h 4"/>
                  <a:gd name="T28" fmla="*/ 11 w 12"/>
                  <a:gd name="T29" fmla="*/ 2 h 4"/>
                  <a:gd name="T30" fmla="*/ 11 w 12"/>
                  <a:gd name="T31" fmla="*/ 1 h 4"/>
                  <a:gd name="T32" fmla="*/ 10 w 12"/>
                  <a:gd name="T33" fmla="*/ 1 h 4"/>
                  <a:gd name="T34" fmla="*/ 9 w 12"/>
                  <a:gd name="T35" fmla="*/ 1 h 4"/>
                  <a:gd name="T36" fmla="*/ 8 w 12"/>
                  <a:gd name="T37" fmla="*/ 1 h 4"/>
                  <a:gd name="T38" fmla="*/ 7 w 12"/>
                  <a:gd name="T39" fmla="*/ 0 h 4"/>
                  <a:gd name="T40" fmla="*/ 6 w 12"/>
                  <a:gd name="T41" fmla="*/ 0 h 4"/>
                  <a:gd name="T42" fmla="*/ 5 w 12"/>
                  <a:gd name="T43" fmla="*/ 0 h 4"/>
                  <a:gd name="T44" fmla="*/ 3 w 12"/>
                  <a:gd name="T4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4">
                    <a:moveTo>
                      <a:pt x="3" y="0"/>
                    </a:moveTo>
                    <a:cubicBezTo>
                      <a:pt x="2" y="0"/>
                      <a:pt x="2" y="0"/>
                      <a:pt x="1" y="1"/>
                    </a:cubicBezTo>
                    <a:cubicBezTo>
                      <a:pt x="1" y="1"/>
                      <a:pt x="0" y="1"/>
                      <a:pt x="0" y="1"/>
                    </a:cubicBezTo>
                    <a:cubicBezTo>
                      <a:pt x="0" y="2"/>
                      <a:pt x="1" y="2"/>
                      <a:pt x="1" y="2"/>
                    </a:cubicBezTo>
                    <a:cubicBezTo>
                      <a:pt x="1" y="2"/>
                      <a:pt x="2" y="2"/>
                      <a:pt x="2" y="2"/>
                    </a:cubicBezTo>
                    <a:cubicBezTo>
                      <a:pt x="3" y="2"/>
                      <a:pt x="3" y="2"/>
                      <a:pt x="3" y="2"/>
                    </a:cubicBezTo>
                    <a:cubicBezTo>
                      <a:pt x="3" y="2"/>
                      <a:pt x="4" y="2"/>
                      <a:pt x="4" y="2"/>
                    </a:cubicBezTo>
                    <a:cubicBezTo>
                      <a:pt x="5" y="2"/>
                      <a:pt x="5" y="2"/>
                      <a:pt x="5" y="2"/>
                    </a:cubicBezTo>
                    <a:cubicBezTo>
                      <a:pt x="6" y="2"/>
                      <a:pt x="6" y="3"/>
                      <a:pt x="7" y="3"/>
                    </a:cubicBezTo>
                    <a:cubicBezTo>
                      <a:pt x="7" y="3"/>
                      <a:pt x="8" y="3"/>
                      <a:pt x="8" y="3"/>
                    </a:cubicBezTo>
                    <a:cubicBezTo>
                      <a:pt x="9" y="3"/>
                      <a:pt x="9" y="3"/>
                      <a:pt x="10" y="3"/>
                    </a:cubicBezTo>
                    <a:cubicBezTo>
                      <a:pt x="11" y="3"/>
                      <a:pt x="11" y="4"/>
                      <a:pt x="12" y="3"/>
                    </a:cubicBezTo>
                    <a:cubicBezTo>
                      <a:pt x="12" y="3"/>
                      <a:pt x="12" y="3"/>
                      <a:pt x="12" y="3"/>
                    </a:cubicBezTo>
                    <a:cubicBezTo>
                      <a:pt x="12" y="2"/>
                      <a:pt x="12" y="2"/>
                      <a:pt x="12" y="2"/>
                    </a:cubicBezTo>
                    <a:cubicBezTo>
                      <a:pt x="12" y="2"/>
                      <a:pt x="12" y="2"/>
                      <a:pt x="11" y="2"/>
                    </a:cubicBezTo>
                    <a:cubicBezTo>
                      <a:pt x="11" y="2"/>
                      <a:pt x="11" y="1"/>
                      <a:pt x="11" y="1"/>
                    </a:cubicBezTo>
                    <a:cubicBezTo>
                      <a:pt x="11" y="1"/>
                      <a:pt x="10" y="1"/>
                      <a:pt x="10" y="1"/>
                    </a:cubicBezTo>
                    <a:cubicBezTo>
                      <a:pt x="9" y="1"/>
                      <a:pt x="9" y="1"/>
                      <a:pt x="9" y="1"/>
                    </a:cubicBezTo>
                    <a:cubicBezTo>
                      <a:pt x="8" y="1"/>
                      <a:pt x="8" y="1"/>
                      <a:pt x="8" y="1"/>
                    </a:cubicBezTo>
                    <a:cubicBezTo>
                      <a:pt x="7" y="1"/>
                      <a:pt x="7" y="1"/>
                      <a:pt x="7" y="0"/>
                    </a:cubicBezTo>
                    <a:cubicBezTo>
                      <a:pt x="7" y="0"/>
                      <a:pt x="7" y="0"/>
                      <a:pt x="6" y="0"/>
                    </a:cubicBezTo>
                    <a:cubicBezTo>
                      <a:pt x="6" y="0"/>
                      <a:pt x="5" y="0"/>
                      <a:pt x="5" y="0"/>
                    </a:cubicBezTo>
                    <a:cubicBezTo>
                      <a:pt x="4" y="0"/>
                      <a:pt x="4" y="0"/>
                      <a:pt x="3"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8" name="Freeform 288"/>
              <p:cNvSpPr>
                <a:spLocks/>
              </p:cNvSpPr>
              <p:nvPr/>
            </p:nvSpPr>
            <p:spPr bwMode="auto">
              <a:xfrm>
                <a:off x="5953126" y="730251"/>
                <a:ext cx="87313" cy="42863"/>
              </a:xfrm>
              <a:custGeom>
                <a:avLst/>
                <a:gdLst>
                  <a:gd name="T0" fmla="*/ 1 w 8"/>
                  <a:gd name="T1" fmla="*/ 4 h 4"/>
                  <a:gd name="T2" fmla="*/ 2 w 8"/>
                  <a:gd name="T3" fmla="*/ 4 h 4"/>
                  <a:gd name="T4" fmla="*/ 3 w 8"/>
                  <a:gd name="T5" fmla="*/ 3 h 4"/>
                  <a:gd name="T6" fmla="*/ 5 w 8"/>
                  <a:gd name="T7" fmla="*/ 3 h 4"/>
                  <a:gd name="T8" fmla="*/ 7 w 8"/>
                  <a:gd name="T9" fmla="*/ 3 h 4"/>
                  <a:gd name="T10" fmla="*/ 8 w 8"/>
                  <a:gd name="T11" fmla="*/ 3 h 4"/>
                  <a:gd name="T12" fmla="*/ 8 w 8"/>
                  <a:gd name="T13" fmla="*/ 2 h 4"/>
                  <a:gd name="T14" fmla="*/ 6 w 8"/>
                  <a:gd name="T15" fmla="*/ 2 h 4"/>
                  <a:gd name="T16" fmla="*/ 6 w 8"/>
                  <a:gd name="T17" fmla="*/ 2 h 4"/>
                  <a:gd name="T18" fmla="*/ 4 w 8"/>
                  <a:gd name="T19" fmla="*/ 1 h 4"/>
                  <a:gd name="T20" fmla="*/ 3 w 8"/>
                  <a:gd name="T21" fmla="*/ 1 h 4"/>
                  <a:gd name="T22" fmla="*/ 3 w 8"/>
                  <a:gd name="T23" fmla="*/ 2 h 4"/>
                  <a:gd name="T24" fmla="*/ 3 w 8"/>
                  <a:gd name="T25" fmla="*/ 1 h 4"/>
                  <a:gd name="T26" fmla="*/ 1 w 8"/>
                  <a:gd name="T27" fmla="*/ 1 h 4"/>
                  <a:gd name="T28" fmla="*/ 0 w 8"/>
                  <a:gd name="T29" fmla="*/ 2 h 4"/>
                  <a:gd name="T30" fmla="*/ 0 w 8"/>
                  <a:gd name="T31" fmla="*/ 3 h 4"/>
                  <a:gd name="T32" fmla="*/ 1 w 8"/>
                  <a:gd name="T3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1" y="4"/>
                    </a:moveTo>
                    <a:cubicBezTo>
                      <a:pt x="1" y="4"/>
                      <a:pt x="2" y="4"/>
                      <a:pt x="2" y="4"/>
                    </a:cubicBezTo>
                    <a:cubicBezTo>
                      <a:pt x="2" y="4"/>
                      <a:pt x="3" y="3"/>
                      <a:pt x="3" y="3"/>
                    </a:cubicBezTo>
                    <a:cubicBezTo>
                      <a:pt x="4" y="3"/>
                      <a:pt x="4" y="3"/>
                      <a:pt x="5" y="3"/>
                    </a:cubicBezTo>
                    <a:cubicBezTo>
                      <a:pt x="6" y="3"/>
                      <a:pt x="7" y="4"/>
                      <a:pt x="7" y="3"/>
                    </a:cubicBezTo>
                    <a:cubicBezTo>
                      <a:pt x="8" y="3"/>
                      <a:pt x="8" y="3"/>
                      <a:pt x="8" y="3"/>
                    </a:cubicBezTo>
                    <a:cubicBezTo>
                      <a:pt x="8" y="3"/>
                      <a:pt x="8" y="2"/>
                      <a:pt x="8" y="2"/>
                    </a:cubicBezTo>
                    <a:cubicBezTo>
                      <a:pt x="7" y="2"/>
                      <a:pt x="7" y="2"/>
                      <a:pt x="6" y="2"/>
                    </a:cubicBezTo>
                    <a:cubicBezTo>
                      <a:pt x="6" y="2"/>
                      <a:pt x="6" y="2"/>
                      <a:pt x="6" y="2"/>
                    </a:cubicBezTo>
                    <a:cubicBezTo>
                      <a:pt x="5" y="2"/>
                      <a:pt x="5" y="1"/>
                      <a:pt x="4" y="1"/>
                    </a:cubicBezTo>
                    <a:cubicBezTo>
                      <a:pt x="4" y="1"/>
                      <a:pt x="4" y="1"/>
                      <a:pt x="3" y="1"/>
                    </a:cubicBezTo>
                    <a:cubicBezTo>
                      <a:pt x="3" y="1"/>
                      <a:pt x="3" y="2"/>
                      <a:pt x="3" y="2"/>
                    </a:cubicBezTo>
                    <a:cubicBezTo>
                      <a:pt x="2" y="1"/>
                      <a:pt x="3" y="1"/>
                      <a:pt x="3" y="1"/>
                    </a:cubicBezTo>
                    <a:cubicBezTo>
                      <a:pt x="2" y="0"/>
                      <a:pt x="1" y="1"/>
                      <a:pt x="1" y="1"/>
                    </a:cubicBezTo>
                    <a:cubicBezTo>
                      <a:pt x="1" y="1"/>
                      <a:pt x="0" y="2"/>
                      <a:pt x="0" y="2"/>
                    </a:cubicBezTo>
                    <a:cubicBezTo>
                      <a:pt x="0" y="2"/>
                      <a:pt x="0" y="3"/>
                      <a:pt x="0" y="3"/>
                    </a:cubicBezTo>
                    <a:cubicBezTo>
                      <a:pt x="1" y="4"/>
                      <a:pt x="1" y="4"/>
                      <a:pt x="1"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9" name="Freeform 289"/>
              <p:cNvSpPr>
                <a:spLocks/>
              </p:cNvSpPr>
              <p:nvPr/>
            </p:nvSpPr>
            <p:spPr bwMode="auto">
              <a:xfrm>
                <a:off x="6708776" y="804864"/>
                <a:ext cx="161925" cy="44450"/>
              </a:xfrm>
              <a:custGeom>
                <a:avLst/>
                <a:gdLst>
                  <a:gd name="T0" fmla="*/ 1 w 15"/>
                  <a:gd name="T1" fmla="*/ 2 h 4"/>
                  <a:gd name="T2" fmla="*/ 1 w 15"/>
                  <a:gd name="T3" fmla="*/ 3 h 4"/>
                  <a:gd name="T4" fmla="*/ 2 w 15"/>
                  <a:gd name="T5" fmla="*/ 3 h 4"/>
                  <a:gd name="T6" fmla="*/ 3 w 15"/>
                  <a:gd name="T7" fmla="*/ 3 h 4"/>
                  <a:gd name="T8" fmla="*/ 4 w 15"/>
                  <a:gd name="T9" fmla="*/ 3 h 4"/>
                  <a:gd name="T10" fmla="*/ 5 w 15"/>
                  <a:gd name="T11" fmla="*/ 4 h 4"/>
                  <a:gd name="T12" fmla="*/ 5 w 15"/>
                  <a:gd name="T13" fmla="*/ 4 h 4"/>
                  <a:gd name="T14" fmla="*/ 5 w 15"/>
                  <a:gd name="T15" fmla="*/ 4 h 4"/>
                  <a:gd name="T16" fmla="*/ 7 w 15"/>
                  <a:gd name="T17" fmla="*/ 4 h 4"/>
                  <a:gd name="T18" fmla="*/ 8 w 15"/>
                  <a:gd name="T19" fmla="*/ 4 h 4"/>
                  <a:gd name="T20" fmla="*/ 10 w 15"/>
                  <a:gd name="T21" fmla="*/ 3 h 4"/>
                  <a:gd name="T22" fmla="*/ 11 w 15"/>
                  <a:gd name="T23" fmla="*/ 3 h 4"/>
                  <a:gd name="T24" fmla="*/ 12 w 15"/>
                  <a:gd name="T25" fmla="*/ 3 h 4"/>
                  <a:gd name="T26" fmla="*/ 13 w 15"/>
                  <a:gd name="T27" fmla="*/ 4 h 4"/>
                  <a:gd name="T28" fmla="*/ 14 w 15"/>
                  <a:gd name="T29" fmla="*/ 3 h 4"/>
                  <a:gd name="T30" fmla="*/ 15 w 15"/>
                  <a:gd name="T31" fmla="*/ 3 h 4"/>
                  <a:gd name="T32" fmla="*/ 15 w 15"/>
                  <a:gd name="T33" fmla="*/ 2 h 4"/>
                  <a:gd name="T34" fmla="*/ 14 w 15"/>
                  <a:gd name="T35" fmla="*/ 2 h 4"/>
                  <a:gd name="T36" fmla="*/ 12 w 15"/>
                  <a:gd name="T37" fmla="*/ 2 h 4"/>
                  <a:gd name="T38" fmla="*/ 11 w 15"/>
                  <a:gd name="T39" fmla="*/ 1 h 4"/>
                  <a:gd name="T40" fmla="*/ 9 w 15"/>
                  <a:gd name="T41" fmla="*/ 1 h 4"/>
                  <a:gd name="T42" fmla="*/ 8 w 15"/>
                  <a:gd name="T43" fmla="*/ 1 h 4"/>
                  <a:gd name="T44" fmla="*/ 7 w 15"/>
                  <a:gd name="T45" fmla="*/ 1 h 4"/>
                  <a:gd name="T46" fmla="*/ 6 w 15"/>
                  <a:gd name="T47" fmla="*/ 1 h 4"/>
                  <a:gd name="T48" fmla="*/ 6 w 15"/>
                  <a:gd name="T49" fmla="*/ 1 h 4"/>
                  <a:gd name="T50" fmla="*/ 6 w 15"/>
                  <a:gd name="T51" fmla="*/ 2 h 4"/>
                  <a:gd name="T52" fmla="*/ 5 w 15"/>
                  <a:gd name="T53" fmla="*/ 1 h 4"/>
                  <a:gd name="T54" fmla="*/ 5 w 15"/>
                  <a:gd name="T55" fmla="*/ 1 h 4"/>
                  <a:gd name="T56" fmla="*/ 3 w 15"/>
                  <a:gd name="T57" fmla="*/ 1 h 4"/>
                  <a:gd name="T58" fmla="*/ 2 w 15"/>
                  <a:gd name="T59" fmla="*/ 0 h 4"/>
                  <a:gd name="T60" fmla="*/ 1 w 15"/>
                  <a:gd name="T61" fmla="*/ 0 h 4"/>
                  <a:gd name="T62" fmla="*/ 0 w 15"/>
                  <a:gd name="T63" fmla="*/ 1 h 4"/>
                  <a:gd name="T64" fmla="*/ 1 w 15"/>
                  <a:gd name="T6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4">
                    <a:moveTo>
                      <a:pt x="1" y="2"/>
                    </a:moveTo>
                    <a:cubicBezTo>
                      <a:pt x="1" y="2"/>
                      <a:pt x="1" y="2"/>
                      <a:pt x="1" y="3"/>
                    </a:cubicBezTo>
                    <a:cubicBezTo>
                      <a:pt x="1" y="3"/>
                      <a:pt x="2" y="3"/>
                      <a:pt x="2" y="3"/>
                    </a:cubicBezTo>
                    <a:cubicBezTo>
                      <a:pt x="2" y="3"/>
                      <a:pt x="3" y="3"/>
                      <a:pt x="3" y="3"/>
                    </a:cubicBezTo>
                    <a:cubicBezTo>
                      <a:pt x="3" y="3"/>
                      <a:pt x="3" y="3"/>
                      <a:pt x="4" y="3"/>
                    </a:cubicBezTo>
                    <a:cubicBezTo>
                      <a:pt x="4" y="3"/>
                      <a:pt x="4" y="3"/>
                      <a:pt x="5" y="4"/>
                    </a:cubicBezTo>
                    <a:cubicBezTo>
                      <a:pt x="5" y="4"/>
                      <a:pt x="5" y="4"/>
                      <a:pt x="5" y="4"/>
                    </a:cubicBezTo>
                    <a:cubicBezTo>
                      <a:pt x="5" y="4"/>
                      <a:pt x="5" y="4"/>
                      <a:pt x="5" y="4"/>
                    </a:cubicBezTo>
                    <a:cubicBezTo>
                      <a:pt x="6" y="4"/>
                      <a:pt x="6" y="4"/>
                      <a:pt x="7" y="4"/>
                    </a:cubicBezTo>
                    <a:cubicBezTo>
                      <a:pt x="7" y="4"/>
                      <a:pt x="8" y="4"/>
                      <a:pt x="8" y="4"/>
                    </a:cubicBezTo>
                    <a:cubicBezTo>
                      <a:pt x="9" y="4"/>
                      <a:pt x="9" y="4"/>
                      <a:pt x="10" y="3"/>
                    </a:cubicBezTo>
                    <a:cubicBezTo>
                      <a:pt x="10" y="3"/>
                      <a:pt x="10" y="3"/>
                      <a:pt x="11" y="3"/>
                    </a:cubicBezTo>
                    <a:cubicBezTo>
                      <a:pt x="11" y="3"/>
                      <a:pt x="12" y="3"/>
                      <a:pt x="12" y="3"/>
                    </a:cubicBezTo>
                    <a:cubicBezTo>
                      <a:pt x="12" y="4"/>
                      <a:pt x="13" y="4"/>
                      <a:pt x="13" y="4"/>
                    </a:cubicBezTo>
                    <a:cubicBezTo>
                      <a:pt x="13" y="4"/>
                      <a:pt x="14" y="4"/>
                      <a:pt x="14" y="3"/>
                    </a:cubicBezTo>
                    <a:cubicBezTo>
                      <a:pt x="14" y="3"/>
                      <a:pt x="15" y="3"/>
                      <a:pt x="15" y="3"/>
                    </a:cubicBezTo>
                    <a:cubicBezTo>
                      <a:pt x="15" y="3"/>
                      <a:pt x="15" y="2"/>
                      <a:pt x="15" y="2"/>
                    </a:cubicBezTo>
                    <a:cubicBezTo>
                      <a:pt x="14" y="2"/>
                      <a:pt x="14" y="2"/>
                      <a:pt x="14" y="2"/>
                    </a:cubicBezTo>
                    <a:cubicBezTo>
                      <a:pt x="13" y="2"/>
                      <a:pt x="13" y="2"/>
                      <a:pt x="12" y="2"/>
                    </a:cubicBezTo>
                    <a:cubicBezTo>
                      <a:pt x="12" y="2"/>
                      <a:pt x="11" y="2"/>
                      <a:pt x="11" y="1"/>
                    </a:cubicBezTo>
                    <a:cubicBezTo>
                      <a:pt x="10" y="1"/>
                      <a:pt x="10" y="1"/>
                      <a:pt x="9" y="1"/>
                    </a:cubicBezTo>
                    <a:cubicBezTo>
                      <a:pt x="9" y="1"/>
                      <a:pt x="8" y="1"/>
                      <a:pt x="8" y="1"/>
                    </a:cubicBezTo>
                    <a:cubicBezTo>
                      <a:pt x="7" y="1"/>
                      <a:pt x="7" y="1"/>
                      <a:pt x="7" y="1"/>
                    </a:cubicBezTo>
                    <a:cubicBezTo>
                      <a:pt x="6" y="1"/>
                      <a:pt x="6" y="0"/>
                      <a:pt x="6" y="1"/>
                    </a:cubicBezTo>
                    <a:cubicBezTo>
                      <a:pt x="6" y="1"/>
                      <a:pt x="6" y="1"/>
                      <a:pt x="6" y="1"/>
                    </a:cubicBezTo>
                    <a:cubicBezTo>
                      <a:pt x="6" y="1"/>
                      <a:pt x="6" y="2"/>
                      <a:pt x="6" y="2"/>
                    </a:cubicBezTo>
                    <a:cubicBezTo>
                      <a:pt x="6" y="2"/>
                      <a:pt x="6" y="2"/>
                      <a:pt x="5" y="1"/>
                    </a:cubicBezTo>
                    <a:cubicBezTo>
                      <a:pt x="5" y="1"/>
                      <a:pt x="5" y="1"/>
                      <a:pt x="5" y="1"/>
                    </a:cubicBezTo>
                    <a:cubicBezTo>
                      <a:pt x="4" y="1"/>
                      <a:pt x="4" y="1"/>
                      <a:pt x="3" y="1"/>
                    </a:cubicBezTo>
                    <a:cubicBezTo>
                      <a:pt x="3" y="1"/>
                      <a:pt x="3" y="1"/>
                      <a:pt x="2" y="0"/>
                    </a:cubicBezTo>
                    <a:cubicBezTo>
                      <a:pt x="2" y="0"/>
                      <a:pt x="1" y="0"/>
                      <a:pt x="1" y="0"/>
                    </a:cubicBezTo>
                    <a:cubicBezTo>
                      <a:pt x="1" y="1"/>
                      <a:pt x="0" y="1"/>
                      <a:pt x="0" y="1"/>
                    </a:cubicBezTo>
                    <a:cubicBezTo>
                      <a:pt x="0" y="1"/>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0" name="Freeform 290"/>
              <p:cNvSpPr>
                <a:spLocks/>
              </p:cNvSpPr>
              <p:nvPr/>
            </p:nvSpPr>
            <p:spPr bwMode="auto">
              <a:xfrm>
                <a:off x="6892926" y="827089"/>
                <a:ext cx="96838" cy="33338"/>
              </a:xfrm>
              <a:custGeom>
                <a:avLst/>
                <a:gdLst>
                  <a:gd name="T0" fmla="*/ 0 w 9"/>
                  <a:gd name="T1" fmla="*/ 1 h 3"/>
                  <a:gd name="T2" fmla="*/ 1 w 9"/>
                  <a:gd name="T3" fmla="*/ 1 h 3"/>
                  <a:gd name="T4" fmla="*/ 2 w 9"/>
                  <a:gd name="T5" fmla="*/ 1 h 3"/>
                  <a:gd name="T6" fmla="*/ 4 w 9"/>
                  <a:gd name="T7" fmla="*/ 1 h 3"/>
                  <a:gd name="T8" fmla="*/ 5 w 9"/>
                  <a:gd name="T9" fmla="*/ 2 h 3"/>
                  <a:gd name="T10" fmla="*/ 6 w 9"/>
                  <a:gd name="T11" fmla="*/ 2 h 3"/>
                  <a:gd name="T12" fmla="*/ 7 w 9"/>
                  <a:gd name="T13" fmla="*/ 2 h 3"/>
                  <a:gd name="T14" fmla="*/ 9 w 9"/>
                  <a:gd name="T15" fmla="*/ 2 h 3"/>
                  <a:gd name="T16" fmla="*/ 9 w 9"/>
                  <a:gd name="T17" fmla="*/ 1 h 3"/>
                  <a:gd name="T18" fmla="*/ 8 w 9"/>
                  <a:gd name="T19" fmla="*/ 1 h 3"/>
                  <a:gd name="T20" fmla="*/ 7 w 9"/>
                  <a:gd name="T21" fmla="*/ 1 h 3"/>
                  <a:gd name="T22" fmla="*/ 6 w 9"/>
                  <a:gd name="T23" fmla="*/ 1 h 3"/>
                  <a:gd name="T24" fmla="*/ 4 w 9"/>
                  <a:gd name="T25" fmla="*/ 0 h 3"/>
                  <a:gd name="T26" fmla="*/ 3 w 9"/>
                  <a:gd name="T27" fmla="*/ 0 h 3"/>
                  <a:gd name="T28" fmla="*/ 2 w 9"/>
                  <a:gd name="T29" fmla="*/ 0 h 3"/>
                  <a:gd name="T30" fmla="*/ 1 w 9"/>
                  <a:gd name="T31" fmla="*/ 1 h 3"/>
                  <a:gd name="T32" fmla="*/ 0 w 9"/>
                  <a:gd name="T33" fmla="*/ 0 h 3"/>
                  <a:gd name="T34" fmla="*/ 0 w 9"/>
                  <a:gd name="T35" fmla="*/ 0 h 3"/>
                  <a:gd name="T36" fmla="*/ 0 w 9"/>
                  <a:gd name="T3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3">
                    <a:moveTo>
                      <a:pt x="0" y="1"/>
                    </a:moveTo>
                    <a:cubicBezTo>
                      <a:pt x="0" y="1"/>
                      <a:pt x="1" y="1"/>
                      <a:pt x="1" y="1"/>
                    </a:cubicBezTo>
                    <a:cubicBezTo>
                      <a:pt x="2" y="1"/>
                      <a:pt x="2" y="1"/>
                      <a:pt x="2" y="1"/>
                    </a:cubicBezTo>
                    <a:cubicBezTo>
                      <a:pt x="3" y="1"/>
                      <a:pt x="3" y="1"/>
                      <a:pt x="4" y="1"/>
                    </a:cubicBezTo>
                    <a:cubicBezTo>
                      <a:pt x="4" y="2"/>
                      <a:pt x="5" y="2"/>
                      <a:pt x="5" y="2"/>
                    </a:cubicBezTo>
                    <a:cubicBezTo>
                      <a:pt x="5" y="2"/>
                      <a:pt x="6" y="2"/>
                      <a:pt x="6" y="2"/>
                    </a:cubicBezTo>
                    <a:cubicBezTo>
                      <a:pt x="7" y="2"/>
                      <a:pt x="7" y="2"/>
                      <a:pt x="7" y="2"/>
                    </a:cubicBezTo>
                    <a:cubicBezTo>
                      <a:pt x="8" y="2"/>
                      <a:pt x="9" y="3"/>
                      <a:pt x="9" y="2"/>
                    </a:cubicBezTo>
                    <a:cubicBezTo>
                      <a:pt x="9" y="2"/>
                      <a:pt x="9" y="1"/>
                      <a:pt x="9" y="1"/>
                    </a:cubicBezTo>
                    <a:cubicBezTo>
                      <a:pt x="9" y="1"/>
                      <a:pt x="8" y="1"/>
                      <a:pt x="8" y="1"/>
                    </a:cubicBezTo>
                    <a:cubicBezTo>
                      <a:pt x="7" y="1"/>
                      <a:pt x="7" y="1"/>
                      <a:pt x="7" y="1"/>
                    </a:cubicBezTo>
                    <a:cubicBezTo>
                      <a:pt x="6" y="1"/>
                      <a:pt x="6" y="1"/>
                      <a:pt x="6" y="1"/>
                    </a:cubicBezTo>
                    <a:cubicBezTo>
                      <a:pt x="5" y="1"/>
                      <a:pt x="5" y="0"/>
                      <a:pt x="4" y="0"/>
                    </a:cubicBezTo>
                    <a:cubicBezTo>
                      <a:pt x="4" y="0"/>
                      <a:pt x="4" y="0"/>
                      <a:pt x="3" y="0"/>
                    </a:cubicBezTo>
                    <a:cubicBezTo>
                      <a:pt x="3" y="0"/>
                      <a:pt x="3" y="0"/>
                      <a:pt x="2" y="0"/>
                    </a:cubicBezTo>
                    <a:cubicBezTo>
                      <a:pt x="2" y="0"/>
                      <a:pt x="2" y="1"/>
                      <a:pt x="1" y="1"/>
                    </a:cubicBezTo>
                    <a:cubicBezTo>
                      <a:pt x="1" y="1"/>
                      <a:pt x="1" y="0"/>
                      <a:pt x="0" y="0"/>
                    </a:cubicBezTo>
                    <a:cubicBezTo>
                      <a:pt x="0" y="0"/>
                      <a:pt x="0" y="0"/>
                      <a:pt x="0" y="0"/>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1" name="Freeform 291"/>
              <p:cNvSpPr>
                <a:spLocks/>
              </p:cNvSpPr>
              <p:nvPr/>
            </p:nvSpPr>
            <p:spPr bwMode="auto">
              <a:xfrm>
                <a:off x="5921376" y="784226"/>
                <a:ext cx="11113" cy="11113"/>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1"/>
                    </a:cubicBezTo>
                    <a:cubicBezTo>
                      <a:pt x="0" y="1"/>
                      <a:pt x="0" y="1"/>
                      <a:pt x="1" y="1"/>
                    </a:cubicBezTo>
                    <a:cubicBezTo>
                      <a:pt x="1" y="1"/>
                      <a:pt x="1" y="1"/>
                      <a:pt x="1" y="0"/>
                    </a:cubicBezTo>
                    <a:cubicBezTo>
                      <a:pt x="1"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2" name="Freeform 292"/>
              <p:cNvSpPr>
                <a:spLocks/>
              </p:cNvSpPr>
              <p:nvPr/>
            </p:nvSpPr>
            <p:spPr bwMode="auto">
              <a:xfrm>
                <a:off x="6688139" y="815976"/>
                <a:ext cx="11113" cy="22225"/>
              </a:xfrm>
              <a:custGeom>
                <a:avLst/>
                <a:gdLst>
                  <a:gd name="T0" fmla="*/ 1 w 1"/>
                  <a:gd name="T1" fmla="*/ 2 h 2"/>
                  <a:gd name="T2" fmla="*/ 1 w 1"/>
                  <a:gd name="T3" fmla="*/ 2 h 2"/>
                  <a:gd name="T4" fmla="*/ 1 w 1"/>
                  <a:gd name="T5" fmla="*/ 1 h 2"/>
                  <a:gd name="T6" fmla="*/ 1 w 1"/>
                  <a:gd name="T7" fmla="*/ 1 h 2"/>
                  <a:gd name="T8" fmla="*/ 1 w 1"/>
                  <a:gd name="T9" fmla="*/ 1 h 2"/>
                  <a:gd name="T10" fmla="*/ 0 w 1"/>
                  <a:gd name="T11" fmla="*/ 1 h 2"/>
                  <a:gd name="T12" fmla="*/ 0 w 1"/>
                  <a:gd name="T13" fmla="*/ 1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cubicBezTo>
                      <a:pt x="1" y="2"/>
                      <a:pt x="1" y="2"/>
                      <a:pt x="1" y="2"/>
                    </a:cubicBezTo>
                    <a:cubicBezTo>
                      <a:pt x="1" y="2"/>
                      <a:pt x="1" y="2"/>
                      <a:pt x="1" y="1"/>
                    </a:cubicBezTo>
                    <a:cubicBezTo>
                      <a:pt x="1" y="1"/>
                      <a:pt x="1" y="1"/>
                      <a:pt x="1" y="1"/>
                    </a:cubicBezTo>
                    <a:cubicBezTo>
                      <a:pt x="1" y="1"/>
                      <a:pt x="1" y="1"/>
                      <a:pt x="1" y="1"/>
                    </a:cubicBezTo>
                    <a:cubicBezTo>
                      <a:pt x="0" y="1"/>
                      <a:pt x="0" y="0"/>
                      <a:pt x="0" y="1"/>
                    </a:cubicBezTo>
                    <a:cubicBezTo>
                      <a:pt x="0" y="1"/>
                      <a:pt x="0" y="1"/>
                      <a:pt x="0" y="1"/>
                    </a:cubicBezTo>
                    <a:cubicBezTo>
                      <a:pt x="0" y="1"/>
                      <a:pt x="0"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3" name="Freeform 293"/>
              <p:cNvSpPr>
                <a:spLocks/>
              </p:cNvSpPr>
              <p:nvPr/>
            </p:nvSpPr>
            <p:spPr bwMode="auto">
              <a:xfrm>
                <a:off x="6827839" y="860426"/>
                <a:ext cx="22225" cy="9525"/>
              </a:xfrm>
              <a:custGeom>
                <a:avLst/>
                <a:gdLst>
                  <a:gd name="T0" fmla="*/ 0 w 2"/>
                  <a:gd name="T1" fmla="*/ 0 h 1"/>
                  <a:gd name="T2" fmla="*/ 0 w 2"/>
                  <a:gd name="T3" fmla="*/ 1 h 1"/>
                  <a:gd name="T4" fmla="*/ 1 w 2"/>
                  <a:gd name="T5" fmla="*/ 1 h 1"/>
                  <a:gd name="T6" fmla="*/ 2 w 2"/>
                  <a:gd name="T7" fmla="*/ 1 h 1"/>
                  <a:gd name="T8" fmla="*/ 1 w 2"/>
                  <a:gd name="T9" fmla="*/ 0 h 1"/>
                  <a:gd name="T10" fmla="*/ 0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0" y="0"/>
                    </a:moveTo>
                    <a:cubicBezTo>
                      <a:pt x="0" y="0"/>
                      <a:pt x="0" y="0"/>
                      <a:pt x="0" y="1"/>
                    </a:cubicBezTo>
                    <a:cubicBezTo>
                      <a:pt x="1" y="1"/>
                      <a:pt x="1" y="1"/>
                      <a:pt x="1" y="1"/>
                    </a:cubicBezTo>
                    <a:cubicBezTo>
                      <a:pt x="1" y="1"/>
                      <a:pt x="2" y="1"/>
                      <a:pt x="2" y="1"/>
                    </a:cubicBezTo>
                    <a:cubicBezTo>
                      <a:pt x="2" y="0"/>
                      <a:pt x="1" y="0"/>
                      <a:pt x="1" y="0"/>
                    </a:cubicBezTo>
                    <a:cubicBezTo>
                      <a:pt x="1"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4" name="Freeform 294"/>
              <p:cNvSpPr>
                <a:spLocks/>
              </p:cNvSpPr>
              <p:nvPr/>
            </p:nvSpPr>
            <p:spPr bwMode="auto">
              <a:xfrm>
                <a:off x="6850064" y="869951"/>
                <a:ext cx="74613" cy="22225"/>
              </a:xfrm>
              <a:custGeom>
                <a:avLst/>
                <a:gdLst>
                  <a:gd name="T0" fmla="*/ 1 w 7"/>
                  <a:gd name="T1" fmla="*/ 0 h 2"/>
                  <a:gd name="T2" fmla="*/ 1 w 7"/>
                  <a:gd name="T3" fmla="*/ 0 h 2"/>
                  <a:gd name="T4" fmla="*/ 0 w 7"/>
                  <a:gd name="T5" fmla="*/ 1 h 2"/>
                  <a:gd name="T6" fmla="*/ 1 w 7"/>
                  <a:gd name="T7" fmla="*/ 1 h 2"/>
                  <a:gd name="T8" fmla="*/ 2 w 7"/>
                  <a:gd name="T9" fmla="*/ 1 h 2"/>
                  <a:gd name="T10" fmla="*/ 3 w 7"/>
                  <a:gd name="T11" fmla="*/ 1 h 2"/>
                  <a:gd name="T12" fmla="*/ 4 w 7"/>
                  <a:gd name="T13" fmla="*/ 1 h 2"/>
                  <a:gd name="T14" fmla="*/ 5 w 7"/>
                  <a:gd name="T15" fmla="*/ 2 h 2"/>
                  <a:gd name="T16" fmla="*/ 7 w 7"/>
                  <a:gd name="T17" fmla="*/ 1 h 2"/>
                  <a:gd name="T18" fmla="*/ 6 w 7"/>
                  <a:gd name="T19" fmla="*/ 1 h 2"/>
                  <a:gd name="T20" fmla="*/ 5 w 7"/>
                  <a:gd name="T21" fmla="*/ 1 h 2"/>
                  <a:gd name="T22" fmla="*/ 3 w 7"/>
                  <a:gd name="T23" fmla="*/ 0 h 2"/>
                  <a:gd name="T24" fmla="*/ 2 w 7"/>
                  <a:gd name="T25" fmla="*/ 0 h 2"/>
                  <a:gd name="T26" fmla="*/ 1 w 7"/>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
                    <a:moveTo>
                      <a:pt x="1" y="0"/>
                    </a:moveTo>
                    <a:cubicBezTo>
                      <a:pt x="1" y="0"/>
                      <a:pt x="1" y="0"/>
                      <a:pt x="1" y="0"/>
                    </a:cubicBezTo>
                    <a:cubicBezTo>
                      <a:pt x="0" y="0"/>
                      <a:pt x="0" y="1"/>
                      <a:pt x="0" y="1"/>
                    </a:cubicBezTo>
                    <a:cubicBezTo>
                      <a:pt x="0" y="1"/>
                      <a:pt x="1" y="1"/>
                      <a:pt x="1" y="1"/>
                    </a:cubicBezTo>
                    <a:cubicBezTo>
                      <a:pt x="1" y="1"/>
                      <a:pt x="1" y="1"/>
                      <a:pt x="2" y="1"/>
                    </a:cubicBezTo>
                    <a:cubicBezTo>
                      <a:pt x="2" y="1"/>
                      <a:pt x="3" y="1"/>
                      <a:pt x="3" y="1"/>
                    </a:cubicBezTo>
                    <a:cubicBezTo>
                      <a:pt x="3" y="1"/>
                      <a:pt x="4" y="1"/>
                      <a:pt x="4" y="1"/>
                    </a:cubicBezTo>
                    <a:cubicBezTo>
                      <a:pt x="4" y="2"/>
                      <a:pt x="5" y="2"/>
                      <a:pt x="5" y="2"/>
                    </a:cubicBezTo>
                    <a:cubicBezTo>
                      <a:pt x="6" y="2"/>
                      <a:pt x="7" y="2"/>
                      <a:pt x="7" y="1"/>
                    </a:cubicBezTo>
                    <a:cubicBezTo>
                      <a:pt x="7" y="1"/>
                      <a:pt x="6" y="1"/>
                      <a:pt x="6" y="1"/>
                    </a:cubicBezTo>
                    <a:cubicBezTo>
                      <a:pt x="6" y="1"/>
                      <a:pt x="5" y="1"/>
                      <a:pt x="5" y="1"/>
                    </a:cubicBezTo>
                    <a:cubicBezTo>
                      <a:pt x="4" y="1"/>
                      <a:pt x="4" y="0"/>
                      <a:pt x="3" y="0"/>
                    </a:cubicBezTo>
                    <a:cubicBezTo>
                      <a:pt x="3" y="0"/>
                      <a:pt x="3" y="0"/>
                      <a:pt x="2" y="0"/>
                    </a:cubicBezTo>
                    <a:cubicBezTo>
                      <a:pt x="2" y="0"/>
                      <a:pt x="2"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5" name="Freeform 295"/>
              <p:cNvSpPr>
                <a:spLocks/>
              </p:cNvSpPr>
              <p:nvPr/>
            </p:nvSpPr>
            <p:spPr bwMode="auto">
              <a:xfrm>
                <a:off x="7551739" y="968376"/>
                <a:ext cx="11113" cy="9525"/>
              </a:xfrm>
              <a:custGeom>
                <a:avLst/>
                <a:gdLst>
                  <a:gd name="T0" fmla="*/ 0 w 1"/>
                  <a:gd name="T1" fmla="*/ 1 h 1"/>
                  <a:gd name="T2" fmla="*/ 1 w 1"/>
                  <a:gd name="T3" fmla="*/ 1 h 1"/>
                  <a:gd name="T4" fmla="*/ 1 w 1"/>
                  <a:gd name="T5" fmla="*/ 0 h 1"/>
                  <a:gd name="T6" fmla="*/ 0 w 1"/>
                  <a:gd name="T7" fmla="*/ 0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1" y="1"/>
                      <a:pt x="1" y="1"/>
                      <a:pt x="1" y="1"/>
                    </a:cubicBezTo>
                    <a:cubicBezTo>
                      <a:pt x="1" y="1"/>
                      <a:pt x="1" y="0"/>
                      <a:pt x="1" y="0"/>
                    </a:cubicBezTo>
                    <a:cubicBezTo>
                      <a:pt x="1" y="0"/>
                      <a:pt x="0" y="0"/>
                      <a:pt x="0" y="0"/>
                    </a:cubicBezTo>
                    <a:cubicBezTo>
                      <a:pt x="0" y="0"/>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6" name="Freeform 296"/>
              <p:cNvSpPr>
                <a:spLocks/>
              </p:cNvSpPr>
              <p:nvPr/>
            </p:nvSpPr>
            <p:spPr bwMode="auto">
              <a:xfrm>
                <a:off x="8004176" y="1377951"/>
                <a:ext cx="22225" cy="33338"/>
              </a:xfrm>
              <a:custGeom>
                <a:avLst/>
                <a:gdLst>
                  <a:gd name="T0" fmla="*/ 0 w 2"/>
                  <a:gd name="T1" fmla="*/ 1 h 3"/>
                  <a:gd name="T2" fmla="*/ 1 w 2"/>
                  <a:gd name="T3" fmla="*/ 1 h 3"/>
                  <a:gd name="T4" fmla="*/ 1 w 2"/>
                  <a:gd name="T5" fmla="*/ 2 h 3"/>
                  <a:gd name="T6" fmla="*/ 2 w 2"/>
                  <a:gd name="T7" fmla="*/ 2 h 3"/>
                  <a:gd name="T8" fmla="*/ 2 w 2"/>
                  <a:gd name="T9" fmla="*/ 1 h 3"/>
                  <a:gd name="T10" fmla="*/ 1 w 2"/>
                  <a:gd name="T11" fmla="*/ 1 h 3"/>
                  <a:gd name="T12" fmla="*/ 0 w 2"/>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0" y="1"/>
                    </a:moveTo>
                    <a:cubicBezTo>
                      <a:pt x="0" y="1"/>
                      <a:pt x="0" y="1"/>
                      <a:pt x="1" y="1"/>
                    </a:cubicBezTo>
                    <a:cubicBezTo>
                      <a:pt x="1" y="2"/>
                      <a:pt x="1" y="2"/>
                      <a:pt x="1" y="2"/>
                    </a:cubicBezTo>
                    <a:cubicBezTo>
                      <a:pt x="2" y="2"/>
                      <a:pt x="2" y="3"/>
                      <a:pt x="2" y="2"/>
                    </a:cubicBezTo>
                    <a:cubicBezTo>
                      <a:pt x="2" y="2"/>
                      <a:pt x="2" y="2"/>
                      <a:pt x="2" y="1"/>
                    </a:cubicBezTo>
                    <a:cubicBezTo>
                      <a:pt x="2" y="1"/>
                      <a:pt x="1" y="1"/>
                      <a:pt x="1" y="1"/>
                    </a:cubicBezTo>
                    <a:cubicBezTo>
                      <a:pt x="1" y="1"/>
                      <a:pt x="1" y="0"/>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7" name="Freeform 297"/>
              <p:cNvSpPr>
                <a:spLocks/>
              </p:cNvSpPr>
              <p:nvPr/>
            </p:nvSpPr>
            <p:spPr bwMode="auto">
              <a:xfrm>
                <a:off x="8048626" y="1389064"/>
                <a:ext cx="20638" cy="22225"/>
              </a:xfrm>
              <a:custGeom>
                <a:avLst/>
                <a:gdLst>
                  <a:gd name="T0" fmla="*/ 0 w 2"/>
                  <a:gd name="T1" fmla="*/ 0 h 2"/>
                  <a:gd name="T2" fmla="*/ 0 w 2"/>
                  <a:gd name="T3" fmla="*/ 1 h 2"/>
                  <a:gd name="T4" fmla="*/ 1 w 2"/>
                  <a:gd name="T5" fmla="*/ 1 h 2"/>
                  <a:gd name="T6" fmla="*/ 1 w 2"/>
                  <a:gd name="T7" fmla="*/ 1 h 2"/>
                  <a:gd name="T8" fmla="*/ 2 w 2"/>
                  <a:gd name="T9" fmla="*/ 2 h 2"/>
                  <a:gd name="T10" fmla="*/ 1 w 2"/>
                  <a:gd name="T11" fmla="*/ 1 h 2"/>
                  <a:gd name="T12" fmla="*/ 0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0"/>
                    </a:moveTo>
                    <a:cubicBezTo>
                      <a:pt x="0" y="0"/>
                      <a:pt x="0" y="1"/>
                      <a:pt x="0" y="1"/>
                    </a:cubicBezTo>
                    <a:cubicBezTo>
                      <a:pt x="1" y="1"/>
                      <a:pt x="1" y="1"/>
                      <a:pt x="1" y="1"/>
                    </a:cubicBezTo>
                    <a:cubicBezTo>
                      <a:pt x="1" y="1"/>
                      <a:pt x="1" y="1"/>
                      <a:pt x="1" y="1"/>
                    </a:cubicBezTo>
                    <a:cubicBezTo>
                      <a:pt x="1" y="2"/>
                      <a:pt x="1" y="2"/>
                      <a:pt x="2" y="2"/>
                    </a:cubicBezTo>
                    <a:cubicBezTo>
                      <a:pt x="2" y="2"/>
                      <a:pt x="1" y="1"/>
                      <a:pt x="1" y="1"/>
                    </a:cubicBezTo>
                    <a:cubicBezTo>
                      <a:pt x="1" y="0"/>
                      <a:pt x="1"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8" name="Freeform 298"/>
              <p:cNvSpPr>
                <a:spLocks/>
              </p:cNvSpPr>
              <p:nvPr/>
            </p:nvSpPr>
            <p:spPr bwMode="auto">
              <a:xfrm>
                <a:off x="8220076" y="1454151"/>
                <a:ext cx="33338" cy="11113"/>
              </a:xfrm>
              <a:custGeom>
                <a:avLst/>
                <a:gdLst>
                  <a:gd name="T0" fmla="*/ 1 w 3"/>
                  <a:gd name="T1" fmla="*/ 1 h 1"/>
                  <a:gd name="T2" fmla="*/ 2 w 3"/>
                  <a:gd name="T3" fmla="*/ 1 h 1"/>
                  <a:gd name="T4" fmla="*/ 2 w 3"/>
                  <a:gd name="T5" fmla="*/ 1 h 1"/>
                  <a:gd name="T6" fmla="*/ 3 w 3"/>
                  <a:gd name="T7" fmla="*/ 0 h 1"/>
                  <a:gd name="T8" fmla="*/ 2 w 3"/>
                  <a:gd name="T9" fmla="*/ 0 h 1"/>
                  <a:gd name="T10" fmla="*/ 1 w 3"/>
                  <a:gd name="T11" fmla="*/ 0 h 1"/>
                  <a:gd name="T12" fmla="*/ 1 w 3"/>
                  <a:gd name="T13" fmla="*/ 0 h 1"/>
                  <a:gd name="T14" fmla="*/ 1 w 3"/>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1" y="1"/>
                    </a:moveTo>
                    <a:cubicBezTo>
                      <a:pt x="1" y="1"/>
                      <a:pt x="2" y="1"/>
                      <a:pt x="2" y="1"/>
                    </a:cubicBezTo>
                    <a:cubicBezTo>
                      <a:pt x="2" y="1"/>
                      <a:pt x="2" y="1"/>
                      <a:pt x="2" y="1"/>
                    </a:cubicBezTo>
                    <a:cubicBezTo>
                      <a:pt x="2" y="0"/>
                      <a:pt x="3" y="0"/>
                      <a:pt x="3" y="0"/>
                    </a:cubicBezTo>
                    <a:cubicBezTo>
                      <a:pt x="3" y="0"/>
                      <a:pt x="2" y="0"/>
                      <a:pt x="2" y="0"/>
                    </a:cubicBezTo>
                    <a:cubicBezTo>
                      <a:pt x="2" y="0"/>
                      <a:pt x="1" y="0"/>
                      <a:pt x="1" y="0"/>
                    </a:cubicBezTo>
                    <a:cubicBezTo>
                      <a:pt x="1" y="0"/>
                      <a:pt x="1" y="0"/>
                      <a:pt x="1" y="0"/>
                    </a:cubicBezTo>
                    <a:cubicBezTo>
                      <a:pt x="0" y="0"/>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9" name="Freeform 299"/>
              <p:cNvSpPr>
                <a:spLocks/>
              </p:cNvSpPr>
              <p:nvPr/>
            </p:nvSpPr>
            <p:spPr bwMode="auto">
              <a:xfrm>
                <a:off x="8264526" y="1465264"/>
                <a:ext cx="9525" cy="11113"/>
              </a:xfrm>
              <a:custGeom>
                <a:avLst/>
                <a:gdLst>
                  <a:gd name="T0" fmla="*/ 1 w 1"/>
                  <a:gd name="T1" fmla="*/ 1 h 1"/>
                  <a:gd name="T2" fmla="*/ 1 w 1"/>
                  <a:gd name="T3" fmla="*/ 0 h 1"/>
                  <a:gd name="T4" fmla="*/ 0 w 1"/>
                  <a:gd name="T5" fmla="*/ 0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0"/>
                      <a:pt x="1" y="0"/>
                    </a:cubicBezTo>
                    <a:cubicBezTo>
                      <a:pt x="1" y="0"/>
                      <a:pt x="0" y="0"/>
                      <a:pt x="0" y="0"/>
                    </a:cubicBezTo>
                    <a:cubicBezTo>
                      <a:pt x="0" y="0"/>
                      <a:pt x="0" y="0"/>
                      <a:pt x="0" y="0"/>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0" name="Freeform 300"/>
              <p:cNvSpPr>
                <a:spLocks/>
              </p:cNvSpPr>
              <p:nvPr/>
            </p:nvSpPr>
            <p:spPr bwMode="auto">
              <a:xfrm>
                <a:off x="8372476" y="1476376"/>
                <a:ext cx="9525" cy="11113"/>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0" y="0"/>
                    </a:cubicBezTo>
                    <a:cubicBezTo>
                      <a:pt x="0" y="0"/>
                      <a:pt x="0" y="1"/>
                      <a:pt x="0" y="1"/>
                    </a:cubicBezTo>
                    <a:cubicBezTo>
                      <a:pt x="0" y="1"/>
                      <a:pt x="0"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1" name="Freeform 301"/>
              <p:cNvSpPr>
                <a:spLocks/>
              </p:cNvSpPr>
              <p:nvPr/>
            </p:nvSpPr>
            <p:spPr bwMode="auto">
              <a:xfrm>
                <a:off x="7886701" y="1508126"/>
                <a:ext cx="9525" cy="11113"/>
              </a:xfrm>
              <a:custGeom>
                <a:avLst/>
                <a:gdLst>
                  <a:gd name="T0" fmla="*/ 0 w 1"/>
                  <a:gd name="T1" fmla="*/ 0 h 1"/>
                  <a:gd name="T2" fmla="*/ 0 w 1"/>
                  <a:gd name="T3" fmla="*/ 1 h 1"/>
                  <a:gd name="T4" fmla="*/ 0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1"/>
                      <a:pt x="0" y="1"/>
                      <a:pt x="0" y="1"/>
                    </a:cubicBezTo>
                    <a:cubicBezTo>
                      <a:pt x="0" y="0"/>
                      <a:pt x="1" y="0"/>
                      <a:pt x="1" y="0"/>
                    </a:cubicBezTo>
                    <a:cubicBezTo>
                      <a:pt x="1"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2" name="Freeform 302"/>
              <p:cNvSpPr>
                <a:spLocks/>
              </p:cNvSpPr>
              <p:nvPr/>
            </p:nvSpPr>
            <p:spPr bwMode="auto">
              <a:xfrm>
                <a:off x="7886701" y="1519239"/>
                <a:ext cx="31750" cy="22225"/>
              </a:xfrm>
              <a:custGeom>
                <a:avLst/>
                <a:gdLst>
                  <a:gd name="T0" fmla="*/ 2 w 3"/>
                  <a:gd name="T1" fmla="*/ 1 h 2"/>
                  <a:gd name="T2" fmla="*/ 2 w 3"/>
                  <a:gd name="T3" fmla="*/ 0 h 2"/>
                  <a:gd name="T4" fmla="*/ 2 w 3"/>
                  <a:gd name="T5" fmla="*/ 0 h 2"/>
                  <a:gd name="T6" fmla="*/ 1 w 3"/>
                  <a:gd name="T7" fmla="*/ 0 h 2"/>
                  <a:gd name="T8" fmla="*/ 1 w 3"/>
                  <a:gd name="T9" fmla="*/ 1 h 2"/>
                  <a:gd name="T10" fmla="*/ 1 w 3"/>
                  <a:gd name="T11" fmla="*/ 2 h 2"/>
                  <a:gd name="T12" fmla="*/ 1 w 3"/>
                  <a:gd name="T13" fmla="*/ 2 h 2"/>
                  <a:gd name="T14" fmla="*/ 2 w 3"/>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2" y="1"/>
                    </a:moveTo>
                    <a:cubicBezTo>
                      <a:pt x="3" y="1"/>
                      <a:pt x="2" y="1"/>
                      <a:pt x="2" y="0"/>
                    </a:cubicBezTo>
                    <a:cubicBezTo>
                      <a:pt x="2" y="0"/>
                      <a:pt x="2" y="0"/>
                      <a:pt x="2" y="0"/>
                    </a:cubicBezTo>
                    <a:cubicBezTo>
                      <a:pt x="1" y="0"/>
                      <a:pt x="1" y="0"/>
                      <a:pt x="1" y="0"/>
                    </a:cubicBezTo>
                    <a:cubicBezTo>
                      <a:pt x="1" y="0"/>
                      <a:pt x="1" y="1"/>
                      <a:pt x="1" y="1"/>
                    </a:cubicBezTo>
                    <a:cubicBezTo>
                      <a:pt x="1" y="1"/>
                      <a:pt x="0" y="2"/>
                      <a:pt x="1" y="2"/>
                    </a:cubicBezTo>
                    <a:cubicBezTo>
                      <a:pt x="1" y="2"/>
                      <a:pt x="1" y="2"/>
                      <a:pt x="1" y="2"/>
                    </a:cubicBezTo>
                    <a:cubicBezTo>
                      <a:pt x="2" y="1"/>
                      <a:pt x="2" y="2"/>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3" name="Freeform 303"/>
              <p:cNvSpPr>
                <a:spLocks/>
              </p:cNvSpPr>
              <p:nvPr/>
            </p:nvSpPr>
            <p:spPr bwMode="auto">
              <a:xfrm>
                <a:off x="7896226" y="1550989"/>
                <a:ext cx="11113" cy="11113"/>
              </a:xfrm>
              <a:custGeom>
                <a:avLst/>
                <a:gdLst>
                  <a:gd name="T0" fmla="*/ 0 w 1"/>
                  <a:gd name="T1" fmla="*/ 0 h 1"/>
                  <a:gd name="T2" fmla="*/ 0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1" y="0"/>
                      <a:pt x="1" y="0"/>
                      <a:pt x="1" y="0"/>
                    </a:cubicBezTo>
                    <a:cubicBezTo>
                      <a:pt x="1" y="1"/>
                      <a:pt x="1" y="0"/>
                      <a:pt x="1" y="0"/>
                    </a:cubicBezTo>
                    <a:cubicBezTo>
                      <a:pt x="1" y="0"/>
                      <a:pt x="1"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5" name="Freeform 305"/>
              <p:cNvSpPr>
                <a:spLocks/>
              </p:cNvSpPr>
              <p:nvPr/>
            </p:nvSpPr>
            <p:spPr bwMode="auto">
              <a:xfrm>
                <a:off x="5348289" y="18764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6" name="Freeform 306"/>
              <p:cNvSpPr>
                <a:spLocks/>
              </p:cNvSpPr>
              <p:nvPr/>
            </p:nvSpPr>
            <p:spPr bwMode="auto">
              <a:xfrm>
                <a:off x="5284789" y="181133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7" name="Freeform 307"/>
              <p:cNvSpPr>
                <a:spLocks/>
              </p:cNvSpPr>
              <p:nvPr/>
            </p:nvSpPr>
            <p:spPr bwMode="auto">
              <a:xfrm>
                <a:off x="6330951" y="1465264"/>
                <a:ext cx="788988" cy="334963"/>
              </a:xfrm>
              <a:custGeom>
                <a:avLst/>
                <a:gdLst>
                  <a:gd name="T0" fmla="*/ 58 w 73"/>
                  <a:gd name="T1" fmla="*/ 27 h 31"/>
                  <a:gd name="T2" fmla="*/ 59 w 73"/>
                  <a:gd name="T3" fmla="*/ 25 h 31"/>
                  <a:gd name="T4" fmla="*/ 58 w 73"/>
                  <a:gd name="T5" fmla="*/ 23 h 31"/>
                  <a:gd name="T6" fmla="*/ 57 w 73"/>
                  <a:gd name="T7" fmla="*/ 21 h 31"/>
                  <a:gd name="T8" fmla="*/ 60 w 73"/>
                  <a:gd name="T9" fmla="*/ 21 h 31"/>
                  <a:gd name="T10" fmla="*/ 62 w 73"/>
                  <a:gd name="T11" fmla="*/ 21 h 31"/>
                  <a:gd name="T12" fmla="*/ 64 w 73"/>
                  <a:gd name="T13" fmla="*/ 20 h 31"/>
                  <a:gd name="T14" fmla="*/ 66 w 73"/>
                  <a:gd name="T15" fmla="*/ 17 h 31"/>
                  <a:gd name="T16" fmla="*/ 69 w 73"/>
                  <a:gd name="T17" fmla="*/ 16 h 31"/>
                  <a:gd name="T18" fmla="*/ 71 w 73"/>
                  <a:gd name="T19" fmla="*/ 16 h 31"/>
                  <a:gd name="T20" fmla="*/ 73 w 73"/>
                  <a:gd name="T21" fmla="*/ 17 h 31"/>
                  <a:gd name="T22" fmla="*/ 72 w 73"/>
                  <a:gd name="T23" fmla="*/ 15 h 31"/>
                  <a:gd name="T24" fmla="*/ 69 w 73"/>
                  <a:gd name="T25" fmla="*/ 13 h 31"/>
                  <a:gd name="T26" fmla="*/ 66 w 73"/>
                  <a:gd name="T27" fmla="*/ 13 h 31"/>
                  <a:gd name="T28" fmla="*/ 64 w 73"/>
                  <a:gd name="T29" fmla="*/ 13 h 31"/>
                  <a:gd name="T30" fmla="*/ 61 w 73"/>
                  <a:gd name="T31" fmla="*/ 12 h 31"/>
                  <a:gd name="T32" fmla="*/ 61 w 73"/>
                  <a:gd name="T33" fmla="*/ 8 h 31"/>
                  <a:gd name="T34" fmla="*/ 59 w 73"/>
                  <a:gd name="T35" fmla="*/ 7 h 31"/>
                  <a:gd name="T36" fmla="*/ 55 w 73"/>
                  <a:gd name="T37" fmla="*/ 6 h 31"/>
                  <a:gd name="T38" fmla="*/ 49 w 73"/>
                  <a:gd name="T39" fmla="*/ 8 h 31"/>
                  <a:gd name="T40" fmla="*/ 43 w 73"/>
                  <a:gd name="T41" fmla="*/ 8 h 31"/>
                  <a:gd name="T42" fmla="*/ 40 w 73"/>
                  <a:gd name="T43" fmla="*/ 7 h 31"/>
                  <a:gd name="T44" fmla="*/ 36 w 73"/>
                  <a:gd name="T45" fmla="*/ 5 h 31"/>
                  <a:gd name="T46" fmla="*/ 30 w 73"/>
                  <a:gd name="T47" fmla="*/ 6 h 31"/>
                  <a:gd name="T48" fmla="*/ 28 w 73"/>
                  <a:gd name="T49" fmla="*/ 5 h 31"/>
                  <a:gd name="T50" fmla="*/ 24 w 73"/>
                  <a:gd name="T51" fmla="*/ 3 h 31"/>
                  <a:gd name="T52" fmla="*/ 20 w 73"/>
                  <a:gd name="T53" fmla="*/ 1 h 31"/>
                  <a:gd name="T54" fmla="*/ 17 w 73"/>
                  <a:gd name="T55" fmla="*/ 2 h 31"/>
                  <a:gd name="T56" fmla="*/ 19 w 73"/>
                  <a:gd name="T57" fmla="*/ 5 h 31"/>
                  <a:gd name="T58" fmla="*/ 18 w 73"/>
                  <a:gd name="T59" fmla="*/ 7 h 31"/>
                  <a:gd name="T60" fmla="*/ 14 w 73"/>
                  <a:gd name="T61" fmla="*/ 6 h 31"/>
                  <a:gd name="T62" fmla="*/ 10 w 73"/>
                  <a:gd name="T63" fmla="*/ 5 h 31"/>
                  <a:gd name="T64" fmla="*/ 7 w 73"/>
                  <a:gd name="T65" fmla="*/ 4 h 31"/>
                  <a:gd name="T66" fmla="*/ 6 w 73"/>
                  <a:gd name="T67" fmla="*/ 4 h 31"/>
                  <a:gd name="T68" fmla="*/ 2 w 73"/>
                  <a:gd name="T69" fmla="*/ 6 h 31"/>
                  <a:gd name="T70" fmla="*/ 0 w 73"/>
                  <a:gd name="T71" fmla="*/ 8 h 31"/>
                  <a:gd name="T72" fmla="*/ 2 w 73"/>
                  <a:gd name="T73" fmla="*/ 11 h 31"/>
                  <a:gd name="T74" fmla="*/ 5 w 73"/>
                  <a:gd name="T75" fmla="*/ 13 h 31"/>
                  <a:gd name="T76" fmla="*/ 8 w 73"/>
                  <a:gd name="T77" fmla="*/ 16 h 31"/>
                  <a:gd name="T78" fmla="*/ 9 w 73"/>
                  <a:gd name="T79" fmla="*/ 18 h 31"/>
                  <a:gd name="T80" fmla="*/ 14 w 73"/>
                  <a:gd name="T81" fmla="*/ 19 h 31"/>
                  <a:gd name="T82" fmla="*/ 18 w 73"/>
                  <a:gd name="T83" fmla="*/ 21 h 31"/>
                  <a:gd name="T84" fmla="*/ 22 w 73"/>
                  <a:gd name="T85" fmla="*/ 24 h 31"/>
                  <a:gd name="T86" fmla="*/ 25 w 73"/>
                  <a:gd name="T87" fmla="*/ 27 h 31"/>
                  <a:gd name="T88" fmla="*/ 31 w 73"/>
                  <a:gd name="T89" fmla="*/ 28 h 31"/>
                  <a:gd name="T90" fmla="*/ 36 w 73"/>
                  <a:gd name="T91" fmla="*/ 28 h 31"/>
                  <a:gd name="T92" fmla="*/ 40 w 73"/>
                  <a:gd name="T93" fmla="*/ 29 h 31"/>
                  <a:gd name="T94" fmla="*/ 43 w 73"/>
                  <a:gd name="T95" fmla="*/ 30 h 31"/>
                  <a:gd name="T96" fmla="*/ 46 w 73"/>
                  <a:gd name="T97" fmla="*/ 30 h 31"/>
                  <a:gd name="T98" fmla="*/ 48 w 73"/>
                  <a:gd name="T99" fmla="*/ 30 h 31"/>
                  <a:gd name="T100" fmla="*/ 51 w 73"/>
                  <a:gd name="T101" fmla="*/ 29 h 31"/>
                  <a:gd name="T102" fmla="*/ 55 w 73"/>
                  <a:gd name="T103"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3" h="31">
                    <a:moveTo>
                      <a:pt x="56" y="29"/>
                    </a:moveTo>
                    <a:cubicBezTo>
                      <a:pt x="57" y="28"/>
                      <a:pt x="57" y="28"/>
                      <a:pt x="57" y="28"/>
                    </a:cubicBezTo>
                    <a:cubicBezTo>
                      <a:pt x="57" y="27"/>
                      <a:pt x="57" y="27"/>
                      <a:pt x="58" y="27"/>
                    </a:cubicBezTo>
                    <a:cubicBezTo>
                      <a:pt x="58" y="27"/>
                      <a:pt x="58" y="26"/>
                      <a:pt x="58" y="26"/>
                    </a:cubicBezTo>
                    <a:cubicBezTo>
                      <a:pt x="58" y="26"/>
                      <a:pt x="58" y="26"/>
                      <a:pt x="58" y="26"/>
                    </a:cubicBezTo>
                    <a:cubicBezTo>
                      <a:pt x="59" y="25"/>
                      <a:pt x="59" y="25"/>
                      <a:pt x="59" y="25"/>
                    </a:cubicBezTo>
                    <a:cubicBezTo>
                      <a:pt x="60" y="25"/>
                      <a:pt x="60" y="25"/>
                      <a:pt x="60" y="24"/>
                    </a:cubicBezTo>
                    <a:cubicBezTo>
                      <a:pt x="60" y="24"/>
                      <a:pt x="59" y="24"/>
                      <a:pt x="59" y="24"/>
                    </a:cubicBezTo>
                    <a:cubicBezTo>
                      <a:pt x="59" y="23"/>
                      <a:pt x="59" y="23"/>
                      <a:pt x="58" y="23"/>
                    </a:cubicBezTo>
                    <a:cubicBezTo>
                      <a:pt x="58" y="23"/>
                      <a:pt x="58" y="23"/>
                      <a:pt x="57" y="23"/>
                    </a:cubicBezTo>
                    <a:cubicBezTo>
                      <a:pt x="57" y="22"/>
                      <a:pt x="57" y="22"/>
                      <a:pt x="57" y="22"/>
                    </a:cubicBezTo>
                    <a:cubicBezTo>
                      <a:pt x="57" y="22"/>
                      <a:pt x="57" y="21"/>
                      <a:pt x="57" y="21"/>
                    </a:cubicBezTo>
                    <a:cubicBezTo>
                      <a:pt x="57" y="21"/>
                      <a:pt x="58" y="21"/>
                      <a:pt x="58" y="21"/>
                    </a:cubicBezTo>
                    <a:cubicBezTo>
                      <a:pt x="59" y="20"/>
                      <a:pt x="59" y="20"/>
                      <a:pt x="59" y="21"/>
                    </a:cubicBezTo>
                    <a:cubicBezTo>
                      <a:pt x="60" y="21"/>
                      <a:pt x="60" y="21"/>
                      <a:pt x="60" y="21"/>
                    </a:cubicBezTo>
                    <a:cubicBezTo>
                      <a:pt x="60" y="21"/>
                      <a:pt x="61" y="21"/>
                      <a:pt x="61" y="22"/>
                    </a:cubicBezTo>
                    <a:cubicBezTo>
                      <a:pt x="61" y="22"/>
                      <a:pt x="61" y="22"/>
                      <a:pt x="62" y="22"/>
                    </a:cubicBezTo>
                    <a:cubicBezTo>
                      <a:pt x="62" y="22"/>
                      <a:pt x="62" y="21"/>
                      <a:pt x="62" y="21"/>
                    </a:cubicBezTo>
                    <a:cubicBezTo>
                      <a:pt x="63" y="21"/>
                      <a:pt x="63" y="21"/>
                      <a:pt x="63" y="20"/>
                    </a:cubicBezTo>
                    <a:cubicBezTo>
                      <a:pt x="63" y="20"/>
                      <a:pt x="63" y="20"/>
                      <a:pt x="63" y="20"/>
                    </a:cubicBezTo>
                    <a:cubicBezTo>
                      <a:pt x="64" y="19"/>
                      <a:pt x="64" y="20"/>
                      <a:pt x="64" y="20"/>
                    </a:cubicBezTo>
                    <a:cubicBezTo>
                      <a:pt x="65" y="20"/>
                      <a:pt x="65" y="20"/>
                      <a:pt x="66" y="19"/>
                    </a:cubicBezTo>
                    <a:cubicBezTo>
                      <a:pt x="66" y="19"/>
                      <a:pt x="66" y="19"/>
                      <a:pt x="66" y="18"/>
                    </a:cubicBezTo>
                    <a:cubicBezTo>
                      <a:pt x="66" y="18"/>
                      <a:pt x="66" y="18"/>
                      <a:pt x="66" y="17"/>
                    </a:cubicBezTo>
                    <a:cubicBezTo>
                      <a:pt x="67" y="17"/>
                      <a:pt x="67" y="17"/>
                      <a:pt x="67" y="17"/>
                    </a:cubicBezTo>
                    <a:cubicBezTo>
                      <a:pt x="68" y="17"/>
                      <a:pt x="68" y="17"/>
                      <a:pt x="68" y="16"/>
                    </a:cubicBezTo>
                    <a:cubicBezTo>
                      <a:pt x="69" y="16"/>
                      <a:pt x="69" y="16"/>
                      <a:pt x="69" y="16"/>
                    </a:cubicBezTo>
                    <a:cubicBezTo>
                      <a:pt x="69" y="16"/>
                      <a:pt x="69" y="16"/>
                      <a:pt x="69" y="16"/>
                    </a:cubicBezTo>
                    <a:cubicBezTo>
                      <a:pt x="70" y="16"/>
                      <a:pt x="70" y="16"/>
                      <a:pt x="70" y="16"/>
                    </a:cubicBezTo>
                    <a:cubicBezTo>
                      <a:pt x="70" y="16"/>
                      <a:pt x="70" y="16"/>
                      <a:pt x="71" y="16"/>
                    </a:cubicBezTo>
                    <a:cubicBezTo>
                      <a:pt x="71" y="16"/>
                      <a:pt x="71" y="16"/>
                      <a:pt x="72" y="17"/>
                    </a:cubicBezTo>
                    <a:cubicBezTo>
                      <a:pt x="72" y="17"/>
                      <a:pt x="73" y="18"/>
                      <a:pt x="73" y="17"/>
                    </a:cubicBezTo>
                    <a:cubicBezTo>
                      <a:pt x="73" y="17"/>
                      <a:pt x="73" y="17"/>
                      <a:pt x="73" y="17"/>
                    </a:cubicBezTo>
                    <a:cubicBezTo>
                      <a:pt x="73" y="16"/>
                      <a:pt x="73" y="16"/>
                      <a:pt x="72" y="16"/>
                    </a:cubicBezTo>
                    <a:cubicBezTo>
                      <a:pt x="72" y="16"/>
                      <a:pt x="72" y="16"/>
                      <a:pt x="72" y="16"/>
                    </a:cubicBezTo>
                    <a:cubicBezTo>
                      <a:pt x="72" y="15"/>
                      <a:pt x="72" y="15"/>
                      <a:pt x="72" y="15"/>
                    </a:cubicBezTo>
                    <a:cubicBezTo>
                      <a:pt x="72" y="14"/>
                      <a:pt x="72" y="14"/>
                      <a:pt x="71" y="14"/>
                    </a:cubicBezTo>
                    <a:cubicBezTo>
                      <a:pt x="71" y="14"/>
                      <a:pt x="70" y="14"/>
                      <a:pt x="70" y="14"/>
                    </a:cubicBezTo>
                    <a:cubicBezTo>
                      <a:pt x="69" y="14"/>
                      <a:pt x="69" y="13"/>
                      <a:pt x="69" y="13"/>
                    </a:cubicBezTo>
                    <a:cubicBezTo>
                      <a:pt x="68" y="13"/>
                      <a:pt x="68" y="13"/>
                      <a:pt x="68" y="12"/>
                    </a:cubicBezTo>
                    <a:cubicBezTo>
                      <a:pt x="67" y="12"/>
                      <a:pt x="67" y="12"/>
                      <a:pt x="67" y="12"/>
                    </a:cubicBezTo>
                    <a:cubicBezTo>
                      <a:pt x="67" y="13"/>
                      <a:pt x="67" y="13"/>
                      <a:pt x="66" y="13"/>
                    </a:cubicBezTo>
                    <a:cubicBezTo>
                      <a:pt x="66" y="13"/>
                      <a:pt x="66" y="13"/>
                      <a:pt x="66" y="13"/>
                    </a:cubicBezTo>
                    <a:cubicBezTo>
                      <a:pt x="65" y="13"/>
                      <a:pt x="65" y="13"/>
                      <a:pt x="64" y="13"/>
                    </a:cubicBezTo>
                    <a:cubicBezTo>
                      <a:pt x="64" y="13"/>
                      <a:pt x="64" y="13"/>
                      <a:pt x="64" y="13"/>
                    </a:cubicBezTo>
                    <a:cubicBezTo>
                      <a:pt x="63" y="13"/>
                      <a:pt x="63" y="13"/>
                      <a:pt x="63" y="13"/>
                    </a:cubicBezTo>
                    <a:cubicBezTo>
                      <a:pt x="63" y="13"/>
                      <a:pt x="63" y="13"/>
                      <a:pt x="62" y="13"/>
                    </a:cubicBezTo>
                    <a:cubicBezTo>
                      <a:pt x="62" y="13"/>
                      <a:pt x="61" y="13"/>
                      <a:pt x="61" y="12"/>
                    </a:cubicBezTo>
                    <a:cubicBezTo>
                      <a:pt x="61" y="12"/>
                      <a:pt x="61" y="12"/>
                      <a:pt x="61" y="11"/>
                    </a:cubicBezTo>
                    <a:cubicBezTo>
                      <a:pt x="61" y="11"/>
                      <a:pt x="61" y="10"/>
                      <a:pt x="61" y="10"/>
                    </a:cubicBezTo>
                    <a:cubicBezTo>
                      <a:pt x="61" y="9"/>
                      <a:pt x="61" y="9"/>
                      <a:pt x="61" y="8"/>
                    </a:cubicBezTo>
                    <a:cubicBezTo>
                      <a:pt x="61" y="8"/>
                      <a:pt x="61" y="8"/>
                      <a:pt x="61" y="7"/>
                    </a:cubicBezTo>
                    <a:cubicBezTo>
                      <a:pt x="61" y="7"/>
                      <a:pt x="61" y="7"/>
                      <a:pt x="61" y="7"/>
                    </a:cubicBezTo>
                    <a:cubicBezTo>
                      <a:pt x="60" y="7"/>
                      <a:pt x="60" y="7"/>
                      <a:pt x="59" y="7"/>
                    </a:cubicBezTo>
                    <a:cubicBezTo>
                      <a:pt x="59" y="7"/>
                      <a:pt x="58" y="7"/>
                      <a:pt x="58" y="7"/>
                    </a:cubicBezTo>
                    <a:cubicBezTo>
                      <a:pt x="57" y="7"/>
                      <a:pt x="57" y="7"/>
                      <a:pt x="56" y="6"/>
                    </a:cubicBezTo>
                    <a:cubicBezTo>
                      <a:pt x="56" y="6"/>
                      <a:pt x="55" y="6"/>
                      <a:pt x="55" y="6"/>
                    </a:cubicBezTo>
                    <a:cubicBezTo>
                      <a:pt x="54" y="6"/>
                      <a:pt x="54" y="6"/>
                      <a:pt x="53" y="7"/>
                    </a:cubicBezTo>
                    <a:cubicBezTo>
                      <a:pt x="52" y="7"/>
                      <a:pt x="52" y="7"/>
                      <a:pt x="51" y="8"/>
                    </a:cubicBezTo>
                    <a:cubicBezTo>
                      <a:pt x="50" y="8"/>
                      <a:pt x="50" y="8"/>
                      <a:pt x="49" y="8"/>
                    </a:cubicBezTo>
                    <a:cubicBezTo>
                      <a:pt x="48" y="8"/>
                      <a:pt x="48" y="8"/>
                      <a:pt x="47" y="8"/>
                    </a:cubicBezTo>
                    <a:cubicBezTo>
                      <a:pt x="46" y="8"/>
                      <a:pt x="46" y="8"/>
                      <a:pt x="45" y="8"/>
                    </a:cubicBezTo>
                    <a:cubicBezTo>
                      <a:pt x="44" y="8"/>
                      <a:pt x="44" y="9"/>
                      <a:pt x="43" y="8"/>
                    </a:cubicBezTo>
                    <a:cubicBezTo>
                      <a:pt x="42" y="8"/>
                      <a:pt x="42" y="8"/>
                      <a:pt x="42" y="7"/>
                    </a:cubicBezTo>
                    <a:cubicBezTo>
                      <a:pt x="41" y="7"/>
                      <a:pt x="41" y="7"/>
                      <a:pt x="41" y="7"/>
                    </a:cubicBezTo>
                    <a:cubicBezTo>
                      <a:pt x="41" y="6"/>
                      <a:pt x="40" y="7"/>
                      <a:pt x="40" y="7"/>
                    </a:cubicBezTo>
                    <a:cubicBezTo>
                      <a:pt x="39" y="7"/>
                      <a:pt x="39" y="6"/>
                      <a:pt x="38" y="6"/>
                    </a:cubicBezTo>
                    <a:cubicBezTo>
                      <a:pt x="38" y="6"/>
                      <a:pt x="38" y="6"/>
                      <a:pt x="37" y="6"/>
                    </a:cubicBezTo>
                    <a:cubicBezTo>
                      <a:pt x="37" y="6"/>
                      <a:pt x="36" y="5"/>
                      <a:pt x="36" y="5"/>
                    </a:cubicBezTo>
                    <a:cubicBezTo>
                      <a:pt x="35" y="5"/>
                      <a:pt x="35" y="5"/>
                      <a:pt x="34" y="5"/>
                    </a:cubicBezTo>
                    <a:cubicBezTo>
                      <a:pt x="33" y="6"/>
                      <a:pt x="33" y="6"/>
                      <a:pt x="32" y="6"/>
                    </a:cubicBezTo>
                    <a:cubicBezTo>
                      <a:pt x="32" y="6"/>
                      <a:pt x="31" y="7"/>
                      <a:pt x="30" y="6"/>
                    </a:cubicBezTo>
                    <a:cubicBezTo>
                      <a:pt x="30" y="6"/>
                      <a:pt x="30" y="6"/>
                      <a:pt x="30" y="6"/>
                    </a:cubicBezTo>
                    <a:cubicBezTo>
                      <a:pt x="29" y="5"/>
                      <a:pt x="29" y="6"/>
                      <a:pt x="28" y="5"/>
                    </a:cubicBezTo>
                    <a:cubicBezTo>
                      <a:pt x="28" y="5"/>
                      <a:pt x="28" y="5"/>
                      <a:pt x="28" y="5"/>
                    </a:cubicBezTo>
                    <a:cubicBezTo>
                      <a:pt x="28" y="4"/>
                      <a:pt x="27" y="4"/>
                      <a:pt x="27" y="4"/>
                    </a:cubicBezTo>
                    <a:cubicBezTo>
                      <a:pt x="26" y="3"/>
                      <a:pt x="26" y="3"/>
                      <a:pt x="26" y="3"/>
                    </a:cubicBezTo>
                    <a:cubicBezTo>
                      <a:pt x="25" y="3"/>
                      <a:pt x="25" y="3"/>
                      <a:pt x="24" y="3"/>
                    </a:cubicBezTo>
                    <a:cubicBezTo>
                      <a:pt x="24" y="3"/>
                      <a:pt x="23" y="2"/>
                      <a:pt x="22" y="2"/>
                    </a:cubicBezTo>
                    <a:cubicBezTo>
                      <a:pt x="22" y="2"/>
                      <a:pt x="21" y="2"/>
                      <a:pt x="21" y="1"/>
                    </a:cubicBezTo>
                    <a:cubicBezTo>
                      <a:pt x="20" y="1"/>
                      <a:pt x="20" y="1"/>
                      <a:pt x="20" y="1"/>
                    </a:cubicBezTo>
                    <a:cubicBezTo>
                      <a:pt x="20" y="0"/>
                      <a:pt x="19" y="1"/>
                      <a:pt x="19" y="1"/>
                    </a:cubicBezTo>
                    <a:cubicBezTo>
                      <a:pt x="19" y="1"/>
                      <a:pt x="19" y="1"/>
                      <a:pt x="18" y="1"/>
                    </a:cubicBezTo>
                    <a:cubicBezTo>
                      <a:pt x="18" y="1"/>
                      <a:pt x="17" y="2"/>
                      <a:pt x="17" y="2"/>
                    </a:cubicBezTo>
                    <a:cubicBezTo>
                      <a:pt x="17" y="2"/>
                      <a:pt x="17" y="3"/>
                      <a:pt x="17" y="3"/>
                    </a:cubicBezTo>
                    <a:cubicBezTo>
                      <a:pt x="18" y="4"/>
                      <a:pt x="18" y="4"/>
                      <a:pt x="18" y="4"/>
                    </a:cubicBezTo>
                    <a:cubicBezTo>
                      <a:pt x="19" y="5"/>
                      <a:pt x="19" y="5"/>
                      <a:pt x="19" y="5"/>
                    </a:cubicBezTo>
                    <a:cubicBezTo>
                      <a:pt x="19" y="5"/>
                      <a:pt x="19" y="5"/>
                      <a:pt x="19" y="6"/>
                    </a:cubicBezTo>
                    <a:cubicBezTo>
                      <a:pt x="19" y="6"/>
                      <a:pt x="19" y="6"/>
                      <a:pt x="19" y="7"/>
                    </a:cubicBezTo>
                    <a:cubicBezTo>
                      <a:pt x="19" y="7"/>
                      <a:pt x="18" y="7"/>
                      <a:pt x="18" y="7"/>
                    </a:cubicBezTo>
                    <a:cubicBezTo>
                      <a:pt x="17" y="7"/>
                      <a:pt x="17" y="7"/>
                      <a:pt x="17" y="7"/>
                    </a:cubicBezTo>
                    <a:cubicBezTo>
                      <a:pt x="16" y="7"/>
                      <a:pt x="16" y="7"/>
                      <a:pt x="16" y="7"/>
                    </a:cubicBezTo>
                    <a:cubicBezTo>
                      <a:pt x="15" y="7"/>
                      <a:pt x="15" y="6"/>
                      <a:pt x="14" y="6"/>
                    </a:cubicBezTo>
                    <a:cubicBezTo>
                      <a:pt x="13" y="6"/>
                      <a:pt x="13" y="7"/>
                      <a:pt x="12" y="7"/>
                    </a:cubicBezTo>
                    <a:cubicBezTo>
                      <a:pt x="12" y="6"/>
                      <a:pt x="12" y="6"/>
                      <a:pt x="11" y="6"/>
                    </a:cubicBezTo>
                    <a:cubicBezTo>
                      <a:pt x="11" y="6"/>
                      <a:pt x="11" y="5"/>
                      <a:pt x="10" y="5"/>
                    </a:cubicBezTo>
                    <a:cubicBezTo>
                      <a:pt x="10" y="5"/>
                      <a:pt x="9" y="5"/>
                      <a:pt x="9" y="5"/>
                    </a:cubicBezTo>
                    <a:cubicBezTo>
                      <a:pt x="8" y="5"/>
                      <a:pt x="8" y="5"/>
                      <a:pt x="8" y="5"/>
                    </a:cubicBezTo>
                    <a:cubicBezTo>
                      <a:pt x="7" y="5"/>
                      <a:pt x="7" y="5"/>
                      <a:pt x="7" y="4"/>
                    </a:cubicBezTo>
                    <a:cubicBezTo>
                      <a:pt x="8" y="4"/>
                      <a:pt x="8" y="4"/>
                      <a:pt x="8" y="4"/>
                    </a:cubicBezTo>
                    <a:cubicBezTo>
                      <a:pt x="8" y="3"/>
                      <a:pt x="8" y="3"/>
                      <a:pt x="7" y="3"/>
                    </a:cubicBezTo>
                    <a:cubicBezTo>
                      <a:pt x="7" y="3"/>
                      <a:pt x="7" y="4"/>
                      <a:pt x="6" y="4"/>
                    </a:cubicBezTo>
                    <a:cubicBezTo>
                      <a:pt x="6" y="5"/>
                      <a:pt x="5" y="5"/>
                      <a:pt x="5" y="5"/>
                    </a:cubicBezTo>
                    <a:cubicBezTo>
                      <a:pt x="4" y="5"/>
                      <a:pt x="4" y="5"/>
                      <a:pt x="3" y="5"/>
                    </a:cubicBezTo>
                    <a:cubicBezTo>
                      <a:pt x="3" y="6"/>
                      <a:pt x="3" y="6"/>
                      <a:pt x="2" y="6"/>
                    </a:cubicBezTo>
                    <a:cubicBezTo>
                      <a:pt x="2" y="6"/>
                      <a:pt x="2" y="6"/>
                      <a:pt x="1" y="7"/>
                    </a:cubicBezTo>
                    <a:cubicBezTo>
                      <a:pt x="1" y="7"/>
                      <a:pt x="0" y="8"/>
                      <a:pt x="0" y="8"/>
                    </a:cubicBezTo>
                    <a:cubicBezTo>
                      <a:pt x="0" y="8"/>
                      <a:pt x="0" y="8"/>
                      <a:pt x="0" y="8"/>
                    </a:cubicBezTo>
                    <a:cubicBezTo>
                      <a:pt x="0" y="9"/>
                      <a:pt x="0" y="9"/>
                      <a:pt x="0" y="9"/>
                    </a:cubicBezTo>
                    <a:cubicBezTo>
                      <a:pt x="0" y="10"/>
                      <a:pt x="1" y="9"/>
                      <a:pt x="1" y="10"/>
                    </a:cubicBezTo>
                    <a:cubicBezTo>
                      <a:pt x="2" y="10"/>
                      <a:pt x="2" y="11"/>
                      <a:pt x="2" y="11"/>
                    </a:cubicBezTo>
                    <a:cubicBezTo>
                      <a:pt x="2" y="12"/>
                      <a:pt x="2" y="12"/>
                      <a:pt x="3" y="13"/>
                    </a:cubicBezTo>
                    <a:cubicBezTo>
                      <a:pt x="3" y="13"/>
                      <a:pt x="3" y="13"/>
                      <a:pt x="4" y="14"/>
                    </a:cubicBezTo>
                    <a:cubicBezTo>
                      <a:pt x="4" y="14"/>
                      <a:pt x="5" y="13"/>
                      <a:pt x="5" y="13"/>
                    </a:cubicBezTo>
                    <a:cubicBezTo>
                      <a:pt x="6" y="13"/>
                      <a:pt x="6" y="14"/>
                      <a:pt x="7" y="14"/>
                    </a:cubicBezTo>
                    <a:cubicBezTo>
                      <a:pt x="7" y="15"/>
                      <a:pt x="8" y="15"/>
                      <a:pt x="8" y="15"/>
                    </a:cubicBezTo>
                    <a:cubicBezTo>
                      <a:pt x="8" y="16"/>
                      <a:pt x="8" y="16"/>
                      <a:pt x="8" y="16"/>
                    </a:cubicBezTo>
                    <a:cubicBezTo>
                      <a:pt x="8" y="16"/>
                      <a:pt x="8" y="16"/>
                      <a:pt x="8" y="16"/>
                    </a:cubicBezTo>
                    <a:cubicBezTo>
                      <a:pt x="9" y="16"/>
                      <a:pt x="8" y="17"/>
                      <a:pt x="9" y="17"/>
                    </a:cubicBezTo>
                    <a:cubicBezTo>
                      <a:pt x="9" y="18"/>
                      <a:pt x="9" y="18"/>
                      <a:pt x="9" y="18"/>
                    </a:cubicBezTo>
                    <a:cubicBezTo>
                      <a:pt x="10" y="19"/>
                      <a:pt x="10" y="18"/>
                      <a:pt x="11" y="18"/>
                    </a:cubicBezTo>
                    <a:cubicBezTo>
                      <a:pt x="12" y="18"/>
                      <a:pt x="12" y="18"/>
                      <a:pt x="13" y="18"/>
                    </a:cubicBezTo>
                    <a:cubicBezTo>
                      <a:pt x="13" y="18"/>
                      <a:pt x="14" y="18"/>
                      <a:pt x="14" y="19"/>
                    </a:cubicBezTo>
                    <a:cubicBezTo>
                      <a:pt x="15" y="19"/>
                      <a:pt x="15" y="19"/>
                      <a:pt x="15" y="20"/>
                    </a:cubicBezTo>
                    <a:cubicBezTo>
                      <a:pt x="16" y="20"/>
                      <a:pt x="16" y="20"/>
                      <a:pt x="16" y="20"/>
                    </a:cubicBezTo>
                    <a:cubicBezTo>
                      <a:pt x="17" y="21"/>
                      <a:pt x="17" y="21"/>
                      <a:pt x="18" y="21"/>
                    </a:cubicBezTo>
                    <a:cubicBezTo>
                      <a:pt x="18" y="22"/>
                      <a:pt x="18" y="22"/>
                      <a:pt x="19" y="22"/>
                    </a:cubicBezTo>
                    <a:cubicBezTo>
                      <a:pt x="20" y="22"/>
                      <a:pt x="20" y="22"/>
                      <a:pt x="20" y="23"/>
                    </a:cubicBezTo>
                    <a:cubicBezTo>
                      <a:pt x="21" y="23"/>
                      <a:pt x="21" y="23"/>
                      <a:pt x="22" y="24"/>
                    </a:cubicBezTo>
                    <a:cubicBezTo>
                      <a:pt x="22" y="24"/>
                      <a:pt x="22" y="24"/>
                      <a:pt x="22" y="25"/>
                    </a:cubicBezTo>
                    <a:cubicBezTo>
                      <a:pt x="23" y="25"/>
                      <a:pt x="23" y="26"/>
                      <a:pt x="24" y="26"/>
                    </a:cubicBezTo>
                    <a:cubicBezTo>
                      <a:pt x="25" y="27"/>
                      <a:pt x="25" y="27"/>
                      <a:pt x="25" y="27"/>
                    </a:cubicBezTo>
                    <a:cubicBezTo>
                      <a:pt x="26" y="28"/>
                      <a:pt x="26" y="28"/>
                      <a:pt x="26" y="28"/>
                    </a:cubicBezTo>
                    <a:cubicBezTo>
                      <a:pt x="27" y="28"/>
                      <a:pt x="28" y="28"/>
                      <a:pt x="29" y="28"/>
                    </a:cubicBezTo>
                    <a:cubicBezTo>
                      <a:pt x="30" y="28"/>
                      <a:pt x="30" y="28"/>
                      <a:pt x="31" y="28"/>
                    </a:cubicBezTo>
                    <a:cubicBezTo>
                      <a:pt x="32" y="28"/>
                      <a:pt x="32" y="28"/>
                      <a:pt x="33" y="28"/>
                    </a:cubicBezTo>
                    <a:cubicBezTo>
                      <a:pt x="34" y="28"/>
                      <a:pt x="34" y="28"/>
                      <a:pt x="35" y="28"/>
                    </a:cubicBezTo>
                    <a:cubicBezTo>
                      <a:pt x="35" y="28"/>
                      <a:pt x="36" y="28"/>
                      <a:pt x="36" y="28"/>
                    </a:cubicBezTo>
                    <a:cubicBezTo>
                      <a:pt x="37" y="28"/>
                      <a:pt x="37" y="28"/>
                      <a:pt x="37" y="28"/>
                    </a:cubicBezTo>
                    <a:cubicBezTo>
                      <a:pt x="38" y="28"/>
                      <a:pt x="38" y="28"/>
                      <a:pt x="39" y="29"/>
                    </a:cubicBezTo>
                    <a:cubicBezTo>
                      <a:pt x="39" y="29"/>
                      <a:pt x="39" y="29"/>
                      <a:pt x="40" y="29"/>
                    </a:cubicBezTo>
                    <a:cubicBezTo>
                      <a:pt x="40" y="29"/>
                      <a:pt x="40" y="29"/>
                      <a:pt x="41" y="29"/>
                    </a:cubicBezTo>
                    <a:cubicBezTo>
                      <a:pt x="41" y="29"/>
                      <a:pt x="41" y="29"/>
                      <a:pt x="42" y="30"/>
                    </a:cubicBezTo>
                    <a:cubicBezTo>
                      <a:pt x="42" y="30"/>
                      <a:pt x="42" y="30"/>
                      <a:pt x="43" y="30"/>
                    </a:cubicBezTo>
                    <a:cubicBezTo>
                      <a:pt x="43" y="30"/>
                      <a:pt x="44" y="30"/>
                      <a:pt x="44" y="30"/>
                    </a:cubicBezTo>
                    <a:cubicBezTo>
                      <a:pt x="45" y="30"/>
                      <a:pt x="45" y="30"/>
                      <a:pt x="45" y="30"/>
                    </a:cubicBezTo>
                    <a:cubicBezTo>
                      <a:pt x="45" y="30"/>
                      <a:pt x="46" y="30"/>
                      <a:pt x="46" y="30"/>
                    </a:cubicBezTo>
                    <a:cubicBezTo>
                      <a:pt x="46" y="30"/>
                      <a:pt x="46" y="31"/>
                      <a:pt x="46" y="31"/>
                    </a:cubicBezTo>
                    <a:cubicBezTo>
                      <a:pt x="47" y="31"/>
                      <a:pt x="47" y="31"/>
                      <a:pt x="47" y="31"/>
                    </a:cubicBezTo>
                    <a:cubicBezTo>
                      <a:pt x="48" y="31"/>
                      <a:pt x="48" y="30"/>
                      <a:pt x="48" y="30"/>
                    </a:cubicBezTo>
                    <a:cubicBezTo>
                      <a:pt x="49" y="30"/>
                      <a:pt x="49" y="30"/>
                      <a:pt x="49" y="29"/>
                    </a:cubicBezTo>
                    <a:cubicBezTo>
                      <a:pt x="50" y="29"/>
                      <a:pt x="50" y="29"/>
                      <a:pt x="50" y="29"/>
                    </a:cubicBezTo>
                    <a:cubicBezTo>
                      <a:pt x="50" y="29"/>
                      <a:pt x="51" y="29"/>
                      <a:pt x="51" y="29"/>
                    </a:cubicBezTo>
                    <a:cubicBezTo>
                      <a:pt x="51" y="28"/>
                      <a:pt x="52" y="29"/>
                      <a:pt x="52" y="29"/>
                    </a:cubicBezTo>
                    <a:cubicBezTo>
                      <a:pt x="52" y="29"/>
                      <a:pt x="53" y="29"/>
                      <a:pt x="53" y="29"/>
                    </a:cubicBezTo>
                    <a:cubicBezTo>
                      <a:pt x="54" y="28"/>
                      <a:pt x="54" y="28"/>
                      <a:pt x="55" y="28"/>
                    </a:cubicBezTo>
                    <a:cubicBezTo>
                      <a:pt x="55" y="28"/>
                      <a:pt x="56" y="29"/>
                      <a:pt x="56" y="2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8" name="Freeform 308"/>
              <p:cNvSpPr>
                <a:spLocks/>
              </p:cNvSpPr>
              <p:nvPr/>
            </p:nvSpPr>
            <p:spPr bwMode="auto">
              <a:xfrm>
                <a:off x="5921376" y="1811339"/>
                <a:ext cx="204788" cy="139700"/>
              </a:xfrm>
              <a:custGeom>
                <a:avLst/>
                <a:gdLst>
                  <a:gd name="T0" fmla="*/ 18 w 19"/>
                  <a:gd name="T1" fmla="*/ 8 h 13"/>
                  <a:gd name="T2" fmla="*/ 16 w 19"/>
                  <a:gd name="T3" fmla="*/ 8 h 13"/>
                  <a:gd name="T4" fmla="*/ 15 w 19"/>
                  <a:gd name="T5" fmla="*/ 7 h 13"/>
                  <a:gd name="T6" fmla="*/ 15 w 19"/>
                  <a:gd name="T7" fmla="*/ 6 h 13"/>
                  <a:gd name="T8" fmla="*/ 14 w 19"/>
                  <a:gd name="T9" fmla="*/ 4 h 13"/>
                  <a:gd name="T10" fmla="*/ 14 w 19"/>
                  <a:gd name="T11" fmla="*/ 4 h 13"/>
                  <a:gd name="T12" fmla="*/ 13 w 19"/>
                  <a:gd name="T13" fmla="*/ 4 h 13"/>
                  <a:gd name="T14" fmla="*/ 11 w 19"/>
                  <a:gd name="T15" fmla="*/ 4 h 13"/>
                  <a:gd name="T16" fmla="*/ 10 w 19"/>
                  <a:gd name="T17" fmla="*/ 4 h 13"/>
                  <a:gd name="T18" fmla="*/ 8 w 19"/>
                  <a:gd name="T19" fmla="*/ 4 h 13"/>
                  <a:gd name="T20" fmla="*/ 7 w 19"/>
                  <a:gd name="T21" fmla="*/ 4 h 13"/>
                  <a:gd name="T22" fmla="*/ 6 w 19"/>
                  <a:gd name="T23" fmla="*/ 4 h 13"/>
                  <a:gd name="T24" fmla="*/ 5 w 19"/>
                  <a:gd name="T25" fmla="*/ 3 h 13"/>
                  <a:gd name="T26" fmla="*/ 5 w 19"/>
                  <a:gd name="T27" fmla="*/ 3 h 13"/>
                  <a:gd name="T28" fmla="*/ 5 w 19"/>
                  <a:gd name="T29" fmla="*/ 2 h 13"/>
                  <a:gd name="T30" fmla="*/ 6 w 19"/>
                  <a:gd name="T31" fmla="*/ 2 h 13"/>
                  <a:gd name="T32" fmla="*/ 6 w 19"/>
                  <a:gd name="T33" fmla="*/ 1 h 13"/>
                  <a:gd name="T34" fmla="*/ 5 w 19"/>
                  <a:gd name="T35" fmla="*/ 1 h 13"/>
                  <a:gd name="T36" fmla="*/ 4 w 19"/>
                  <a:gd name="T37" fmla="*/ 1 h 13"/>
                  <a:gd name="T38" fmla="*/ 3 w 19"/>
                  <a:gd name="T39" fmla="*/ 2 h 13"/>
                  <a:gd name="T40" fmla="*/ 3 w 19"/>
                  <a:gd name="T41" fmla="*/ 2 h 13"/>
                  <a:gd name="T42" fmla="*/ 3 w 19"/>
                  <a:gd name="T43" fmla="*/ 3 h 13"/>
                  <a:gd name="T44" fmla="*/ 2 w 19"/>
                  <a:gd name="T45" fmla="*/ 4 h 13"/>
                  <a:gd name="T46" fmla="*/ 1 w 19"/>
                  <a:gd name="T47" fmla="*/ 5 h 13"/>
                  <a:gd name="T48" fmla="*/ 0 w 19"/>
                  <a:gd name="T49" fmla="*/ 5 h 13"/>
                  <a:gd name="T50" fmla="*/ 0 w 19"/>
                  <a:gd name="T51" fmla="*/ 7 h 13"/>
                  <a:gd name="T52" fmla="*/ 1 w 19"/>
                  <a:gd name="T53" fmla="*/ 7 h 13"/>
                  <a:gd name="T54" fmla="*/ 2 w 19"/>
                  <a:gd name="T55" fmla="*/ 7 h 13"/>
                  <a:gd name="T56" fmla="*/ 2 w 19"/>
                  <a:gd name="T57" fmla="*/ 8 h 13"/>
                  <a:gd name="T58" fmla="*/ 2 w 19"/>
                  <a:gd name="T59" fmla="*/ 9 h 13"/>
                  <a:gd name="T60" fmla="*/ 2 w 19"/>
                  <a:gd name="T61" fmla="*/ 10 h 13"/>
                  <a:gd name="T62" fmla="*/ 2 w 19"/>
                  <a:gd name="T63" fmla="*/ 11 h 13"/>
                  <a:gd name="T64" fmla="*/ 3 w 19"/>
                  <a:gd name="T65" fmla="*/ 11 h 13"/>
                  <a:gd name="T66" fmla="*/ 3 w 19"/>
                  <a:gd name="T67" fmla="*/ 11 h 13"/>
                  <a:gd name="T68" fmla="*/ 4 w 19"/>
                  <a:gd name="T69" fmla="*/ 11 h 13"/>
                  <a:gd name="T70" fmla="*/ 5 w 19"/>
                  <a:gd name="T71" fmla="*/ 11 h 13"/>
                  <a:gd name="T72" fmla="*/ 6 w 19"/>
                  <a:gd name="T73" fmla="*/ 11 h 13"/>
                  <a:gd name="T74" fmla="*/ 7 w 19"/>
                  <a:gd name="T75" fmla="*/ 9 h 13"/>
                  <a:gd name="T76" fmla="*/ 7 w 19"/>
                  <a:gd name="T77" fmla="*/ 9 h 13"/>
                  <a:gd name="T78" fmla="*/ 7 w 19"/>
                  <a:gd name="T79" fmla="*/ 8 h 13"/>
                  <a:gd name="T80" fmla="*/ 8 w 19"/>
                  <a:gd name="T81" fmla="*/ 8 h 13"/>
                  <a:gd name="T82" fmla="*/ 9 w 19"/>
                  <a:gd name="T83" fmla="*/ 8 h 13"/>
                  <a:gd name="T84" fmla="*/ 9 w 19"/>
                  <a:gd name="T85" fmla="*/ 8 h 13"/>
                  <a:gd name="T86" fmla="*/ 10 w 19"/>
                  <a:gd name="T87" fmla="*/ 9 h 13"/>
                  <a:gd name="T88" fmla="*/ 11 w 19"/>
                  <a:gd name="T89" fmla="*/ 10 h 13"/>
                  <a:gd name="T90" fmla="*/ 11 w 19"/>
                  <a:gd name="T91" fmla="*/ 11 h 13"/>
                  <a:gd name="T92" fmla="*/ 11 w 19"/>
                  <a:gd name="T93" fmla="*/ 12 h 13"/>
                  <a:gd name="T94" fmla="*/ 13 w 19"/>
                  <a:gd name="T95" fmla="*/ 12 h 13"/>
                  <a:gd name="T96" fmla="*/ 14 w 19"/>
                  <a:gd name="T97" fmla="*/ 11 h 13"/>
                  <a:gd name="T98" fmla="*/ 15 w 19"/>
                  <a:gd name="T99" fmla="*/ 10 h 13"/>
                  <a:gd name="T100" fmla="*/ 16 w 19"/>
                  <a:gd name="T101" fmla="*/ 10 h 13"/>
                  <a:gd name="T102" fmla="*/ 16 w 19"/>
                  <a:gd name="T103" fmla="*/ 11 h 13"/>
                  <a:gd name="T104" fmla="*/ 17 w 19"/>
                  <a:gd name="T105" fmla="*/ 11 h 13"/>
                  <a:gd name="T106" fmla="*/ 18 w 19"/>
                  <a:gd name="T107" fmla="*/ 11 h 13"/>
                  <a:gd name="T108" fmla="*/ 19 w 19"/>
                  <a:gd name="T109" fmla="*/ 10 h 13"/>
                  <a:gd name="T110" fmla="*/ 19 w 19"/>
                  <a:gd name="T111" fmla="*/ 9 h 13"/>
                  <a:gd name="T112" fmla="*/ 18 w 19"/>
                  <a:gd name="T113"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 h="13">
                    <a:moveTo>
                      <a:pt x="18" y="8"/>
                    </a:moveTo>
                    <a:cubicBezTo>
                      <a:pt x="18" y="7"/>
                      <a:pt x="17" y="8"/>
                      <a:pt x="16" y="8"/>
                    </a:cubicBezTo>
                    <a:cubicBezTo>
                      <a:pt x="16" y="8"/>
                      <a:pt x="15" y="8"/>
                      <a:pt x="15" y="7"/>
                    </a:cubicBezTo>
                    <a:cubicBezTo>
                      <a:pt x="15" y="7"/>
                      <a:pt x="15" y="6"/>
                      <a:pt x="15" y="6"/>
                    </a:cubicBezTo>
                    <a:cubicBezTo>
                      <a:pt x="15" y="5"/>
                      <a:pt x="15" y="5"/>
                      <a:pt x="14" y="4"/>
                    </a:cubicBezTo>
                    <a:cubicBezTo>
                      <a:pt x="14" y="4"/>
                      <a:pt x="14" y="4"/>
                      <a:pt x="14" y="4"/>
                    </a:cubicBezTo>
                    <a:cubicBezTo>
                      <a:pt x="14" y="5"/>
                      <a:pt x="13" y="4"/>
                      <a:pt x="13" y="4"/>
                    </a:cubicBezTo>
                    <a:cubicBezTo>
                      <a:pt x="12" y="4"/>
                      <a:pt x="12" y="4"/>
                      <a:pt x="11" y="4"/>
                    </a:cubicBezTo>
                    <a:cubicBezTo>
                      <a:pt x="11" y="4"/>
                      <a:pt x="10" y="4"/>
                      <a:pt x="10" y="4"/>
                    </a:cubicBezTo>
                    <a:cubicBezTo>
                      <a:pt x="9" y="4"/>
                      <a:pt x="9" y="5"/>
                      <a:pt x="8" y="4"/>
                    </a:cubicBezTo>
                    <a:cubicBezTo>
                      <a:pt x="8" y="4"/>
                      <a:pt x="7" y="4"/>
                      <a:pt x="7" y="4"/>
                    </a:cubicBezTo>
                    <a:cubicBezTo>
                      <a:pt x="6" y="4"/>
                      <a:pt x="6" y="4"/>
                      <a:pt x="6" y="4"/>
                    </a:cubicBezTo>
                    <a:cubicBezTo>
                      <a:pt x="5" y="3"/>
                      <a:pt x="5" y="3"/>
                      <a:pt x="5" y="3"/>
                    </a:cubicBezTo>
                    <a:cubicBezTo>
                      <a:pt x="5" y="3"/>
                      <a:pt x="5" y="3"/>
                      <a:pt x="5" y="3"/>
                    </a:cubicBezTo>
                    <a:cubicBezTo>
                      <a:pt x="5" y="2"/>
                      <a:pt x="5" y="2"/>
                      <a:pt x="5" y="2"/>
                    </a:cubicBezTo>
                    <a:cubicBezTo>
                      <a:pt x="5" y="2"/>
                      <a:pt x="5" y="2"/>
                      <a:pt x="6" y="2"/>
                    </a:cubicBezTo>
                    <a:cubicBezTo>
                      <a:pt x="6" y="1"/>
                      <a:pt x="6" y="1"/>
                      <a:pt x="6" y="1"/>
                    </a:cubicBezTo>
                    <a:cubicBezTo>
                      <a:pt x="5" y="1"/>
                      <a:pt x="5" y="1"/>
                      <a:pt x="5" y="1"/>
                    </a:cubicBezTo>
                    <a:cubicBezTo>
                      <a:pt x="4" y="0"/>
                      <a:pt x="4" y="1"/>
                      <a:pt x="4" y="1"/>
                    </a:cubicBezTo>
                    <a:cubicBezTo>
                      <a:pt x="3" y="1"/>
                      <a:pt x="3" y="1"/>
                      <a:pt x="3" y="2"/>
                    </a:cubicBezTo>
                    <a:cubicBezTo>
                      <a:pt x="3" y="2"/>
                      <a:pt x="3" y="2"/>
                      <a:pt x="3" y="2"/>
                    </a:cubicBezTo>
                    <a:cubicBezTo>
                      <a:pt x="3" y="3"/>
                      <a:pt x="3" y="3"/>
                      <a:pt x="3" y="3"/>
                    </a:cubicBezTo>
                    <a:cubicBezTo>
                      <a:pt x="3" y="3"/>
                      <a:pt x="2" y="3"/>
                      <a:pt x="2" y="4"/>
                    </a:cubicBezTo>
                    <a:cubicBezTo>
                      <a:pt x="1" y="4"/>
                      <a:pt x="1" y="4"/>
                      <a:pt x="1" y="5"/>
                    </a:cubicBezTo>
                    <a:cubicBezTo>
                      <a:pt x="1" y="5"/>
                      <a:pt x="0" y="5"/>
                      <a:pt x="0" y="5"/>
                    </a:cubicBezTo>
                    <a:cubicBezTo>
                      <a:pt x="0" y="6"/>
                      <a:pt x="0" y="6"/>
                      <a:pt x="0" y="7"/>
                    </a:cubicBezTo>
                    <a:cubicBezTo>
                      <a:pt x="1" y="7"/>
                      <a:pt x="1" y="7"/>
                      <a:pt x="1" y="7"/>
                    </a:cubicBezTo>
                    <a:cubicBezTo>
                      <a:pt x="2" y="7"/>
                      <a:pt x="2" y="7"/>
                      <a:pt x="2" y="7"/>
                    </a:cubicBezTo>
                    <a:cubicBezTo>
                      <a:pt x="2" y="7"/>
                      <a:pt x="2" y="8"/>
                      <a:pt x="2" y="8"/>
                    </a:cubicBezTo>
                    <a:cubicBezTo>
                      <a:pt x="3" y="8"/>
                      <a:pt x="3" y="9"/>
                      <a:pt x="2" y="9"/>
                    </a:cubicBezTo>
                    <a:cubicBezTo>
                      <a:pt x="2" y="9"/>
                      <a:pt x="2" y="9"/>
                      <a:pt x="2" y="10"/>
                    </a:cubicBezTo>
                    <a:cubicBezTo>
                      <a:pt x="2" y="10"/>
                      <a:pt x="2" y="10"/>
                      <a:pt x="2" y="11"/>
                    </a:cubicBezTo>
                    <a:cubicBezTo>
                      <a:pt x="2" y="11"/>
                      <a:pt x="2" y="11"/>
                      <a:pt x="3" y="11"/>
                    </a:cubicBezTo>
                    <a:cubicBezTo>
                      <a:pt x="3" y="11"/>
                      <a:pt x="3" y="11"/>
                      <a:pt x="3" y="11"/>
                    </a:cubicBezTo>
                    <a:cubicBezTo>
                      <a:pt x="3" y="11"/>
                      <a:pt x="4" y="11"/>
                      <a:pt x="4" y="11"/>
                    </a:cubicBezTo>
                    <a:cubicBezTo>
                      <a:pt x="4" y="11"/>
                      <a:pt x="4" y="11"/>
                      <a:pt x="5" y="11"/>
                    </a:cubicBezTo>
                    <a:cubicBezTo>
                      <a:pt x="5" y="11"/>
                      <a:pt x="5" y="11"/>
                      <a:pt x="6" y="11"/>
                    </a:cubicBezTo>
                    <a:cubicBezTo>
                      <a:pt x="6" y="10"/>
                      <a:pt x="7" y="10"/>
                      <a:pt x="7" y="9"/>
                    </a:cubicBezTo>
                    <a:cubicBezTo>
                      <a:pt x="7" y="9"/>
                      <a:pt x="7" y="9"/>
                      <a:pt x="7" y="9"/>
                    </a:cubicBezTo>
                    <a:cubicBezTo>
                      <a:pt x="7" y="8"/>
                      <a:pt x="7" y="8"/>
                      <a:pt x="7" y="8"/>
                    </a:cubicBezTo>
                    <a:cubicBezTo>
                      <a:pt x="7" y="8"/>
                      <a:pt x="7" y="8"/>
                      <a:pt x="8" y="8"/>
                    </a:cubicBezTo>
                    <a:cubicBezTo>
                      <a:pt x="8" y="8"/>
                      <a:pt x="8" y="8"/>
                      <a:pt x="9" y="8"/>
                    </a:cubicBezTo>
                    <a:cubicBezTo>
                      <a:pt x="9" y="8"/>
                      <a:pt x="9" y="8"/>
                      <a:pt x="9" y="8"/>
                    </a:cubicBezTo>
                    <a:cubicBezTo>
                      <a:pt x="10" y="9"/>
                      <a:pt x="10" y="9"/>
                      <a:pt x="10" y="9"/>
                    </a:cubicBezTo>
                    <a:cubicBezTo>
                      <a:pt x="10" y="9"/>
                      <a:pt x="10" y="9"/>
                      <a:pt x="11" y="10"/>
                    </a:cubicBezTo>
                    <a:cubicBezTo>
                      <a:pt x="11" y="10"/>
                      <a:pt x="10" y="11"/>
                      <a:pt x="11" y="11"/>
                    </a:cubicBezTo>
                    <a:cubicBezTo>
                      <a:pt x="11" y="12"/>
                      <a:pt x="11" y="12"/>
                      <a:pt x="11" y="12"/>
                    </a:cubicBezTo>
                    <a:cubicBezTo>
                      <a:pt x="12" y="13"/>
                      <a:pt x="12" y="12"/>
                      <a:pt x="13" y="12"/>
                    </a:cubicBezTo>
                    <a:cubicBezTo>
                      <a:pt x="13" y="12"/>
                      <a:pt x="13" y="11"/>
                      <a:pt x="14" y="11"/>
                    </a:cubicBezTo>
                    <a:cubicBezTo>
                      <a:pt x="14" y="11"/>
                      <a:pt x="14" y="10"/>
                      <a:pt x="15" y="10"/>
                    </a:cubicBezTo>
                    <a:cubicBezTo>
                      <a:pt x="15" y="10"/>
                      <a:pt x="15" y="10"/>
                      <a:pt x="16" y="10"/>
                    </a:cubicBezTo>
                    <a:cubicBezTo>
                      <a:pt x="16" y="10"/>
                      <a:pt x="16" y="10"/>
                      <a:pt x="16" y="11"/>
                    </a:cubicBezTo>
                    <a:cubicBezTo>
                      <a:pt x="16" y="11"/>
                      <a:pt x="17" y="11"/>
                      <a:pt x="17" y="11"/>
                    </a:cubicBezTo>
                    <a:cubicBezTo>
                      <a:pt x="18" y="11"/>
                      <a:pt x="18" y="11"/>
                      <a:pt x="18" y="11"/>
                    </a:cubicBezTo>
                    <a:cubicBezTo>
                      <a:pt x="19" y="11"/>
                      <a:pt x="19" y="11"/>
                      <a:pt x="19" y="10"/>
                    </a:cubicBezTo>
                    <a:cubicBezTo>
                      <a:pt x="19" y="10"/>
                      <a:pt x="19" y="9"/>
                      <a:pt x="19" y="9"/>
                    </a:cubicBezTo>
                    <a:cubicBezTo>
                      <a:pt x="19" y="8"/>
                      <a:pt x="19" y="8"/>
                      <a:pt x="18" y="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9" name="Freeform 309"/>
              <p:cNvSpPr>
                <a:spLocks/>
              </p:cNvSpPr>
              <p:nvPr/>
            </p:nvSpPr>
            <p:spPr bwMode="auto">
              <a:xfrm>
                <a:off x="6546851" y="2265364"/>
                <a:ext cx="141288" cy="184150"/>
              </a:xfrm>
              <a:custGeom>
                <a:avLst/>
                <a:gdLst>
                  <a:gd name="T0" fmla="*/ 12 w 13"/>
                  <a:gd name="T1" fmla="*/ 10 h 17"/>
                  <a:gd name="T2" fmla="*/ 11 w 13"/>
                  <a:gd name="T3" fmla="*/ 8 h 17"/>
                  <a:gd name="T4" fmla="*/ 10 w 13"/>
                  <a:gd name="T5" fmla="*/ 9 h 17"/>
                  <a:gd name="T6" fmla="*/ 9 w 13"/>
                  <a:gd name="T7" fmla="*/ 8 h 17"/>
                  <a:gd name="T8" fmla="*/ 9 w 13"/>
                  <a:gd name="T9" fmla="*/ 7 h 17"/>
                  <a:gd name="T10" fmla="*/ 11 w 13"/>
                  <a:gd name="T11" fmla="*/ 6 h 17"/>
                  <a:gd name="T12" fmla="*/ 11 w 13"/>
                  <a:gd name="T13" fmla="*/ 5 h 17"/>
                  <a:gd name="T14" fmla="*/ 10 w 13"/>
                  <a:gd name="T15" fmla="*/ 4 h 17"/>
                  <a:gd name="T16" fmla="*/ 6 w 13"/>
                  <a:gd name="T17" fmla="*/ 4 h 17"/>
                  <a:gd name="T18" fmla="*/ 4 w 13"/>
                  <a:gd name="T19" fmla="*/ 3 h 17"/>
                  <a:gd name="T20" fmla="*/ 4 w 13"/>
                  <a:gd name="T21" fmla="*/ 1 h 17"/>
                  <a:gd name="T22" fmla="*/ 3 w 13"/>
                  <a:gd name="T23" fmla="*/ 1 h 17"/>
                  <a:gd name="T24" fmla="*/ 1 w 13"/>
                  <a:gd name="T25" fmla="*/ 0 h 17"/>
                  <a:gd name="T26" fmla="*/ 1 w 13"/>
                  <a:gd name="T27" fmla="*/ 2 h 17"/>
                  <a:gd name="T28" fmla="*/ 2 w 13"/>
                  <a:gd name="T29" fmla="*/ 3 h 17"/>
                  <a:gd name="T30" fmla="*/ 2 w 13"/>
                  <a:gd name="T31" fmla="*/ 4 h 17"/>
                  <a:gd name="T32" fmla="*/ 1 w 13"/>
                  <a:gd name="T33" fmla="*/ 5 h 17"/>
                  <a:gd name="T34" fmla="*/ 2 w 13"/>
                  <a:gd name="T35" fmla="*/ 6 h 17"/>
                  <a:gd name="T36" fmla="*/ 2 w 13"/>
                  <a:gd name="T37" fmla="*/ 8 h 17"/>
                  <a:gd name="T38" fmla="*/ 3 w 13"/>
                  <a:gd name="T39" fmla="*/ 9 h 17"/>
                  <a:gd name="T40" fmla="*/ 4 w 13"/>
                  <a:gd name="T41" fmla="*/ 12 h 17"/>
                  <a:gd name="T42" fmla="*/ 3 w 13"/>
                  <a:gd name="T43" fmla="*/ 14 h 17"/>
                  <a:gd name="T44" fmla="*/ 5 w 13"/>
                  <a:gd name="T45" fmla="*/ 13 h 17"/>
                  <a:gd name="T46" fmla="*/ 6 w 13"/>
                  <a:gd name="T47" fmla="*/ 13 h 17"/>
                  <a:gd name="T48" fmla="*/ 8 w 13"/>
                  <a:gd name="T49" fmla="*/ 12 h 17"/>
                  <a:gd name="T50" fmla="*/ 8 w 13"/>
                  <a:gd name="T51" fmla="*/ 11 h 17"/>
                  <a:gd name="T52" fmla="*/ 9 w 13"/>
                  <a:gd name="T53" fmla="*/ 10 h 17"/>
                  <a:gd name="T54" fmla="*/ 10 w 13"/>
                  <a:gd name="T55" fmla="*/ 12 h 17"/>
                  <a:gd name="T56" fmla="*/ 11 w 13"/>
                  <a:gd name="T57" fmla="*/ 15 h 17"/>
                  <a:gd name="T58" fmla="*/ 12 w 13"/>
                  <a:gd name="T59" fmla="*/ 17 h 17"/>
                  <a:gd name="T60" fmla="*/ 13 w 13"/>
                  <a:gd name="T61" fmla="*/ 16 h 17"/>
                  <a:gd name="T62" fmla="*/ 13 w 13"/>
                  <a:gd name="T63" fmla="*/ 13 h 17"/>
                  <a:gd name="T64" fmla="*/ 13 w 13"/>
                  <a:gd name="T65"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7">
                    <a:moveTo>
                      <a:pt x="13" y="11"/>
                    </a:moveTo>
                    <a:cubicBezTo>
                      <a:pt x="12" y="10"/>
                      <a:pt x="12" y="11"/>
                      <a:pt x="12" y="10"/>
                    </a:cubicBezTo>
                    <a:cubicBezTo>
                      <a:pt x="11" y="10"/>
                      <a:pt x="12" y="10"/>
                      <a:pt x="12" y="9"/>
                    </a:cubicBezTo>
                    <a:cubicBezTo>
                      <a:pt x="12" y="9"/>
                      <a:pt x="12" y="8"/>
                      <a:pt x="11" y="8"/>
                    </a:cubicBezTo>
                    <a:cubicBezTo>
                      <a:pt x="11" y="8"/>
                      <a:pt x="11" y="8"/>
                      <a:pt x="11" y="8"/>
                    </a:cubicBezTo>
                    <a:cubicBezTo>
                      <a:pt x="10" y="8"/>
                      <a:pt x="11" y="9"/>
                      <a:pt x="10" y="9"/>
                    </a:cubicBezTo>
                    <a:cubicBezTo>
                      <a:pt x="10" y="10"/>
                      <a:pt x="10" y="10"/>
                      <a:pt x="10" y="9"/>
                    </a:cubicBezTo>
                    <a:cubicBezTo>
                      <a:pt x="9" y="9"/>
                      <a:pt x="9" y="9"/>
                      <a:pt x="9" y="8"/>
                    </a:cubicBezTo>
                    <a:cubicBezTo>
                      <a:pt x="9" y="8"/>
                      <a:pt x="9" y="8"/>
                      <a:pt x="9" y="8"/>
                    </a:cubicBezTo>
                    <a:cubicBezTo>
                      <a:pt x="9" y="7"/>
                      <a:pt x="9" y="7"/>
                      <a:pt x="9" y="7"/>
                    </a:cubicBezTo>
                    <a:cubicBezTo>
                      <a:pt x="9" y="7"/>
                      <a:pt x="9" y="7"/>
                      <a:pt x="10" y="6"/>
                    </a:cubicBezTo>
                    <a:cubicBezTo>
                      <a:pt x="10" y="6"/>
                      <a:pt x="10" y="6"/>
                      <a:pt x="11" y="6"/>
                    </a:cubicBezTo>
                    <a:cubicBezTo>
                      <a:pt x="11" y="6"/>
                      <a:pt x="10" y="5"/>
                      <a:pt x="11" y="5"/>
                    </a:cubicBezTo>
                    <a:cubicBezTo>
                      <a:pt x="11" y="5"/>
                      <a:pt x="11" y="5"/>
                      <a:pt x="11" y="5"/>
                    </a:cubicBezTo>
                    <a:cubicBezTo>
                      <a:pt x="11" y="4"/>
                      <a:pt x="11" y="4"/>
                      <a:pt x="11" y="4"/>
                    </a:cubicBezTo>
                    <a:cubicBezTo>
                      <a:pt x="11" y="3"/>
                      <a:pt x="10" y="4"/>
                      <a:pt x="10" y="4"/>
                    </a:cubicBezTo>
                    <a:cubicBezTo>
                      <a:pt x="9" y="4"/>
                      <a:pt x="9" y="4"/>
                      <a:pt x="8" y="4"/>
                    </a:cubicBezTo>
                    <a:cubicBezTo>
                      <a:pt x="7" y="4"/>
                      <a:pt x="7" y="4"/>
                      <a:pt x="6" y="4"/>
                    </a:cubicBezTo>
                    <a:cubicBezTo>
                      <a:pt x="5" y="4"/>
                      <a:pt x="5" y="4"/>
                      <a:pt x="5" y="4"/>
                    </a:cubicBezTo>
                    <a:cubicBezTo>
                      <a:pt x="4" y="3"/>
                      <a:pt x="4" y="3"/>
                      <a:pt x="4" y="3"/>
                    </a:cubicBezTo>
                    <a:cubicBezTo>
                      <a:pt x="4" y="2"/>
                      <a:pt x="5" y="2"/>
                      <a:pt x="4" y="1"/>
                    </a:cubicBezTo>
                    <a:cubicBezTo>
                      <a:pt x="4" y="1"/>
                      <a:pt x="4" y="1"/>
                      <a:pt x="4" y="1"/>
                    </a:cubicBezTo>
                    <a:cubicBezTo>
                      <a:pt x="3" y="1"/>
                      <a:pt x="3" y="1"/>
                      <a:pt x="3" y="1"/>
                    </a:cubicBezTo>
                    <a:cubicBezTo>
                      <a:pt x="3" y="1"/>
                      <a:pt x="3" y="1"/>
                      <a:pt x="3" y="1"/>
                    </a:cubicBezTo>
                    <a:cubicBezTo>
                      <a:pt x="2" y="0"/>
                      <a:pt x="2" y="0"/>
                      <a:pt x="2" y="0"/>
                    </a:cubicBezTo>
                    <a:cubicBezTo>
                      <a:pt x="1" y="0"/>
                      <a:pt x="1" y="0"/>
                      <a:pt x="1" y="0"/>
                    </a:cubicBezTo>
                    <a:cubicBezTo>
                      <a:pt x="1" y="0"/>
                      <a:pt x="0" y="1"/>
                      <a:pt x="0" y="1"/>
                    </a:cubicBezTo>
                    <a:cubicBezTo>
                      <a:pt x="0" y="1"/>
                      <a:pt x="1" y="2"/>
                      <a:pt x="1" y="2"/>
                    </a:cubicBezTo>
                    <a:cubicBezTo>
                      <a:pt x="1" y="2"/>
                      <a:pt x="1" y="2"/>
                      <a:pt x="1" y="2"/>
                    </a:cubicBezTo>
                    <a:cubicBezTo>
                      <a:pt x="2" y="2"/>
                      <a:pt x="2" y="3"/>
                      <a:pt x="2" y="3"/>
                    </a:cubicBezTo>
                    <a:cubicBezTo>
                      <a:pt x="2" y="3"/>
                      <a:pt x="3" y="3"/>
                      <a:pt x="3" y="3"/>
                    </a:cubicBezTo>
                    <a:cubicBezTo>
                      <a:pt x="3" y="3"/>
                      <a:pt x="3" y="4"/>
                      <a:pt x="2" y="4"/>
                    </a:cubicBezTo>
                    <a:cubicBezTo>
                      <a:pt x="2" y="4"/>
                      <a:pt x="2" y="4"/>
                      <a:pt x="1" y="4"/>
                    </a:cubicBezTo>
                    <a:cubicBezTo>
                      <a:pt x="1" y="4"/>
                      <a:pt x="1" y="5"/>
                      <a:pt x="1" y="5"/>
                    </a:cubicBezTo>
                    <a:cubicBezTo>
                      <a:pt x="1" y="5"/>
                      <a:pt x="1" y="6"/>
                      <a:pt x="1" y="6"/>
                    </a:cubicBezTo>
                    <a:cubicBezTo>
                      <a:pt x="1" y="6"/>
                      <a:pt x="2" y="6"/>
                      <a:pt x="2" y="6"/>
                    </a:cubicBezTo>
                    <a:cubicBezTo>
                      <a:pt x="2" y="6"/>
                      <a:pt x="3" y="7"/>
                      <a:pt x="3" y="7"/>
                    </a:cubicBezTo>
                    <a:cubicBezTo>
                      <a:pt x="3" y="7"/>
                      <a:pt x="2" y="7"/>
                      <a:pt x="2" y="8"/>
                    </a:cubicBezTo>
                    <a:cubicBezTo>
                      <a:pt x="2" y="8"/>
                      <a:pt x="2" y="8"/>
                      <a:pt x="3" y="8"/>
                    </a:cubicBezTo>
                    <a:cubicBezTo>
                      <a:pt x="3" y="9"/>
                      <a:pt x="3" y="9"/>
                      <a:pt x="3" y="9"/>
                    </a:cubicBezTo>
                    <a:cubicBezTo>
                      <a:pt x="4" y="10"/>
                      <a:pt x="4" y="10"/>
                      <a:pt x="4" y="11"/>
                    </a:cubicBezTo>
                    <a:cubicBezTo>
                      <a:pt x="4" y="11"/>
                      <a:pt x="4" y="11"/>
                      <a:pt x="4" y="12"/>
                    </a:cubicBezTo>
                    <a:cubicBezTo>
                      <a:pt x="4" y="12"/>
                      <a:pt x="4" y="13"/>
                      <a:pt x="4" y="13"/>
                    </a:cubicBezTo>
                    <a:cubicBezTo>
                      <a:pt x="3" y="14"/>
                      <a:pt x="3" y="14"/>
                      <a:pt x="3" y="14"/>
                    </a:cubicBezTo>
                    <a:cubicBezTo>
                      <a:pt x="4" y="14"/>
                      <a:pt x="4" y="14"/>
                      <a:pt x="4" y="14"/>
                    </a:cubicBezTo>
                    <a:cubicBezTo>
                      <a:pt x="5" y="14"/>
                      <a:pt x="5" y="14"/>
                      <a:pt x="5" y="13"/>
                    </a:cubicBezTo>
                    <a:cubicBezTo>
                      <a:pt x="6" y="13"/>
                      <a:pt x="6" y="13"/>
                      <a:pt x="6" y="13"/>
                    </a:cubicBezTo>
                    <a:cubicBezTo>
                      <a:pt x="6" y="13"/>
                      <a:pt x="6" y="13"/>
                      <a:pt x="6" y="13"/>
                    </a:cubicBezTo>
                    <a:cubicBezTo>
                      <a:pt x="7" y="13"/>
                      <a:pt x="7" y="13"/>
                      <a:pt x="7" y="13"/>
                    </a:cubicBezTo>
                    <a:cubicBezTo>
                      <a:pt x="7" y="13"/>
                      <a:pt x="7" y="12"/>
                      <a:pt x="8" y="12"/>
                    </a:cubicBezTo>
                    <a:cubicBezTo>
                      <a:pt x="8" y="12"/>
                      <a:pt x="8" y="12"/>
                      <a:pt x="8" y="12"/>
                    </a:cubicBezTo>
                    <a:cubicBezTo>
                      <a:pt x="9" y="12"/>
                      <a:pt x="8" y="12"/>
                      <a:pt x="8" y="11"/>
                    </a:cubicBezTo>
                    <a:cubicBezTo>
                      <a:pt x="9" y="11"/>
                      <a:pt x="8" y="11"/>
                      <a:pt x="9" y="10"/>
                    </a:cubicBezTo>
                    <a:cubicBezTo>
                      <a:pt x="9" y="10"/>
                      <a:pt x="9" y="10"/>
                      <a:pt x="9" y="10"/>
                    </a:cubicBezTo>
                    <a:cubicBezTo>
                      <a:pt x="10" y="10"/>
                      <a:pt x="10" y="11"/>
                      <a:pt x="10" y="11"/>
                    </a:cubicBezTo>
                    <a:cubicBezTo>
                      <a:pt x="10" y="11"/>
                      <a:pt x="10" y="12"/>
                      <a:pt x="10" y="12"/>
                    </a:cubicBezTo>
                    <a:cubicBezTo>
                      <a:pt x="11" y="12"/>
                      <a:pt x="11" y="12"/>
                      <a:pt x="11" y="13"/>
                    </a:cubicBezTo>
                    <a:cubicBezTo>
                      <a:pt x="11" y="14"/>
                      <a:pt x="11" y="14"/>
                      <a:pt x="11" y="15"/>
                    </a:cubicBezTo>
                    <a:cubicBezTo>
                      <a:pt x="11" y="16"/>
                      <a:pt x="11" y="16"/>
                      <a:pt x="11" y="17"/>
                    </a:cubicBezTo>
                    <a:cubicBezTo>
                      <a:pt x="11" y="17"/>
                      <a:pt x="12" y="17"/>
                      <a:pt x="12" y="17"/>
                    </a:cubicBezTo>
                    <a:cubicBezTo>
                      <a:pt x="12" y="17"/>
                      <a:pt x="12" y="17"/>
                      <a:pt x="12" y="17"/>
                    </a:cubicBezTo>
                    <a:cubicBezTo>
                      <a:pt x="12" y="17"/>
                      <a:pt x="12" y="16"/>
                      <a:pt x="13" y="16"/>
                    </a:cubicBezTo>
                    <a:cubicBezTo>
                      <a:pt x="13" y="15"/>
                      <a:pt x="13" y="15"/>
                      <a:pt x="13" y="14"/>
                    </a:cubicBezTo>
                    <a:cubicBezTo>
                      <a:pt x="13" y="14"/>
                      <a:pt x="13" y="13"/>
                      <a:pt x="13" y="13"/>
                    </a:cubicBezTo>
                    <a:cubicBezTo>
                      <a:pt x="13" y="12"/>
                      <a:pt x="13" y="12"/>
                      <a:pt x="13" y="12"/>
                    </a:cubicBezTo>
                    <a:cubicBezTo>
                      <a:pt x="13" y="11"/>
                      <a:pt x="13" y="11"/>
                      <a:pt x="13" y="1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0" name="Freeform 310"/>
              <p:cNvSpPr>
                <a:spLocks/>
              </p:cNvSpPr>
              <p:nvPr/>
            </p:nvSpPr>
            <p:spPr bwMode="auto">
              <a:xfrm>
                <a:off x="7486651" y="2038351"/>
                <a:ext cx="22225" cy="11113"/>
              </a:xfrm>
              <a:custGeom>
                <a:avLst/>
                <a:gdLst>
                  <a:gd name="T0" fmla="*/ 2 w 2"/>
                  <a:gd name="T1" fmla="*/ 1 h 1"/>
                  <a:gd name="T2" fmla="*/ 2 w 2"/>
                  <a:gd name="T3" fmla="*/ 0 h 1"/>
                  <a:gd name="T4" fmla="*/ 1 w 2"/>
                  <a:gd name="T5" fmla="*/ 0 h 1"/>
                  <a:gd name="T6" fmla="*/ 1 w 2"/>
                  <a:gd name="T7" fmla="*/ 1 h 1"/>
                  <a:gd name="T8" fmla="*/ 0 w 2"/>
                  <a:gd name="T9" fmla="*/ 1 h 1"/>
                  <a:gd name="T10" fmla="*/ 1 w 2"/>
                  <a:gd name="T11" fmla="*/ 1 h 1"/>
                  <a:gd name="T12" fmla="*/ 2 w 2"/>
                  <a:gd name="T13" fmla="*/ 1 h 1"/>
                  <a:gd name="T14" fmla="*/ 2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1"/>
                    </a:moveTo>
                    <a:cubicBezTo>
                      <a:pt x="2" y="1"/>
                      <a:pt x="2" y="1"/>
                      <a:pt x="2" y="0"/>
                    </a:cubicBezTo>
                    <a:cubicBezTo>
                      <a:pt x="2" y="0"/>
                      <a:pt x="1" y="0"/>
                      <a:pt x="1" y="0"/>
                    </a:cubicBezTo>
                    <a:cubicBezTo>
                      <a:pt x="1" y="0"/>
                      <a:pt x="1" y="0"/>
                      <a:pt x="1" y="1"/>
                    </a:cubicBezTo>
                    <a:cubicBezTo>
                      <a:pt x="0" y="1"/>
                      <a:pt x="0" y="1"/>
                      <a:pt x="0" y="1"/>
                    </a:cubicBezTo>
                    <a:cubicBezTo>
                      <a:pt x="1" y="1"/>
                      <a:pt x="1" y="1"/>
                      <a:pt x="1" y="1"/>
                    </a:cubicBezTo>
                    <a:cubicBezTo>
                      <a:pt x="1" y="1"/>
                      <a:pt x="1" y="1"/>
                      <a:pt x="2" y="1"/>
                    </a:cubicBezTo>
                    <a:cubicBezTo>
                      <a:pt x="2" y="1"/>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1" name="Freeform 311"/>
              <p:cNvSpPr>
                <a:spLocks/>
              </p:cNvSpPr>
              <p:nvPr/>
            </p:nvSpPr>
            <p:spPr bwMode="auto">
              <a:xfrm>
                <a:off x="7432676" y="1876426"/>
                <a:ext cx="119063" cy="161925"/>
              </a:xfrm>
              <a:custGeom>
                <a:avLst/>
                <a:gdLst>
                  <a:gd name="T0" fmla="*/ 1 w 11"/>
                  <a:gd name="T1" fmla="*/ 4 h 15"/>
                  <a:gd name="T2" fmla="*/ 2 w 11"/>
                  <a:gd name="T3" fmla="*/ 5 h 15"/>
                  <a:gd name="T4" fmla="*/ 1 w 11"/>
                  <a:gd name="T5" fmla="*/ 6 h 15"/>
                  <a:gd name="T6" fmla="*/ 1 w 11"/>
                  <a:gd name="T7" fmla="*/ 7 h 15"/>
                  <a:gd name="T8" fmla="*/ 2 w 11"/>
                  <a:gd name="T9" fmla="*/ 8 h 15"/>
                  <a:gd name="T10" fmla="*/ 3 w 11"/>
                  <a:gd name="T11" fmla="*/ 9 h 15"/>
                  <a:gd name="T12" fmla="*/ 3 w 11"/>
                  <a:gd name="T13" fmla="*/ 11 h 15"/>
                  <a:gd name="T14" fmla="*/ 3 w 11"/>
                  <a:gd name="T15" fmla="*/ 12 h 15"/>
                  <a:gd name="T16" fmla="*/ 3 w 11"/>
                  <a:gd name="T17" fmla="*/ 13 h 15"/>
                  <a:gd name="T18" fmla="*/ 4 w 11"/>
                  <a:gd name="T19" fmla="*/ 14 h 15"/>
                  <a:gd name="T20" fmla="*/ 5 w 11"/>
                  <a:gd name="T21" fmla="*/ 15 h 15"/>
                  <a:gd name="T22" fmla="*/ 6 w 11"/>
                  <a:gd name="T23" fmla="*/ 14 h 15"/>
                  <a:gd name="T24" fmla="*/ 5 w 11"/>
                  <a:gd name="T25" fmla="*/ 13 h 15"/>
                  <a:gd name="T26" fmla="*/ 6 w 11"/>
                  <a:gd name="T27" fmla="*/ 12 h 15"/>
                  <a:gd name="T28" fmla="*/ 7 w 11"/>
                  <a:gd name="T29" fmla="*/ 12 h 15"/>
                  <a:gd name="T30" fmla="*/ 9 w 11"/>
                  <a:gd name="T31" fmla="*/ 11 h 15"/>
                  <a:gd name="T32" fmla="*/ 10 w 11"/>
                  <a:gd name="T33" fmla="*/ 11 h 15"/>
                  <a:gd name="T34" fmla="*/ 11 w 11"/>
                  <a:gd name="T35" fmla="*/ 11 h 15"/>
                  <a:gd name="T36" fmla="*/ 11 w 11"/>
                  <a:gd name="T37" fmla="*/ 10 h 15"/>
                  <a:gd name="T38" fmla="*/ 11 w 11"/>
                  <a:gd name="T39" fmla="*/ 8 h 15"/>
                  <a:gd name="T40" fmla="*/ 10 w 11"/>
                  <a:gd name="T41" fmla="*/ 7 h 15"/>
                  <a:gd name="T42" fmla="*/ 9 w 11"/>
                  <a:gd name="T43" fmla="*/ 6 h 15"/>
                  <a:gd name="T44" fmla="*/ 8 w 11"/>
                  <a:gd name="T45" fmla="*/ 4 h 15"/>
                  <a:gd name="T46" fmla="*/ 7 w 11"/>
                  <a:gd name="T47" fmla="*/ 3 h 15"/>
                  <a:gd name="T48" fmla="*/ 6 w 11"/>
                  <a:gd name="T49" fmla="*/ 2 h 15"/>
                  <a:gd name="T50" fmla="*/ 5 w 11"/>
                  <a:gd name="T51" fmla="*/ 2 h 15"/>
                  <a:gd name="T52" fmla="*/ 4 w 11"/>
                  <a:gd name="T53" fmla="*/ 1 h 15"/>
                  <a:gd name="T54" fmla="*/ 3 w 11"/>
                  <a:gd name="T55" fmla="*/ 0 h 15"/>
                  <a:gd name="T56" fmla="*/ 3 w 11"/>
                  <a:gd name="T57" fmla="*/ 0 h 15"/>
                  <a:gd name="T58" fmla="*/ 2 w 11"/>
                  <a:gd name="T59" fmla="*/ 1 h 15"/>
                  <a:gd name="T60" fmla="*/ 1 w 11"/>
                  <a:gd name="T61" fmla="*/ 2 h 15"/>
                  <a:gd name="T62" fmla="*/ 1 w 11"/>
                  <a:gd name="T63" fmla="*/ 3 h 15"/>
                  <a:gd name="T64" fmla="*/ 0 w 11"/>
                  <a:gd name="T65" fmla="*/ 3 h 15"/>
                  <a:gd name="T66" fmla="*/ 1 w 11"/>
                  <a:gd name="T67" fmla="*/ 4 h 15"/>
                  <a:gd name="T68" fmla="*/ 1 w 11"/>
                  <a:gd name="T69"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 h="15">
                    <a:moveTo>
                      <a:pt x="1" y="4"/>
                    </a:moveTo>
                    <a:cubicBezTo>
                      <a:pt x="2" y="4"/>
                      <a:pt x="2" y="5"/>
                      <a:pt x="2" y="5"/>
                    </a:cubicBezTo>
                    <a:cubicBezTo>
                      <a:pt x="1" y="6"/>
                      <a:pt x="1" y="6"/>
                      <a:pt x="1" y="6"/>
                    </a:cubicBezTo>
                    <a:cubicBezTo>
                      <a:pt x="1" y="7"/>
                      <a:pt x="1" y="7"/>
                      <a:pt x="1" y="7"/>
                    </a:cubicBezTo>
                    <a:cubicBezTo>
                      <a:pt x="1" y="8"/>
                      <a:pt x="2" y="8"/>
                      <a:pt x="2" y="8"/>
                    </a:cubicBezTo>
                    <a:cubicBezTo>
                      <a:pt x="3" y="8"/>
                      <a:pt x="3" y="8"/>
                      <a:pt x="3" y="9"/>
                    </a:cubicBezTo>
                    <a:cubicBezTo>
                      <a:pt x="3" y="10"/>
                      <a:pt x="3" y="10"/>
                      <a:pt x="3" y="11"/>
                    </a:cubicBezTo>
                    <a:cubicBezTo>
                      <a:pt x="3" y="11"/>
                      <a:pt x="3" y="12"/>
                      <a:pt x="3" y="12"/>
                    </a:cubicBezTo>
                    <a:cubicBezTo>
                      <a:pt x="3" y="13"/>
                      <a:pt x="3" y="13"/>
                      <a:pt x="3" y="13"/>
                    </a:cubicBezTo>
                    <a:cubicBezTo>
                      <a:pt x="3" y="14"/>
                      <a:pt x="4" y="14"/>
                      <a:pt x="4" y="14"/>
                    </a:cubicBezTo>
                    <a:cubicBezTo>
                      <a:pt x="4" y="15"/>
                      <a:pt x="4" y="15"/>
                      <a:pt x="5" y="15"/>
                    </a:cubicBezTo>
                    <a:cubicBezTo>
                      <a:pt x="5" y="15"/>
                      <a:pt x="5" y="15"/>
                      <a:pt x="6" y="14"/>
                    </a:cubicBezTo>
                    <a:cubicBezTo>
                      <a:pt x="6" y="14"/>
                      <a:pt x="5" y="14"/>
                      <a:pt x="5" y="13"/>
                    </a:cubicBezTo>
                    <a:cubicBezTo>
                      <a:pt x="5" y="13"/>
                      <a:pt x="5" y="13"/>
                      <a:pt x="6" y="12"/>
                    </a:cubicBezTo>
                    <a:cubicBezTo>
                      <a:pt x="6" y="12"/>
                      <a:pt x="6" y="12"/>
                      <a:pt x="7" y="12"/>
                    </a:cubicBezTo>
                    <a:cubicBezTo>
                      <a:pt x="8" y="11"/>
                      <a:pt x="8" y="11"/>
                      <a:pt x="9" y="11"/>
                    </a:cubicBezTo>
                    <a:cubicBezTo>
                      <a:pt x="9" y="11"/>
                      <a:pt x="9" y="11"/>
                      <a:pt x="10" y="11"/>
                    </a:cubicBezTo>
                    <a:cubicBezTo>
                      <a:pt x="10" y="11"/>
                      <a:pt x="10" y="11"/>
                      <a:pt x="11" y="11"/>
                    </a:cubicBezTo>
                    <a:cubicBezTo>
                      <a:pt x="11" y="10"/>
                      <a:pt x="11" y="10"/>
                      <a:pt x="11" y="10"/>
                    </a:cubicBezTo>
                    <a:cubicBezTo>
                      <a:pt x="11" y="9"/>
                      <a:pt x="11" y="9"/>
                      <a:pt x="11" y="8"/>
                    </a:cubicBezTo>
                    <a:cubicBezTo>
                      <a:pt x="10" y="7"/>
                      <a:pt x="10" y="7"/>
                      <a:pt x="10" y="7"/>
                    </a:cubicBezTo>
                    <a:cubicBezTo>
                      <a:pt x="9" y="6"/>
                      <a:pt x="9" y="6"/>
                      <a:pt x="9" y="6"/>
                    </a:cubicBezTo>
                    <a:cubicBezTo>
                      <a:pt x="9" y="5"/>
                      <a:pt x="8" y="5"/>
                      <a:pt x="8" y="4"/>
                    </a:cubicBezTo>
                    <a:cubicBezTo>
                      <a:pt x="7" y="4"/>
                      <a:pt x="7" y="4"/>
                      <a:pt x="7" y="3"/>
                    </a:cubicBezTo>
                    <a:cubicBezTo>
                      <a:pt x="6" y="3"/>
                      <a:pt x="6" y="3"/>
                      <a:pt x="6" y="2"/>
                    </a:cubicBezTo>
                    <a:cubicBezTo>
                      <a:pt x="6" y="2"/>
                      <a:pt x="5" y="2"/>
                      <a:pt x="5" y="2"/>
                    </a:cubicBezTo>
                    <a:cubicBezTo>
                      <a:pt x="5" y="1"/>
                      <a:pt x="5" y="1"/>
                      <a:pt x="4" y="1"/>
                    </a:cubicBezTo>
                    <a:cubicBezTo>
                      <a:pt x="4" y="0"/>
                      <a:pt x="4" y="0"/>
                      <a:pt x="3" y="0"/>
                    </a:cubicBezTo>
                    <a:cubicBezTo>
                      <a:pt x="3" y="0"/>
                      <a:pt x="3" y="0"/>
                      <a:pt x="3" y="0"/>
                    </a:cubicBezTo>
                    <a:cubicBezTo>
                      <a:pt x="3" y="1"/>
                      <a:pt x="3" y="1"/>
                      <a:pt x="2" y="1"/>
                    </a:cubicBezTo>
                    <a:cubicBezTo>
                      <a:pt x="2" y="1"/>
                      <a:pt x="2" y="2"/>
                      <a:pt x="1" y="2"/>
                    </a:cubicBezTo>
                    <a:cubicBezTo>
                      <a:pt x="1" y="2"/>
                      <a:pt x="1" y="2"/>
                      <a:pt x="1" y="3"/>
                    </a:cubicBezTo>
                    <a:cubicBezTo>
                      <a:pt x="0" y="3"/>
                      <a:pt x="0" y="3"/>
                      <a:pt x="0" y="3"/>
                    </a:cubicBezTo>
                    <a:cubicBezTo>
                      <a:pt x="0" y="3"/>
                      <a:pt x="0" y="4"/>
                      <a:pt x="1" y="4"/>
                    </a:cubicBezTo>
                    <a:cubicBezTo>
                      <a:pt x="1" y="4"/>
                      <a:pt x="1" y="4"/>
                      <a:pt x="1"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2" name="Freeform 312"/>
              <p:cNvSpPr>
                <a:spLocks/>
              </p:cNvSpPr>
              <p:nvPr/>
            </p:nvSpPr>
            <p:spPr bwMode="auto">
              <a:xfrm>
                <a:off x="7432676" y="19081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3" name="Freeform 313"/>
              <p:cNvSpPr>
                <a:spLocks/>
              </p:cNvSpPr>
              <p:nvPr/>
            </p:nvSpPr>
            <p:spPr bwMode="auto">
              <a:xfrm>
                <a:off x="6375401" y="2784476"/>
                <a:ext cx="63500" cy="119063"/>
              </a:xfrm>
              <a:custGeom>
                <a:avLst/>
                <a:gdLst>
                  <a:gd name="T0" fmla="*/ 5 w 6"/>
                  <a:gd name="T1" fmla="*/ 6 h 11"/>
                  <a:gd name="T2" fmla="*/ 5 w 6"/>
                  <a:gd name="T3" fmla="*/ 6 h 11"/>
                  <a:gd name="T4" fmla="*/ 4 w 6"/>
                  <a:gd name="T5" fmla="*/ 4 h 11"/>
                  <a:gd name="T6" fmla="*/ 3 w 6"/>
                  <a:gd name="T7" fmla="*/ 4 h 11"/>
                  <a:gd name="T8" fmla="*/ 3 w 6"/>
                  <a:gd name="T9" fmla="*/ 2 h 11"/>
                  <a:gd name="T10" fmla="*/ 2 w 6"/>
                  <a:gd name="T11" fmla="*/ 2 h 11"/>
                  <a:gd name="T12" fmla="*/ 2 w 6"/>
                  <a:gd name="T13" fmla="*/ 1 h 11"/>
                  <a:gd name="T14" fmla="*/ 2 w 6"/>
                  <a:gd name="T15" fmla="*/ 0 h 11"/>
                  <a:gd name="T16" fmla="*/ 0 w 6"/>
                  <a:gd name="T17" fmla="*/ 0 h 11"/>
                  <a:gd name="T18" fmla="*/ 1 w 6"/>
                  <a:gd name="T19" fmla="*/ 1 h 11"/>
                  <a:gd name="T20" fmla="*/ 1 w 6"/>
                  <a:gd name="T21" fmla="*/ 2 h 11"/>
                  <a:gd name="T22" fmla="*/ 1 w 6"/>
                  <a:gd name="T23" fmla="*/ 2 h 11"/>
                  <a:gd name="T24" fmla="*/ 1 w 6"/>
                  <a:gd name="T25" fmla="*/ 4 h 11"/>
                  <a:gd name="T26" fmla="*/ 0 w 6"/>
                  <a:gd name="T27" fmla="*/ 5 h 11"/>
                  <a:gd name="T28" fmla="*/ 1 w 6"/>
                  <a:gd name="T29" fmla="*/ 6 h 11"/>
                  <a:gd name="T30" fmla="*/ 0 w 6"/>
                  <a:gd name="T31" fmla="*/ 7 h 11"/>
                  <a:gd name="T32" fmla="*/ 1 w 6"/>
                  <a:gd name="T33" fmla="*/ 8 h 11"/>
                  <a:gd name="T34" fmla="*/ 1 w 6"/>
                  <a:gd name="T35" fmla="*/ 9 h 11"/>
                  <a:gd name="T36" fmla="*/ 1 w 6"/>
                  <a:gd name="T37" fmla="*/ 9 h 11"/>
                  <a:gd name="T38" fmla="*/ 1 w 6"/>
                  <a:gd name="T39" fmla="*/ 10 h 11"/>
                  <a:gd name="T40" fmla="*/ 1 w 6"/>
                  <a:gd name="T41" fmla="*/ 11 h 11"/>
                  <a:gd name="T42" fmla="*/ 2 w 6"/>
                  <a:gd name="T43" fmla="*/ 11 h 11"/>
                  <a:gd name="T44" fmla="*/ 3 w 6"/>
                  <a:gd name="T45" fmla="*/ 11 h 11"/>
                  <a:gd name="T46" fmla="*/ 4 w 6"/>
                  <a:gd name="T47" fmla="*/ 10 h 11"/>
                  <a:gd name="T48" fmla="*/ 5 w 6"/>
                  <a:gd name="T49" fmla="*/ 9 h 11"/>
                  <a:gd name="T50" fmla="*/ 5 w 6"/>
                  <a:gd name="T51" fmla="*/ 9 h 11"/>
                  <a:gd name="T52" fmla="*/ 5 w 6"/>
                  <a:gd name="T53" fmla="*/ 8 h 11"/>
                  <a:gd name="T54" fmla="*/ 5 w 6"/>
                  <a:gd name="T55"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11">
                    <a:moveTo>
                      <a:pt x="5" y="6"/>
                    </a:moveTo>
                    <a:cubicBezTo>
                      <a:pt x="5" y="6"/>
                      <a:pt x="5" y="6"/>
                      <a:pt x="5" y="6"/>
                    </a:cubicBezTo>
                    <a:cubicBezTo>
                      <a:pt x="4" y="5"/>
                      <a:pt x="4" y="5"/>
                      <a:pt x="4" y="4"/>
                    </a:cubicBezTo>
                    <a:cubicBezTo>
                      <a:pt x="4" y="4"/>
                      <a:pt x="4" y="4"/>
                      <a:pt x="3" y="4"/>
                    </a:cubicBezTo>
                    <a:cubicBezTo>
                      <a:pt x="3" y="3"/>
                      <a:pt x="4" y="3"/>
                      <a:pt x="3" y="2"/>
                    </a:cubicBezTo>
                    <a:cubicBezTo>
                      <a:pt x="3" y="2"/>
                      <a:pt x="3" y="2"/>
                      <a:pt x="2" y="2"/>
                    </a:cubicBezTo>
                    <a:cubicBezTo>
                      <a:pt x="2" y="1"/>
                      <a:pt x="2" y="1"/>
                      <a:pt x="2" y="1"/>
                    </a:cubicBezTo>
                    <a:cubicBezTo>
                      <a:pt x="2" y="0"/>
                      <a:pt x="2" y="0"/>
                      <a:pt x="2" y="0"/>
                    </a:cubicBezTo>
                    <a:cubicBezTo>
                      <a:pt x="1" y="0"/>
                      <a:pt x="1" y="0"/>
                      <a:pt x="0" y="0"/>
                    </a:cubicBezTo>
                    <a:cubicBezTo>
                      <a:pt x="0" y="0"/>
                      <a:pt x="0" y="1"/>
                      <a:pt x="1" y="1"/>
                    </a:cubicBezTo>
                    <a:cubicBezTo>
                      <a:pt x="1" y="1"/>
                      <a:pt x="1" y="1"/>
                      <a:pt x="1" y="2"/>
                    </a:cubicBezTo>
                    <a:cubicBezTo>
                      <a:pt x="1" y="2"/>
                      <a:pt x="1" y="2"/>
                      <a:pt x="1" y="2"/>
                    </a:cubicBezTo>
                    <a:cubicBezTo>
                      <a:pt x="1" y="3"/>
                      <a:pt x="1" y="3"/>
                      <a:pt x="1" y="4"/>
                    </a:cubicBezTo>
                    <a:cubicBezTo>
                      <a:pt x="1" y="4"/>
                      <a:pt x="0" y="5"/>
                      <a:pt x="0" y="5"/>
                    </a:cubicBezTo>
                    <a:cubicBezTo>
                      <a:pt x="0" y="5"/>
                      <a:pt x="1" y="5"/>
                      <a:pt x="1" y="6"/>
                    </a:cubicBezTo>
                    <a:cubicBezTo>
                      <a:pt x="1" y="6"/>
                      <a:pt x="0" y="6"/>
                      <a:pt x="0" y="7"/>
                    </a:cubicBezTo>
                    <a:cubicBezTo>
                      <a:pt x="0" y="7"/>
                      <a:pt x="1" y="8"/>
                      <a:pt x="1" y="8"/>
                    </a:cubicBezTo>
                    <a:cubicBezTo>
                      <a:pt x="1" y="8"/>
                      <a:pt x="1" y="9"/>
                      <a:pt x="1" y="9"/>
                    </a:cubicBezTo>
                    <a:cubicBezTo>
                      <a:pt x="1" y="9"/>
                      <a:pt x="1" y="9"/>
                      <a:pt x="1" y="9"/>
                    </a:cubicBezTo>
                    <a:cubicBezTo>
                      <a:pt x="1" y="10"/>
                      <a:pt x="1" y="10"/>
                      <a:pt x="1" y="10"/>
                    </a:cubicBezTo>
                    <a:cubicBezTo>
                      <a:pt x="1" y="10"/>
                      <a:pt x="1" y="11"/>
                      <a:pt x="1" y="11"/>
                    </a:cubicBezTo>
                    <a:cubicBezTo>
                      <a:pt x="2" y="11"/>
                      <a:pt x="2" y="11"/>
                      <a:pt x="2" y="11"/>
                    </a:cubicBezTo>
                    <a:cubicBezTo>
                      <a:pt x="3" y="11"/>
                      <a:pt x="3" y="11"/>
                      <a:pt x="3" y="11"/>
                    </a:cubicBezTo>
                    <a:cubicBezTo>
                      <a:pt x="4" y="11"/>
                      <a:pt x="4" y="11"/>
                      <a:pt x="4" y="10"/>
                    </a:cubicBezTo>
                    <a:cubicBezTo>
                      <a:pt x="4" y="10"/>
                      <a:pt x="4" y="10"/>
                      <a:pt x="5" y="9"/>
                    </a:cubicBezTo>
                    <a:cubicBezTo>
                      <a:pt x="5" y="9"/>
                      <a:pt x="5" y="9"/>
                      <a:pt x="5" y="9"/>
                    </a:cubicBezTo>
                    <a:cubicBezTo>
                      <a:pt x="6" y="8"/>
                      <a:pt x="6" y="8"/>
                      <a:pt x="5" y="8"/>
                    </a:cubicBezTo>
                    <a:cubicBezTo>
                      <a:pt x="5" y="7"/>
                      <a:pt x="5" y="7"/>
                      <a:pt x="5"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4" name="Freeform 314"/>
              <p:cNvSpPr>
                <a:spLocks/>
              </p:cNvSpPr>
              <p:nvPr/>
            </p:nvSpPr>
            <p:spPr bwMode="auto">
              <a:xfrm>
                <a:off x="6935789" y="2362201"/>
                <a:ext cx="249238" cy="465138"/>
              </a:xfrm>
              <a:custGeom>
                <a:avLst/>
                <a:gdLst>
                  <a:gd name="T0" fmla="*/ 17 w 23"/>
                  <a:gd name="T1" fmla="*/ 19 h 43"/>
                  <a:gd name="T2" fmla="*/ 15 w 23"/>
                  <a:gd name="T3" fmla="*/ 18 h 43"/>
                  <a:gd name="T4" fmla="*/ 14 w 23"/>
                  <a:gd name="T5" fmla="*/ 17 h 43"/>
                  <a:gd name="T6" fmla="*/ 13 w 23"/>
                  <a:gd name="T7" fmla="*/ 15 h 43"/>
                  <a:gd name="T8" fmla="*/ 12 w 23"/>
                  <a:gd name="T9" fmla="*/ 14 h 43"/>
                  <a:gd name="T10" fmla="*/ 11 w 23"/>
                  <a:gd name="T11" fmla="*/ 13 h 43"/>
                  <a:gd name="T12" fmla="*/ 11 w 23"/>
                  <a:gd name="T13" fmla="*/ 11 h 43"/>
                  <a:gd name="T14" fmla="*/ 12 w 23"/>
                  <a:gd name="T15" fmla="*/ 9 h 43"/>
                  <a:gd name="T16" fmla="*/ 13 w 23"/>
                  <a:gd name="T17" fmla="*/ 7 h 43"/>
                  <a:gd name="T18" fmla="*/ 15 w 23"/>
                  <a:gd name="T19" fmla="*/ 6 h 43"/>
                  <a:gd name="T20" fmla="*/ 16 w 23"/>
                  <a:gd name="T21" fmla="*/ 5 h 43"/>
                  <a:gd name="T22" fmla="*/ 14 w 23"/>
                  <a:gd name="T23" fmla="*/ 5 h 43"/>
                  <a:gd name="T24" fmla="*/ 12 w 23"/>
                  <a:gd name="T25" fmla="*/ 3 h 43"/>
                  <a:gd name="T26" fmla="*/ 12 w 23"/>
                  <a:gd name="T27" fmla="*/ 2 h 43"/>
                  <a:gd name="T28" fmla="*/ 10 w 23"/>
                  <a:gd name="T29" fmla="*/ 1 h 43"/>
                  <a:gd name="T30" fmla="*/ 8 w 23"/>
                  <a:gd name="T31" fmla="*/ 0 h 43"/>
                  <a:gd name="T32" fmla="*/ 6 w 23"/>
                  <a:gd name="T33" fmla="*/ 1 h 43"/>
                  <a:gd name="T34" fmla="*/ 4 w 23"/>
                  <a:gd name="T35" fmla="*/ 2 h 43"/>
                  <a:gd name="T36" fmla="*/ 2 w 23"/>
                  <a:gd name="T37" fmla="*/ 2 h 43"/>
                  <a:gd name="T38" fmla="*/ 1 w 23"/>
                  <a:gd name="T39" fmla="*/ 3 h 43"/>
                  <a:gd name="T40" fmla="*/ 1 w 23"/>
                  <a:gd name="T41" fmla="*/ 3 h 43"/>
                  <a:gd name="T42" fmla="*/ 3 w 23"/>
                  <a:gd name="T43" fmla="*/ 5 h 43"/>
                  <a:gd name="T44" fmla="*/ 4 w 23"/>
                  <a:gd name="T45" fmla="*/ 7 h 43"/>
                  <a:gd name="T46" fmla="*/ 6 w 23"/>
                  <a:gd name="T47" fmla="*/ 7 h 43"/>
                  <a:gd name="T48" fmla="*/ 7 w 23"/>
                  <a:gd name="T49" fmla="*/ 8 h 43"/>
                  <a:gd name="T50" fmla="*/ 9 w 23"/>
                  <a:gd name="T51" fmla="*/ 9 h 43"/>
                  <a:gd name="T52" fmla="*/ 9 w 23"/>
                  <a:gd name="T53" fmla="*/ 13 h 43"/>
                  <a:gd name="T54" fmla="*/ 11 w 23"/>
                  <a:gd name="T55" fmla="*/ 15 h 43"/>
                  <a:gd name="T56" fmla="*/ 12 w 23"/>
                  <a:gd name="T57" fmla="*/ 17 h 43"/>
                  <a:gd name="T58" fmla="*/ 13 w 23"/>
                  <a:gd name="T59" fmla="*/ 18 h 43"/>
                  <a:gd name="T60" fmla="*/ 15 w 23"/>
                  <a:gd name="T61" fmla="*/ 20 h 43"/>
                  <a:gd name="T62" fmla="*/ 16 w 23"/>
                  <a:gd name="T63" fmla="*/ 21 h 43"/>
                  <a:gd name="T64" fmla="*/ 16 w 23"/>
                  <a:gd name="T65" fmla="*/ 22 h 43"/>
                  <a:gd name="T66" fmla="*/ 17 w 23"/>
                  <a:gd name="T67" fmla="*/ 24 h 43"/>
                  <a:gd name="T68" fmla="*/ 16 w 23"/>
                  <a:gd name="T69" fmla="*/ 26 h 43"/>
                  <a:gd name="T70" fmla="*/ 17 w 23"/>
                  <a:gd name="T71" fmla="*/ 27 h 43"/>
                  <a:gd name="T72" fmla="*/ 18 w 23"/>
                  <a:gd name="T73" fmla="*/ 28 h 43"/>
                  <a:gd name="T74" fmla="*/ 18 w 23"/>
                  <a:gd name="T75" fmla="*/ 30 h 43"/>
                  <a:gd name="T76" fmla="*/ 17 w 23"/>
                  <a:gd name="T77" fmla="*/ 32 h 43"/>
                  <a:gd name="T78" fmla="*/ 16 w 23"/>
                  <a:gd name="T79" fmla="*/ 32 h 43"/>
                  <a:gd name="T80" fmla="*/ 15 w 23"/>
                  <a:gd name="T81" fmla="*/ 33 h 43"/>
                  <a:gd name="T82" fmla="*/ 14 w 23"/>
                  <a:gd name="T83" fmla="*/ 34 h 43"/>
                  <a:gd name="T84" fmla="*/ 13 w 23"/>
                  <a:gd name="T85" fmla="*/ 35 h 43"/>
                  <a:gd name="T86" fmla="*/ 12 w 23"/>
                  <a:gd name="T87" fmla="*/ 36 h 43"/>
                  <a:gd name="T88" fmla="*/ 10 w 23"/>
                  <a:gd name="T89" fmla="*/ 37 h 43"/>
                  <a:gd name="T90" fmla="*/ 11 w 23"/>
                  <a:gd name="T91" fmla="*/ 38 h 43"/>
                  <a:gd name="T92" fmla="*/ 12 w 23"/>
                  <a:gd name="T93" fmla="*/ 39 h 43"/>
                  <a:gd name="T94" fmla="*/ 11 w 23"/>
                  <a:gd name="T95" fmla="*/ 40 h 43"/>
                  <a:gd name="T96" fmla="*/ 12 w 23"/>
                  <a:gd name="T97" fmla="*/ 42 h 43"/>
                  <a:gd name="T98" fmla="*/ 14 w 23"/>
                  <a:gd name="T99" fmla="*/ 41 h 43"/>
                  <a:gd name="T100" fmla="*/ 15 w 23"/>
                  <a:gd name="T101" fmla="*/ 41 h 43"/>
                  <a:gd name="T102" fmla="*/ 15 w 23"/>
                  <a:gd name="T103" fmla="*/ 40 h 43"/>
                  <a:gd name="T104" fmla="*/ 17 w 23"/>
                  <a:gd name="T105" fmla="*/ 38 h 43"/>
                  <a:gd name="T106" fmla="*/ 18 w 23"/>
                  <a:gd name="T107" fmla="*/ 37 h 43"/>
                  <a:gd name="T108" fmla="*/ 21 w 23"/>
                  <a:gd name="T109" fmla="*/ 35 h 43"/>
                  <a:gd name="T110" fmla="*/ 23 w 23"/>
                  <a:gd name="T111" fmla="*/ 33 h 43"/>
                  <a:gd name="T112" fmla="*/ 23 w 23"/>
                  <a:gd name="T113" fmla="*/ 31 h 43"/>
                  <a:gd name="T114" fmla="*/ 22 w 23"/>
                  <a:gd name="T115" fmla="*/ 29 h 43"/>
                  <a:gd name="T116" fmla="*/ 21 w 23"/>
                  <a:gd name="T117" fmla="*/ 26 h 43"/>
                  <a:gd name="T118" fmla="*/ 20 w 23"/>
                  <a:gd name="T119" fmla="*/ 23 h 43"/>
                  <a:gd name="T120" fmla="*/ 19 w 23"/>
                  <a:gd name="T121" fmla="*/ 21 h 43"/>
                  <a:gd name="T122" fmla="*/ 18 w 23"/>
                  <a:gd name="T123" fmla="*/ 20 h 43"/>
                  <a:gd name="T124" fmla="*/ 17 w 23"/>
                  <a:gd name="T125"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 h="43">
                    <a:moveTo>
                      <a:pt x="17" y="19"/>
                    </a:moveTo>
                    <a:cubicBezTo>
                      <a:pt x="17" y="19"/>
                      <a:pt x="17" y="19"/>
                      <a:pt x="17" y="19"/>
                    </a:cubicBezTo>
                    <a:cubicBezTo>
                      <a:pt x="16" y="19"/>
                      <a:pt x="16" y="19"/>
                      <a:pt x="16" y="19"/>
                    </a:cubicBezTo>
                    <a:cubicBezTo>
                      <a:pt x="15" y="18"/>
                      <a:pt x="15" y="18"/>
                      <a:pt x="15" y="18"/>
                    </a:cubicBezTo>
                    <a:cubicBezTo>
                      <a:pt x="15" y="18"/>
                      <a:pt x="15" y="18"/>
                      <a:pt x="14" y="18"/>
                    </a:cubicBezTo>
                    <a:cubicBezTo>
                      <a:pt x="14" y="17"/>
                      <a:pt x="14" y="17"/>
                      <a:pt x="14" y="17"/>
                    </a:cubicBezTo>
                    <a:cubicBezTo>
                      <a:pt x="14" y="17"/>
                      <a:pt x="13" y="16"/>
                      <a:pt x="13" y="16"/>
                    </a:cubicBezTo>
                    <a:cubicBezTo>
                      <a:pt x="13" y="16"/>
                      <a:pt x="13" y="15"/>
                      <a:pt x="13" y="15"/>
                    </a:cubicBezTo>
                    <a:cubicBezTo>
                      <a:pt x="13" y="15"/>
                      <a:pt x="13" y="15"/>
                      <a:pt x="12" y="15"/>
                    </a:cubicBezTo>
                    <a:cubicBezTo>
                      <a:pt x="12" y="15"/>
                      <a:pt x="12" y="15"/>
                      <a:pt x="12" y="14"/>
                    </a:cubicBezTo>
                    <a:cubicBezTo>
                      <a:pt x="12" y="14"/>
                      <a:pt x="12" y="14"/>
                      <a:pt x="11" y="14"/>
                    </a:cubicBezTo>
                    <a:cubicBezTo>
                      <a:pt x="11" y="14"/>
                      <a:pt x="11" y="13"/>
                      <a:pt x="11" y="13"/>
                    </a:cubicBezTo>
                    <a:cubicBezTo>
                      <a:pt x="11" y="13"/>
                      <a:pt x="11" y="12"/>
                      <a:pt x="11" y="12"/>
                    </a:cubicBezTo>
                    <a:cubicBezTo>
                      <a:pt x="11" y="11"/>
                      <a:pt x="11" y="11"/>
                      <a:pt x="11" y="11"/>
                    </a:cubicBezTo>
                    <a:cubicBezTo>
                      <a:pt x="11" y="10"/>
                      <a:pt x="11" y="10"/>
                      <a:pt x="11" y="10"/>
                    </a:cubicBezTo>
                    <a:cubicBezTo>
                      <a:pt x="12" y="10"/>
                      <a:pt x="12" y="10"/>
                      <a:pt x="12" y="9"/>
                    </a:cubicBezTo>
                    <a:cubicBezTo>
                      <a:pt x="12" y="9"/>
                      <a:pt x="12" y="8"/>
                      <a:pt x="13" y="8"/>
                    </a:cubicBezTo>
                    <a:cubicBezTo>
                      <a:pt x="13" y="8"/>
                      <a:pt x="12" y="7"/>
                      <a:pt x="13" y="7"/>
                    </a:cubicBezTo>
                    <a:cubicBezTo>
                      <a:pt x="13" y="7"/>
                      <a:pt x="13" y="7"/>
                      <a:pt x="14" y="7"/>
                    </a:cubicBezTo>
                    <a:cubicBezTo>
                      <a:pt x="14" y="7"/>
                      <a:pt x="14" y="6"/>
                      <a:pt x="15" y="6"/>
                    </a:cubicBezTo>
                    <a:cubicBezTo>
                      <a:pt x="15" y="6"/>
                      <a:pt x="15" y="6"/>
                      <a:pt x="16" y="6"/>
                    </a:cubicBezTo>
                    <a:cubicBezTo>
                      <a:pt x="16" y="5"/>
                      <a:pt x="16" y="5"/>
                      <a:pt x="16" y="5"/>
                    </a:cubicBezTo>
                    <a:cubicBezTo>
                      <a:pt x="15" y="5"/>
                      <a:pt x="15" y="5"/>
                      <a:pt x="15" y="5"/>
                    </a:cubicBezTo>
                    <a:cubicBezTo>
                      <a:pt x="15" y="5"/>
                      <a:pt x="14" y="5"/>
                      <a:pt x="14" y="5"/>
                    </a:cubicBezTo>
                    <a:cubicBezTo>
                      <a:pt x="13" y="5"/>
                      <a:pt x="13" y="5"/>
                      <a:pt x="13" y="4"/>
                    </a:cubicBezTo>
                    <a:cubicBezTo>
                      <a:pt x="12" y="4"/>
                      <a:pt x="12" y="4"/>
                      <a:pt x="12" y="3"/>
                    </a:cubicBezTo>
                    <a:cubicBezTo>
                      <a:pt x="11" y="3"/>
                      <a:pt x="11" y="3"/>
                      <a:pt x="11" y="3"/>
                    </a:cubicBezTo>
                    <a:cubicBezTo>
                      <a:pt x="11" y="2"/>
                      <a:pt x="11" y="2"/>
                      <a:pt x="12" y="2"/>
                    </a:cubicBezTo>
                    <a:cubicBezTo>
                      <a:pt x="12" y="2"/>
                      <a:pt x="12" y="2"/>
                      <a:pt x="11" y="1"/>
                    </a:cubicBezTo>
                    <a:cubicBezTo>
                      <a:pt x="11" y="1"/>
                      <a:pt x="11" y="1"/>
                      <a:pt x="10" y="1"/>
                    </a:cubicBezTo>
                    <a:cubicBezTo>
                      <a:pt x="10" y="1"/>
                      <a:pt x="9" y="1"/>
                      <a:pt x="9" y="1"/>
                    </a:cubicBezTo>
                    <a:cubicBezTo>
                      <a:pt x="8" y="1"/>
                      <a:pt x="8" y="0"/>
                      <a:pt x="8" y="0"/>
                    </a:cubicBezTo>
                    <a:cubicBezTo>
                      <a:pt x="7" y="0"/>
                      <a:pt x="7" y="0"/>
                      <a:pt x="7" y="1"/>
                    </a:cubicBezTo>
                    <a:cubicBezTo>
                      <a:pt x="7" y="1"/>
                      <a:pt x="7" y="1"/>
                      <a:pt x="6" y="1"/>
                    </a:cubicBezTo>
                    <a:cubicBezTo>
                      <a:pt x="6" y="2"/>
                      <a:pt x="6" y="2"/>
                      <a:pt x="5" y="2"/>
                    </a:cubicBezTo>
                    <a:cubicBezTo>
                      <a:pt x="5" y="2"/>
                      <a:pt x="5" y="2"/>
                      <a:pt x="4" y="2"/>
                    </a:cubicBezTo>
                    <a:cubicBezTo>
                      <a:pt x="4" y="2"/>
                      <a:pt x="4" y="2"/>
                      <a:pt x="3" y="2"/>
                    </a:cubicBezTo>
                    <a:cubicBezTo>
                      <a:pt x="3" y="2"/>
                      <a:pt x="3" y="2"/>
                      <a:pt x="2" y="2"/>
                    </a:cubicBezTo>
                    <a:cubicBezTo>
                      <a:pt x="2" y="2"/>
                      <a:pt x="1" y="2"/>
                      <a:pt x="1" y="2"/>
                    </a:cubicBezTo>
                    <a:cubicBezTo>
                      <a:pt x="1" y="2"/>
                      <a:pt x="1" y="2"/>
                      <a:pt x="1" y="3"/>
                    </a:cubicBezTo>
                    <a:cubicBezTo>
                      <a:pt x="0" y="3"/>
                      <a:pt x="0" y="3"/>
                      <a:pt x="0" y="3"/>
                    </a:cubicBezTo>
                    <a:cubicBezTo>
                      <a:pt x="1" y="3"/>
                      <a:pt x="1" y="3"/>
                      <a:pt x="1" y="3"/>
                    </a:cubicBezTo>
                    <a:cubicBezTo>
                      <a:pt x="2" y="4"/>
                      <a:pt x="2" y="4"/>
                      <a:pt x="2" y="4"/>
                    </a:cubicBezTo>
                    <a:cubicBezTo>
                      <a:pt x="2" y="5"/>
                      <a:pt x="3" y="5"/>
                      <a:pt x="3" y="5"/>
                    </a:cubicBezTo>
                    <a:cubicBezTo>
                      <a:pt x="3" y="5"/>
                      <a:pt x="3" y="6"/>
                      <a:pt x="3" y="6"/>
                    </a:cubicBezTo>
                    <a:cubicBezTo>
                      <a:pt x="3" y="6"/>
                      <a:pt x="3" y="7"/>
                      <a:pt x="4" y="7"/>
                    </a:cubicBezTo>
                    <a:cubicBezTo>
                      <a:pt x="4" y="7"/>
                      <a:pt x="5" y="8"/>
                      <a:pt x="5" y="7"/>
                    </a:cubicBezTo>
                    <a:cubicBezTo>
                      <a:pt x="6" y="7"/>
                      <a:pt x="6" y="7"/>
                      <a:pt x="6" y="7"/>
                    </a:cubicBezTo>
                    <a:cubicBezTo>
                      <a:pt x="6" y="7"/>
                      <a:pt x="7" y="7"/>
                      <a:pt x="7" y="7"/>
                    </a:cubicBezTo>
                    <a:cubicBezTo>
                      <a:pt x="7" y="7"/>
                      <a:pt x="7" y="7"/>
                      <a:pt x="7" y="8"/>
                    </a:cubicBezTo>
                    <a:cubicBezTo>
                      <a:pt x="7" y="8"/>
                      <a:pt x="7" y="8"/>
                      <a:pt x="7" y="8"/>
                    </a:cubicBezTo>
                    <a:cubicBezTo>
                      <a:pt x="7" y="9"/>
                      <a:pt x="8" y="9"/>
                      <a:pt x="9" y="9"/>
                    </a:cubicBezTo>
                    <a:cubicBezTo>
                      <a:pt x="9" y="10"/>
                      <a:pt x="9" y="10"/>
                      <a:pt x="9" y="11"/>
                    </a:cubicBezTo>
                    <a:cubicBezTo>
                      <a:pt x="9" y="12"/>
                      <a:pt x="9" y="12"/>
                      <a:pt x="9" y="13"/>
                    </a:cubicBezTo>
                    <a:cubicBezTo>
                      <a:pt x="9" y="13"/>
                      <a:pt x="9" y="14"/>
                      <a:pt x="10" y="14"/>
                    </a:cubicBezTo>
                    <a:cubicBezTo>
                      <a:pt x="10" y="15"/>
                      <a:pt x="11" y="15"/>
                      <a:pt x="11" y="15"/>
                    </a:cubicBezTo>
                    <a:cubicBezTo>
                      <a:pt x="11" y="15"/>
                      <a:pt x="11" y="16"/>
                      <a:pt x="11" y="16"/>
                    </a:cubicBezTo>
                    <a:cubicBezTo>
                      <a:pt x="11" y="16"/>
                      <a:pt x="11" y="16"/>
                      <a:pt x="12" y="17"/>
                    </a:cubicBezTo>
                    <a:cubicBezTo>
                      <a:pt x="12" y="17"/>
                      <a:pt x="12" y="17"/>
                      <a:pt x="12" y="17"/>
                    </a:cubicBezTo>
                    <a:cubicBezTo>
                      <a:pt x="13" y="17"/>
                      <a:pt x="13" y="18"/>
                      <a:pt x="13" y="18"/>
                    </a:cubicBezTo>
                    <a:cubicBezTo>
                      <a:pt x="13" y="18"/>
                      <a:pt x="14" y="19"/>
                      <a:pt x="14" y="19"/>
                    </a:cubicBezTo>
                    <a:cubicBezTo>
                      <a:pt x="14" y="19"/>
                      <a:pt x="14" y="19"/>
                      <a:pt x="15" y="20"/>
                    </a:cubicBezTo>
                    <a:cubicBezTo>
                      <a:pt x="15" y="20"/>
                      <a:pt x="15" y="20"/>
                      <a:pt x="15" y="20"/>
                    </a:cubicBezTo>
                    <a:cubicBezTo>
                      <a:pt x="16" y="20"/>
                      <a:pt x="16" y="20"/>
                      <a:pt x="16" y="21"/>
                    </a:cubicBezTo>
                    <a:cubicBezTo>
                      <a:pt x="16" y="21"/>
                      <a:pt x="16" y="21"/>
                      <a:pt x="16" y="21"/>
                    </a:cubicBezTo>
                    <a:cubicBezTo>
                      <a:pt x="16" y="21"/>
                      <a:pt x="16" y="22"/>
                      <a:pt x="16" y="22"/>
                    </a:cubicBezTo>
                    <a:cubicBezTo>
                      <a:pt x="16" y="22"/>
                      <a:pt x="17" y="22"/>
                      <a:pt x="17" y="23"/>
                    </a:cubicBezTo>
                    <a:cubicBezTo>
                      <a:pt x="17" y="23"/>
                      <a:pt x="17" y="23"/>
                      <a:pt x="17" y="24"/>
                    </a:cubicBezTo>
                    <a:cubicBezTo>
                      <a:pt x="17" y="24"/>
                      <a:pt x="17" y="25"/>
                      <a:pt x="17" y="25"/>
                    </a:cubicBezTo>
                    <a:cubicBezTo>
                      <a:pt x="16" y="25"/>
                      <a:pt x="16" y="25"/>
                      <a:pt x="16" y="26"/>
                    </a:cubicBezTo>
                    <a:cubicBezTo>
                      <a:pt x="16" y="26"/>
                      <a:pt x="16" y="26"/>
                      <a:pt x="16" y="26"/>
                    </a:cubicBezTo>
                    <a:cubicBezTo>
                      <a:pt x="17" y="26"/>
                      <a:pt x="17" y="26"/>
                      <a:pt x="17" y="27"/>
                    </a:cubicBezTo>
                    <a:cubicBezTo>
                      <a:pt x="17" y="27"/>
                      <a:pt x="17" y="27"/>
                      <a:pt x="17" y="27"/>
                    </a:cubicBezTo>
                    <a:cubicBezTo>
                      <a:pt x="17" y="28"/>
                      <a:pt x="17" y="27"/>
                      <a:pt x="18" y="28"/>
                    </a:cubicBezTo>
                    <a:cubicBezTo>
                      <a:pt x="18" y="28"/>
                      <a:pt x="17" y="28"/>
                      <a:pt x="17" y="29"/>
                    </a:cubicBezTo>
                    <a:cubicBezTo>
                      <a:pt x="17" y="29"/>
                      <a:pt x="17" y="29"/>
                      <a:pt x="18" y="30"/>
                    </a:cubicBezTo>
                    <a:cubicBezTo>
                      <a:pt x="18" y="30"/>
                      <a:pt x="18" y="31"/>
                      <a:pt x="18" y="31"/>
                    </a:cubicBezTo>
                    <a:cubicBezTo>
                      <a:pt x="17" y="31"/>
                      <a:pt x="17" y="32"/>
                      <a:pt x="17" y="32"/>
                    </a:cubicBezTo>
                    <a:cubicBezTo>
                      <a:pt x="17" y="32"/>
                      <a:pt x="17" y="31"/>
                      <a:pt x="17" y="31"/>
                    </a:cubicBezTo>
                    <a:cubicBezTo>
                      <a:pt x="16" y="31"/>
                      <a:pt x="16" y="32"/>
                      <a:pt x="16" y="32"/>
                    </a:cubicBezTo>
                    <a:cubicBezTo>
                      <a:pt x="16" y="32"/>
                      <a:pt x="16" y="32"/>
                      <a:pt x="15" y="32"/>
                    </a:cubicBezTo>
                    <a:cubicBezTo>
                      <a:pt x="15" y="32"/>
                      <a:pt x="15" y="33"/>
                      <a:pt x="15" y="33"/>
                    </a:cubicBezTo>
                    <a:cubicBezTo>
                      <a:pt x="15" y="33"/>
                      <a:pt x="14" y="33"/>
                      <a:pt x="14" y="33"/>
                    </a:cubicBezTo>
                    <a:cubicBezTo>
                      <a:pt x="14" y="33"/>
                      <a:pt x="14" y="34"/>
                      <a:pt x="14" y="34"/>
                    </a:cubicBezTo>
                    <a:cubicBezTo>
                      <a:pt x="14" y="34"/>
                      <a:pt x="14" y="35"/>
                      <a:pt x="14" y="35"/>
                    </a:cubicBezTo>
                    <a:cubicBezTo>
                      <a:pt x="14" y="35"/>
                      <a:pt x="13" y="35"/>
                      <a:pt x="13" y="35"/>
                    </a:cubicBezTo>
                    <a:cubicBezTo>
                      <a:pt x="12" y="35"/>
                      <a:pt x="12" y="35"/>
                      <a:pt x="12" y="36"/>
                    </a:cubicBezTo>
                    <a:cubicBezTo>
                      <a:pt x="12" y="36"/>
                      <a:pt x="12" y="36"/>
                      <a:pt x="12" y="36"/>
                    </a:cubicBezTo>
                    <a:cubicBezTo>
                      <a:pt x="12" y="36"/>
                      <a:pt x="11" y="36"/>
                      <a:pt x="11" y="36"/>
                    </a:cubicBezTo>
                    <a:cubicBezTo>
                      <a:pt x="11" y="36"/>
                      <a:pt x="11" y="37"/>
                      <a:pt x="10" y="37"/>
                    </a:cubicBezTo>
                    <a:cubicBezTo>
                      <a:pt x="10" y="37"/>
                      <a:pt x="10" y="37"/>
                      <a:pt x="10" y="37"/>
                    </a:cubicBezTo>
                    <a:cubicBezTo>
                      <a:pt x="11" y="37"/>
                      <a:pt x="11" y="37"/>
                      <a:pt x="11" y="38"/>
                    </a:cubicBezTo>
                    <a:cubicBezTo>
                      <a:pt x="11" y="38"/>
                      <a:pt x="11" y="38"/>
                      <a:pt x="11" y="38"/>
                    </a:cubicBezTo>
                    <a:cubicBezTo>
                      <a:pt x="12" y="38"/>
                      <a:pt x="12" y="38"/>
                      <a:pt x="12" y="39"/>
                    </a:cubicBezTo>
                    <a:cubicBezTo>
                      <a:pt x="12" y="39"/>
                      <a:pt x="12" y="39"/>
                      <a:pt x="12" y="39"/>
                    </a:cubicBezTo>
                    <a:cubicBezTo>
                      <a:pt x="12" y="40"/>
                      <a:pt x="11" y="40"/>
                      <a:pt x="11" y="40"/>
                    </a:cubicBezTo>
                    <a:cubicBezTo>
                      <a:pt x="11" y="41"/>
                      <a:pt x="12" y="41"/>
                      <a:pt x="12" y="42"/>
                    </a:cubicBezTo>
                    <a:cubicBezTo>
                      <a:pt x="12" y="42"/>
                      <a:pt x="12" y="42"/>
                      <a:pt x="12" y="42"/>
                    </a:cubicBezTo>
                    <a:cubicBezTo>
                      <a:pt x="12" y="43"/>
                      <a:pt x="12" y="42"/>
                      <a:pt x="13" y="42"/>
                    </a:cubicBezTo>
                    <a:cubicBezTo>
                      <a:pt x="13" y="42"/>
                      <a:pt x="13" y="42"/>
                      <a:pt x="14" y="41"/>
                    </a:cubicBezTo>
                    <a:cubicBezTo>
                      <a:pt x="14" y="41"/>
                      <a:pt x="14" y="41"/>
                      <a:pt x="14" y="41"/>
                    </a:cubicBezTo>
                    <a:cubicBezTo>
                      <a:pt x="14" y="41"/>
                      <a:pt x="14" y="41"/>
                      <a:pt x="15" y="41"/>
                    </a:cubicBezTo>
                    <a:cubicBezTo>
                      <a:pt x="15" y="40"/>
                      <a:pt x="15" y="40"/>
                      <a:pt x="15" y="40"/>
                    </a:cubicBezTo>
                    <a:cubicBezTo>
                      <a:pt x="15" y="40"/>
                      <a:pt x="15" y="40"/>
                      <a:pt x="15" y="40"/>
                    </a:cubicBezTo>
                    <a:cubicBezTo>
                      <a:pt x="16" y="39"/>
                      <a:pt x="16" y="39"/>
                      <a:pt x="16" y="39"/>
                    </a:cubicBezTo>
                    <a:cubicBezTo>
                      <a:pt x="17" y="38"/>
                      <a:pt x="16" y="38"/>
                      <a:pt x="17" y="38"/>
                    </a:cubicBezTo>
                    <a:cubicBezTo>
                      <a:pt x="17" y="37"/>
                      <a:pt x="17" y="37"/>
                      <a:pt x="17" y="37"/>
                    </a:cubicBezTo>
                    <a:cubicBezTo>
                      <a:pt x="17" y="36"/>
                      <a:pt x="18" y="37"/>
                      <a:pt x="18" y="37"/>
                    </a:cubicBezTo>
                    <a:cubicBezTo>
                      <a:pt x="19" y="36"/>
                      <a:pt x="20" y="36"/>
                      <a:pt x="20" y="36"/>
                    </a:cubicBezTo>
                    <a:cubicBezTo>
                      <a:pt x="21" y="36"/>
                      <a:pt x="21" y="35"/>
                      <a:pt x="21" y="35"/>
                    </a:cubicBezTo>
                    <a:cubicBezTo>
                      <a:pt x="21" y="35"/>
                      <a:pt x="22" y="34"/>
                      <a:pt x="22" y="34"/>
                    </a:cubicBezTo>
                    <a:cubicBezTo>
                      <a:pt x="22" y="34"/>
                      <a:pt x="23" y="33"/>
                      <a:pt x="23" y="33"/>
                    </a:cubicBezTo>
                    <a:cubicBezTo>
                      <a:pt x="23" y="32"/>
                      <a:pt x="22" y="32"/>
                      <a:pt x="22" y="32"/>
                    </a:cubicBezTo>
                    <a:cubicBezTo>
                      <a:pt x="22" y="31"/>
                      <a:pt x="23" y="31"/>
                      <a:pt x="23" y="31"/>
                    </a:cubicBezTo>
                    <a:cubicBezTo>
                      <a:pt x="23" y="30"/>
                      <a:pt x="23" y="30"/>
                      <a:pt x="23" y="30"/>
                    </a:cubicBezTo>
                    <a:cubicBezTo>
                      <a:pt x="23" y="29"/>
                      <a:pt x="22" y="29"/>
                      <a:pt x="22" y="29"/>
                    </a:cubicBezTo>
                    <a:cubicBezTo>
                      <a:pt x="22" y="28"/>
                      <a:pt x="22" y="27"/>
                      <a:pt x="22" y="27"/>
                    </a:cubicBezTo>
                    <a:cubicBezTo>
                      <a:pt x="22" y="26"/>
                      <a:pt x="22" y="26"/>
                      <a:pt x="21" y="26"/>
                    </a:cubicBezTo>
                    <a:cubicBezTo>
                      <a:pt x="21" y="25"/>
                      <a:pt x="21" y="25"/>
                      <a:pt x="21" y="24"/>
                    </a:cubicBezTo>
                    <a:cubicBezTo>
                      <a:pt x="21" y="24"/>
                      <a:pt x="21" y="23"/>
                      <a:pt x="20" y="23"/>
                    </a:cubicBezTo>
                    <a:cubicBezTo>
                      <a:pt x="20" y="23"/>
                      <a:pt x="20" y="23"/>
                      <a:pt x="20" y="22"/>
                    </a:cubicBezTo>
                    <a:cubicBezTo>
                      <a:pt x="19" y="22"/>
                      <a:pt x="20" y="21"/>
                      <a:pt x="19" y="21"/>
                    </a:cubicBezTo>
                    <a:cubicBezTo>
                      <a:pt x="19" y="21"/>
                      <a:pt x="19" y="21"/>
                      <a:pt x="19" y="21"/>
                    </a:cubicBezTo>
                    <a:cubicBezTo>
                      <a:pt x="19" y="21"/>
                      <a:pt x="19" y="21"/>
                      <a:pt x="18" y="20"/>
                    </a:cubicBezTo>
                    <a:cubicBezTo>
                      <a:pt x="18" y="20"/>
                      <a:pt x="17" y="20"/>
                      <a:pt x="17" y="19"/>
                    </a:cubicBezTo>
                    <a:cubicBezTo>
                      <a:pt x="17" y="19"/>
                      <a:pt x="17" y="19"/>
                      <a:pt x="17" y="1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5" name="Freeform 315"/>
              <p:cNvSpPr>
                <a:spLocks/>
              </p:cNvSpPr>
              <p:nvPr/>
            </p:nvSpPr>
            <p:spPr bwMode="auto">
              <a:xfrm>
                <a:off x="2143126" y="2243139"/>
                <a:ext cx="31750" cy="42863"/>
              </a:xfrm>
              <a:custGeom>
                <a:avLst/>
                <a:gdLst>
                  <a:gd name="T0" fmla="*/ 1 w 3"/>
                  <a:gd name="T1" fmla="*/ 3 h 4"/>
                  <a:gd name="T2" fmla="*/ 2 w 3"/>
                  <a:gd name="T3" fmla="*/ 3 h 4"/>
                  <a:gd name="T4" fmla="*/ 2 w 3"/>
                  <a:gd name="T5" fmla="*/ 2 h 4"/>
                  <a:gd name="T6" fmla="*/ 3 w 3"/>
                  <a:gd name="T7" fmla="*/ 2 h 4"/>
                  <a:gd name="T8" fmla="*/ 2 w 3"/>
                  <a:gd name="T9" fmla="*/ 1 h 4"/>
                  <a:gd name="T10" fmla="*/ 2 w 3"/>
                  <a:gd name="T11" fmla="*/ 0 h 4"/>
                  <a:gd name="T12" fmla="*/ 1 w 3"/>
                  <a:gd name="T13" fmla="*/ 0 h 4"/>
                  <a:gd name="T14" fmla="*/ 1 w 3"/>
                  <a:gd name="T15" fmla="*/ 2 h 4"/>
                  <a:gd name="T16" fmla="*/ 1 w 3"/>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3"/>
                    </a:moveTo>
                    <a:cubicBezTo>
                      <a:pt x="1" y="4"/>
                      <a:pt x="2" y="3"/>
                      <a:pt x="2" y="3"/>
                    </a:cubicBezTo>
                    <a:cubicBezTo>
                      <a:pt x="2" y="3"/>
                      <a:pt x="2" y="3"/>
                      <a:pt x="2" y="2"/>
                    </a:cubicBezTo>
                    <a:cubicBezTo>
                      <a:pt x="2" y="2"/>
                      <a:pt x="3" y="2"/>
                      <a:pt x="3" y="2"/>
                    </a:cubicBezTo>
                    <a:cubicBezTo>
                      <a:pt x="3" y="1"/>
                      <a:pt x="2" y="1"/>
                      <a:pt x="2" y="1"/>
                    </a:cubicBezTo>
                    <a:cubicBezTo>
                      <a:pt x="2" y="1"/>
                      <a:pt x="2" y="1"/>
                      <a:pt x="2" y="0"/>
                    </a:cubicBezTo>
                    <a:cubicBezTo>
                      <a:pt x="1" y="0"/>
                      <a:pt x="1" y="0"/>
                      <a:pt x="1" y="0"/>
                    </a:cubicBezTo>
                    <a:cubicBezTo>
                      <a:pt x="1" y="0"/>
                      <a:pt x="1" y="1"/>
                      <a:pt x="1" y="2"/>
                    </a:cubicBezTo>
                    <a:cubicBezTo>
                      <a:pt x="1" y="2"/>
                      <a:pt x="0" y="3"/>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6" name="Freeform 316"/>
              <p:cNvSpPr>
                <a:spLocks/>
              </p:cNvSpPr>
              <p:nvPr/>
            </p:nvSpPr>
            <p:spPr bwMode="auto">
              <a:xfrm>
                <a:off x="2152651" y="2297114"/>
                <a:ext cx="11113" cy="11113"/>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1"/>
                      <a:pt x="1" y="1"/>
                      <a:pt x="1" y="1"/>
                    </a:cubicBezTo>
                    <a:cubicBezTo>
                      <a:pt x="1" y="1"/>
                      <a:pt x="1" y="1"/>
                      <a:pt x="1" y="0"/>
                    </a:cubicBezTo>
                    <a:cubicBezTo>
                      <a:pt x="1"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7" name="Freeform 317"/>
              <p:cNvSpPr>
                <a:spLocks/>
              </p:cNvSpPr>
              <p:nvPr/>
            </p:nvSpPr>
            <p:spPr bwMode="auto">
              <a:xfrm>
                <a:off x="2174876" y="2286001"/>
                <a:ext cx="11113" cy="22225"/>
              </a:xfrm>
              <a:custGeom>
                <a:avLst/>
                <a:gdLst>
                  <a:gd name="T0" fmla="*/ 0 w 1"/>
                  <a:gd name="T1" fmla="*/ 1 h 2"/>
                  <a:gd name="T2" fmla="*/ 0 w 1"/>
                  <a:gd name="T3" fmla="*/ 2 h 2"/>
                  <a:gd name="T4" fmla="*/ 0 w 1"/>
                  <a:gd name="T5" fmla="*/ 2 h 2"/>
                  <a:gd name="T6" fmla="*/ 1 w 1"/>
                  <a:gd name="T7" fmla="*/ 2 h 2"/>
                  <a:gd name="T8" fmla="*/ 1 w 1"/>
                  <a:gd name="T9" fmla="*/ 1 h 2"/>
                  <a:gd name="T10" fmla="*/ 1 w 1"/>
                  <a:gd name="T11" fmla="*/ 1 h 2"/>
                  <a:gd name="T12" fmla="*/ 1 w 1"/>
                  <a:gd name="T13" fmla="*/ 0 h 2"/>
                  <a:gd name="T14" fmla="*/ 0 w 1"/>
                  <a:gd name="T15" fmla="*/ 1 h 2"/>
                  <a:gd name="T16" fmla="*/ 0 w 1"/>
                  <a:gd name="T17" fmla="*/ 1 h 2"/>
                  <a:gd name="T18" fmla="*/ 0 w 1"/>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1"/>
                    </a:moveTo>
                    <a:cubicBezTo>
                      <a:pt x="0" y="1"/>
                      <a:pt x="0" y="1"/>
                      <a:pt x="0" y="2"/>
                    </a:cubicBezTo>
                    <a:cubicBezTo>
                      <a:pt x="0" y="2"/>
                      <a:pt x="0" y="2"/>
                      <a:pt x="0" y="2"/>
                    </a:cubicBezTo>
                    <a:cubicBezTo>
                      <a:pt x="1" y="2"/>
                      <a:pt x="1" y="2"/>
                      <a:pt x="1" y="2"/>
                    </a:cubicBezTo>
                    <a:cubicBezTo>
                      <a:pt x="1" y="2"/>
                      <a:pt x="1" y="2"/>
                      <a:pt x="1" y="1"/>
                    </a:cubicBezTo>
                    <a:cubicBezTo>
                      <a:pt x="1" y="1"/>
                      <a:pt x="1" y="1"/>
                      <a:pt x="1" y="1"/>
                    </a:cubicBezTo>
                    <a:cubicBezTo>
                      <a:pt x="1" y="0"/>
                      <a:pt x="1" y="0"/>
                      <a:pt x="1" y="0"/>
                    </a:cubicBezTo>
                    <a:cubicBezTo>
                      <a:pt x="0" y="0"/>
                      <a:pt x="0" y="0"/>
                      <a:pt x="0" y="1"/>
                    </a:cubicBezTo>
                    <a:cubicBezTo>
                      <a:pt x="0" y="1"/>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8" name="Freeform 318"/>
              <p:cNvSpPr>
                <a:spLocks/>
              </p:cNvSpPr>
              <p:nvPr/>
            </p:nvSpPr>
            <p:spPr bwMode="auto">
              <a:xfrm>
                <a:off x="2132014" y="2330451"/>
                <a:ext cx="11113" cy="9525"/>
              </a:xfrm>
              <a:custGeom>
                <a:avLst/>
                <a:gdLst>
                  <a:gd name="T0" fmla="*/ 0 w 1"/>
                  <a:gd name="T1" fmla="*/ 0 h 1"/>
                  <a:gd name="T2" fmla="*/ 0 w 1"/>
                  <a:gd name="T3" fmla="*/ 0 h 1"/>
                  <a:gd name="T4" fmla="*/ 0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1"/>
                      <a:pt x="0" y="1"/>
                      <a:pt x="0" y="1"/>
                    </a:cubicBezTo>
                    <a:cubicBezTo>
                      <a:pt x="1" y="1"/>
                      <a:pt x="1" y="1"/>
                      <a:pt x="1"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9" name="Freeform 319"/>
              <p:cNvSpPr>
                <a:spLocks/>
              </p:cNvSpPr>
              <p:nvPr/>
            </p:nvSpPr>
            <p:spPr bwMode="auto">
              <a:xfrm>
                <a:off x="2120901" y="2308226"/>
                <a:ext cx="22225" cy="22225"/>
              </a:xfrm>
              <a:custGeom>
                <a:avLst/>
                <a:gdLst>
                  <a:gd name="T0" fmla="*/ 0 w 2"/>
                  <a:gd name="T1" fmla="*/ 2 h 2"/>
                  <a:gd name="T2" fmla="*/ 1 w 2"/>
                  <a:gd name="T3" fmla="*/ 2 h 2"/>
                  <a:gd name="T4" fmla="*/ 2 w 2"/>
                  <a:gd name="T5" fmla="*/ 1 h 2"/>
                  <a:gd name="T6" fmla="*/ 2 w 2"/>
                  <a:gd name="T7" fmla="*/ 0 h 2"/>
                  <a:gd name="T8" fmla="*/ 1 w 2"/>
                  <a:gd name="T9" fmla="*/ 0 h 2"/>
                  <a:gd name="T10" fmla="*/ 0 w 2"/>
                  <a:gd name="T11" fmla="*/ 0 h 2"/>
                  <a:gd name="T12" fmla="*/ 0 w 2"/>
                  <a:gd name="T13" fmla="*/ 1 h 2"/>
                  <a:gd name="T14" fmla="*/ 0 w 2"/>
                  <a:gd name="T15" fmla="*/ 1 h 2"/>
                  <a:gd name="T16" fmla="*/ 0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2"/>
                    </a:moveTo>
                    <a:cubicBezTo>
                      <a:pt x="1" y="2"/>
                      <a:pt x="1" y="2"/>
                      <a:pt x="1" y="2"/>
                    </a:cubicBezTo>
                    <a:cubicBezTo>
                      <a:pt x="2" y="2"/>
                      <a:pt x="2" y="1"/>
                      <a:pt x="2" y="1"/>
                    </a:cubicBezTo>
                    <a:cubicBezTo>
                      <a:pt x="2" y="1"/>
                      <a:pt x="2" y="1"/>
                      <a:pt x="2" y="0"/>
                    </a:cubicBezTo>
                    <a:cubicBezTo>
                      <a:pt x="1" y="0"/>
                      <a:pt x="1" y="0"/>
                      <a:pt x="1" y="0"/>
                    </a:cubicBezTo>
                    <a:cubicBezTo>
                      <a:pt x="1" y="0"/>
                      <a:pt x="1" y="0"/>
                      <a:pt x="0" y="0"/>
                    </a:cubicBezTo>
                    <a:cubicBezTo>
                      <a:pt x="0" y="0"/>
                      <a:pt x="0" y="0"/>
                      <a:pt x="0" y="1"/>
                    </a:cubicBezTo>
                    <a:cubicBezTo>
                      <a:pt x="0" y="1"/>
                      <a:pt x="0" y="1"/>
                      <a:pt x="0" y="1"/>
                    </a:cubicBezTo>
                    <a:cubicBezTo>
                      <a:pt x="0" y="1"/>
                      <a:pt x="0" y="2"/>
                      <a:pt x="0"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0" name="Freeform 320"/>
              <p:cNvSpPr>
                <a:spLocks/>
              </p:cNvSpPr>
              <p:nvPr/>
            </p:nvSpPr>
            <p:spPr bwMode="auto">
              <a:xfrm>
                <a:off x="2197101" y="2351089"/>
                <a:ext cx="9525" cy="22225"/>
              </a:xfrm>
              <a:custGeom>
                <a:avLst/>
                <a:gdLst>
                  <a:gd name="T0" fmla="*/ 0 w 1"/>
                  <a:gd name="T1" fmla="*/ 1 h 2"/>
                  <a:gd name="T2" fmla="*/ 1 w 1"/>
                  <a:gd name="T3" fmla="*/ 2 h 2"/>
                  <a:gd name="T4" fmla="*/ 1 w 1"/>
                  <a:gd name="T5" fmla="*/ 1 h 2"/>
                  <a:gd name="T6" fmla="*/ 1 w 1"/>
                  <a:gd name="T7" fmla="*/ 0 h 2"/>
                  <a:gd name="T8" fmla="*/ 1 w 1"/>
                  <a:gd name="T9" fmla="*/ 0 h 2"/>
                  <a:gd name="T10" fmla="*/ 0 w 1"/>
                  <a:gd name="T11" fmla="*/ 0 h 2"/>
                  <a:gd name="T12" fmla="*/ 0 w 1"/>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1"/>
                    </a:moveTo>
                    <a:cubicBezTo>
                      <a:pt x="1" y="1"/>
                      <a:pt x="1" y="2"/>
                      <a:pt x="1" y="2"/>
                    </a:cubicBezTo>
                    <a:cubicBezTo>
                      <a:pt x="1" y="2"/>
                      <a:pt x="1" y="1"/>
                      <a:pt x="1" y="1"/>
                    </a:cubicBezTo>
                    <a:cubicBezTo>
                      <a:pt x="1" y="1"/>
                      <a:pt x="1" y="1"/>
                      <a:pt x="1" y="0"/>
                    </a:cubicBezTo>
                    <a:cubicBezTo>
                      <a:pt x="1" y="0"/>
                      <a:pt x="1" y="0"/>
                      <a:pt x="1" y="0"/>
                    </a:cubicBezTo>
                    <a:cubicBezTo>
                      <a:pt x="0" y="0"/>
                      <a:pt x="0" y="0"/>
                      <a:pt x="0" y="0"/>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1" name="Freeform 321"/>
              <p:cNvSpPr>
                <a:spLocks/>
              </p:cNvSpPr>
              <p:nvPr/>
            </p:nvSpPr>
            <p:spPr bwMode="auto">
              <a:xfrm>
                <a:off x="2217739" y="2373314"/>
                <a:ext cx="22225" cy="22225"/>
              </a:xfrm>
              <a:custGeom>
                <a:avLst/>
                <a:gdLst>
                  <a:gd name="T0" fmla="*/ 1 w 2"/>
                  <a:gd name="T1" fmla="*/ 2 h 2"/>
                  <a:gd name="T2" fmla="*/ 2 w 2"/>
                  <a:gd name="T3" fmla="*/ 1 h 2"/>
                  <a:gd name="T4" fmla="*/ 1 w 2"/>
                  <a:gd name="T5" fmla="*/ 0 h 2"/>
                  <a:gd name="T6" fmla="*/ 0 w 2"/>
                  <a:gd name="T7" fmla="*/ 0 h 2"/>
                  <a:gd name="T8" fmla="*/ 1 w 2"/>
                  <a:gd name="T9" fmla="*/ 1 h 2"/>
                  <a:gd name="T10" fmla="*/ 0 w 2"/>
                  <a:gd name="T11" fmla="*/ 2 h 2"/>
                  <a:gd name="T12" fmla="*/ 1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2"/>
                    </a:moveTo>
                    <a:cubicBezTo>
                      <a:pt x="2" y="2"/>
                      <a:pt x="2" y="1"/>
                      <a:pt x="2" y="1"/>
                    </a:cubicBezTo>
                    <a:cubicBezTo>
                      <a:pt x="2" y="1"/>
                      <a:pt x="1" y="0"/>
                      <a:pt x="1" y="0"/>
                    </a:cubicBezTo>
                    <a:cubicBezTo>
                      <a:pt x="1" y="0"/>
                      <a:pt x="1" y="0"/>
                      <a:pt x="0" y="0"/>
                    </a:cubicBezTo>
                    <a:cubicBezTo>
                      <a:pt x="0" y="0"/>
                      <a:pt x="1" y="1"/>
                      <a:pt x="1" y="1"/>
                    </a:cubicBezTo>
                    <a:cubicBezTo>
                      <a:pt x="1" y="1"/>
                      <a:pt x="0" y="1"/>
                      <a:pt x="0" y="2"/>
                    </a:cubicBezTo>
                    <a:cubicBezTo>
                      <a:pt x="0"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2" name="Freeform 322"/>
              <p:cNvSpPr>
                <a:spLocks/>
              </p:cNvSpPr>
              <p:nvPr/>
            </p:nvSpPr>
            <p:spPr bwMode="auto">
              <a:xfrm>
                <a:off x="2530476" y="2708276"/>
                <a:ext cx="1111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0"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3" name="Freeform 323"/>
              <p:cNvSpPr>
                <a:spLocks/>
              </p:cNvSpPr>
              <p:nvPr/>
            </p:nvSpPr>
            <p:spPr bwMode="auto">
              <a:xfrm>
                <a:off x="2552701" y="2622551"/>
                <a:ext cx="11113" cy="20638"/>
              </a:xfrm>
              <a:custGeom>
                <a:avLst/>
                <a:gdLst>
                  <a:gd name="T0" fmla="*/ 0 w 1"/>
                  <a:gd name="T1" fmla="*/ 1 h 2"/>
                  <a:gd name="T2" fmla="*/ 1 w 1"/>
                  <a:gd name="T3" fmla="*/ 1 h 2"/>
                  <a:gd name="T4" fmla="*/ 1 w 1"/>
                  <a:gd name="T5" fmla="*/ 0 h 2"/>
                  <a:gd name="T6" fmla="*/ 0 w 1"/>
                  <a:gd name="T7" fmla="*/ 0 h 2"/>
                  <a:gd name="T8" fmla="*/ 0 w 1"/>
                  <a:gd name="T9" fmla="*/ 1 h 2"/>
                  <a:gd name="T10" fmla="*/ 0 w 1"/>
                  <a:gd name="T11" fmla="*/ 1 h 2"/>
                </a:gdLst>
                <a:ahLst/>
                <a:cxnLst>
                  <a:cxn ang="0">
                    <a:pos x="T0" y="T1"/>
                  </a:cxn>
                  <a:cxn ang="0">
                    <a:pos x="T2" y="T3"/>
                  </a:cxn>
                  <a:cxn ang="0">
                    <a:pos x="T4" y="T5"/>
                  </a:cxn>
                  <a:cxn ang="0">
                    <a:pos x="T6" y="T7"/>
                  </a:cxn>
                  <a:cxn ang="0">
                    <a:pos x="T8" y="T9"/>
                  </a:cxn>
                  <a:cxn ang="0">
                    <a:pos x="T10" y="T11"/>
                  </a:cxn>
                </a:cxnLst>
                <a:rect l="0" t="0" r="r" b="b"/>
                <a:pathLst>
                  <a:path w="1" h="2">
                    <a:moveTo>
                      <a:pt x="0" y="1"/>
                    </a:moveTo>
                    <a:cubicBezTo>
                      <a:pt x="0" y="1"/>
                      <a:pt x="1" y="2"/>
                      <a:pt x="1" y="1"/>
                    </a:cubicBezTo>
                    <a:cubicBezTo>
                      <a:pt x="1" y="1"/>
                      <a:pt x="1" y="0"/>
                      <a:pt x="1" y="0"/>
                    </a:cubicBezTo>
                    <a:cubicBezTo>
                      <a:pt x="1" y="0"/>
                      <a:pt x="0" y="0"/>
                      <a:pt x="0" y="0"/>
                    </a:cubicBezTo>
                    <a:cubicBezTo>
                      <a:pt x="0" y="0"/>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4" name="Freeform 324"/>
              <p:cNvSpPr>
                <a:spLocks/>
              </p:cNvSpPr>
              <p:nvPr/>
            </p:nvSpPr>
            <p:spPr bwMode="auto">
              <a:xfrm>
                <a:off x="2530476" y="2578101"/>
                <a:ext cx="22225" cy="11113"/>
              </a:xfrm>
              <a:custGeom>
                <a:avLst/>
                <a:gdLst>
                  <a:gd name="T0" fmla="*/ 1 w 2"/>
                  <a:gd name="T1" fmla="*/ 1 h 1"/>
                  <a:gd name="T2" fmla="*/ 2 w 2"/>
                  <a:gd name="T3" fmla="*/ 1 h 1"/>
                  <a:gd name="T4" fmla="*/ 2 w 2"/>
                  <a:gd name="T5" fmla="*/ 0 h 1"/>
                  <a:gd name="T6" fmla="*/ 1 w 2"/>
                  <a:gd name="T7" fmla="*/ 0 h 1"/>
                  <a:gd name="T8" fmla="*/ 1 w 2"/>
                  <a:gd name="T9" fmla="*/ 1 h 1"/>
                  <a:gd name="T10" fmla="*/ 1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1" y="1"/>
                    </a:moveTo>
                    <a:cubicBezTo>
                      <a:pt x="1" y="1"/>
                      <a:pt x="2" y="1"/>
                      <a:pt x="2" y="1"/>
                    </a:cubicBezTo>
                    <a:cubicBezTo>
                      <a:pt x="2" y="0"/>
                      <a:pt x="2" y="0"/>
                      <a:pt x="2" y="0"/>
                    </a:cubicBezTo>
                    <a:cubicBezTo>
                      <a:pt x="1" y="0"/>
                      <a:pt x="1" y="0"/>
                      <a:pt x="1" y="0"/>
                    </a:cubicBezTo>
                    <a:cubicBezTo>
                      <a:pt x="1" y="0"/>
                      <a:pt x="0" y="0"/>
                      <a:pt x="1" y="1"/>
                    </a:cubicBezTo>
                    <a:cubicBezTo>
                      <a:pt x="1"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5" name="Freeform 325"/>
              <p:cNvSpPr>
                <a:spLocks/>
              </p:cNvSpPr>
              <p:nvPr/>
            </p:nvSpPr>
            <p:spPr bwMode="auto">
              <a:xfrm>
                <a:off x="2197101" y="2459039"/>
                <a:ext cx="85725" cy="65088"/>
              </a:xfrm>
              <a:custGeom>
                <a:avLst/>
                <a:gdLst>
                  <a:gd name="T0" fmla="*/ 1 w 8"/>
                  <a:gd name="T1" fmla="*/ 5 h 6"/>
                  <a:gd name="T2" fmla="*/ 2 w 8"/>
                  <a:gd name="T3" fmla="*/ 5 h 6"/>
                  <a:gd name="T4" fmla="*/ 4 w 8"/>
                  <a:gd name="T5" fmla="*/ 5 h 6"/>
                  <a:gd name="T6" fmla="*/ 5 w 8"/>
                  <a:gd name="T7" fmla="*/ 6 h 6"/>
                  <a:gd name="T8" fmla="*/ 6 w 8"/>
                  <a:gd name="T9" fmla="*/ 6 h 6"/>
                  <a:gd name="T10" fmla="*/ 7 w 8"/>
                  <a:gd name="T11" fmla="*/ 6 h 6"/>
                  <a:gd name="T12" fmla="*/ 7 w 8"/>
                  <a:gd name="T13" fmla="*/ 5 h 6"/>
                  <a:gd name="T14" fmla="*/ 7 w 8"/>
                  <a:gd name="T15" fmla="*/ 4 h 6"/>
                  <a:gd name="T16" fmla="*/ 7 w 8"/>
                  <a:gd name="T17" fmla="*/ 3 h 6"/>
                  <a:gd name="T18" fmla="*/ 8 w 8"/>
                  <a:gd name="T19" fmla="*/ 2 h 6"/>
                  <a:gd name="T20" fmla="*/ 8 w 8"/>
                  <a:gd name="T21" fmla="*/ 1 h 6"/>
                  <a:gd name="T22" fmla="*/ 8 w 8"/>
                  <a:gd name="T23" fmla="*/ 0 h 6"/>
                  <a:gd name="T24" fmla="*/ 6 w 8"/>
                  <a:gd name="T25" fmla="*/ 0 h 6"/>
                  <a:gd name="T26" fmla="*/ 5 w 8"/>
                  <a:gd name="T27" fmla="*/ 0 h 6"/>
                  <a:gd name="T28" fmla="*/ 3 w 8"/>
                  <a:gd name="T29" fmla="*/ 1 h 6"/>
                  <a:gd name="T30" fmla="*/ 3 w 8"/>
                  <a:gd name="T31" fmla="*/ 1 h 6"/>
                  <a:gd name="T32" fmla="*/ 4 w 8"/>
                  <a:gd name="T33" fmla="*/ 2 h 6"/>
                  <a:gd name="T34" fmla="*/ 5 w 8"/>
                  <a:gd name="T35" fmla="*/ 2 h 6"/>
                  <a:gd name="T36" fmla="*/ 5 w 8"/>
                  <a:gd name="T37" fmla="*/ 3 h 6"/>
                  <a:gd name="T38" fmla="*/ 5 w 8"/>
                  <a:gd name="T39" fmla="*/ 3 h 6"/>
                  <a:gd name="T40" fmla="*/ 6 w 8"/>
                  <a:gd name="T41" fmla="*/ 4 h 6"/>
                  <a:gd name="T42" fmla="*/ 5 w 8"/>
                  <a:gd name="T43" fmla="*/ 4 h 6"/>
                  <a:gd name="T44" fmla="*/ 4 w 8"/>
                  <a:gd name="T45" fmla="*/ 4 h 6"/>
                  <a:gd name="T46" fmla="*/ 3 w 8"/>
                  <a:gd name="T47" fmla="*/ 4 h 6"/>
                  <a:gd name="T48" fmla="*/ 1 w 8"/>
                  <a:gd name="T49" fmla="*/ 4 h 6"/>
                  <a:gd name="T50" fmla="*/ 0 w 8"/>
                  <a:gd name="T51" fmla="*/ 4 h 6"/>
                  <a:gd name="T52" fmla="*/ 0 w 8"/>
                  <a:gd name="T53" fmla="*/ 5 h 6"/>
                  <a:gd name="T54" fmla="*/ 1 w 8"/>
                  <a:gd name="T55"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 h="6">
                    <a:moveTo>
                      <a:pt x="1" y="5"/>
                    </a:moveTo>
                    <a:cubicBezTo>
                      <a:pt x="2" y="5"/>
                      <a:pt x="2" y="5"/>
                      <a:pt x="2" y="5"/>
                    </a:cubicBezTo>
                    <a:cubicBezTo>
                      <a:pt x="3" y="5"/>
                      <a:pt x="3" y="5"/>
                      <a:pt x="4" y="5"/>
                    </a:cubicBezTo>
                    <a:cubicBezTo>
                      <a:pt x="4" y="6"/>
                      <a:pt x="4" y="6"/>
                      <a:pt x="5" y="6"/>
                    </a:cubicBezTo>
                    <a:cubicBezTo>
                      <a:pt x="5" y="6"/>
                      <a:pt x="5" y="6"/>
                      <a:pt x="6" y="6"/>
                    </a:cubicBezTo>
                    <a:cubicBezTo>
                      <a:pt x="6" y="6"/>
                      <a:pt x="7" y="6"/>
                      <a:pt x="7" y="6"/>
                    </a:cubicBezTo>
                    <a:cubicBezTo>
                      <a:pt x="7" y="6"/>
                      <a:pt x="7" y="5"/>
                      <a:pt x="7" y="5"/>
                    </a:cubicBezTo>
                    <a:cubicBezTo>
                      <a:pt x="7" y="5"/>
                      <a:pt x="7" y="5"/>
                      <a:pt x="7" y="4"/>
                    </a:cubicBezTo>
                    <a:cubicBezTo>
                      <a:pt x="7" y="4"/>
                      <a:pt x="7" y="3"/>
                      <a:pt x="7" y="3"/>
                    </a:cubicBezTo>
                    <a:cubicBezTo>
                      <a:pt x="7" y="2"/>
                      <a:pt x="8" y="2"/>
                      <a:pt x="8" y="2"/>
                    </a:cubicBezTo>
                    <a:cubicBezTo>
                      <a:pt x="8" y="1"/>
                      <a:pt x="8" y="1"/>
                      <a:pt x="8" y="1"/>
                    </a:cubicBezTo>
                    <a:cubicBezTo>
                      <a:pt x="8" y="0"/>
                      <a:pt x="8" y="0"/>
                      <a:pt x="8" y="0"/>
                    </a:cubicBezTo>
                    <a:cubicBezTo>
                      <a:pt x="7" y="0"/>
                      <a:pt x="7" y="0"/>
                      <a:pt x="6" y="0"/>
                    </a:cubicBezTo>
                    <a:cubicBezTo>
                      <a:pt x="6" y="0"/>
                      <a:pt x="6" y="0"/>
                      <a:pt x="5" y="0"/>
                    </a:cubicBezTo>
                    <a:cubicBezTo>
                      <a:pt x="5" y="0"/>
                      <a:pt x="4" y="0"/>
                      <a:pt x="3" y="1"/>
                    </a:cubicBezTo>
                    <a:cubicBezTo>
                      <a:pt x="3" y="1"/>
                      <a:pt x="3" y="1"/>
                      <a:pt x="3" y="1"/>
                    </a:cubicBezTo>
                    <a:cubicBezTo>
                      <a:pt x="3" y="2"/>
                      <a:pt x="4" y="1"/>
                      <a:pt x="4" y="2"/>
                    </a:cubicBezTo>
                    <a:cubicBezTo>
                      <a:pt x="5" y="2"/>
                      <a:pt x="5" y="2"/>
                      <a:pt x="5" y="2"/>
                    </a:cubicBezTo>
                    <a:cubicBezTo>
                      <a:pt x="5" y="2"/>
                      <a:pt x="5" y="3"/>
                      <a:pt x="5" y="3"/>
                    </a:cubicBezTo>
                    <a:cubicBezTo>
                      <a:pt x="5" y="3"/>
                      <a:pt x="5" y="3"/>
                      <a:pt x="5" y="3"/>
                    </a:cubicBezTo>
                    <a:cubicBezTo>
                      <a:pt x="5" y="4"/>
                      <a:pt x="5" y="3"/>
                      <a:pt x="6" y="4"/>
                    </a:cubicBezTo>
                    <a:cubicBezTo>
                      <a:pt x="6" y="4"/>
                      <a:pt x="5" y="4"/>
                      <a:pt x="5" y="4"/>
                    </a:cubicBezTo>
                    <a:cubicBezTo>
                      <a:pt x="5" y="5"/>
                      <a:pt x="5" y="4"/>
                      <a:pt x="4" y="4"/>
                    </a:cubicBezTo>
                    <a:cubicBezTo>
                      <a:pt x="4" y="4"/>
                      <a:pt x="4" y="4"/>
                      <a:pt x="3" y="4"/>
                    </a:cubicBezTo>
                    <a:cubicBezTo>
                      <a:pt x="2" y="4"/>
                      <a:pt x="2" y="4"/>
                      <a:pt x="1" y="4"/>
                    </a:cubicBezTo>
                    <a:cubicBezTo>
                      <a:pt x="1" y="4"/>
                      <a:pt x="1" y="4"/>
                      <a:pt x="0" y="4"/>
                    </a:cubicBezTo>
                    <a:cubicBezTo>
                      <a:pt x="0" y="4"/>
                      <a:pt x="0" y="5"/>
                      <a:pt x="0" y="5"/>
                    </a:cubicBezTo>
                    <a:cubicBezTo>
                      <a:pt x="1" y="5"/>
                      <a:pt x="1" y="5"/>
                      <a:pt x="1"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6" name="Freeform 326"/>
              <p:cNvSpPr>
                <a:spLocks/>
              </p:cNvSpPr>
              <p:nvPr/>
            </p:nvSpPr>
            <p:spPr bwMode="auto">
              <a:xfrm>
                <a:off x="1785939" y="2513014"/>
                <a:ext cx="53975" cy="76200"/>
              </a:xfrm>
              <a:custGeom>
                <a:avLst/>
                <a:gdLst>
                  <a:gd name="T0" fmla="*/ 4 w 5"/>
                  <a:gd name="T1" fmla="*/ 0 h 7"/>
                  <a:gd name="T2" fmla="*/ 3 w 5"/>
                  <a:gd name="T3" fmla="*/ 0 h 7"/>
                  <a:gd name="T4" fmla="*/ 3 w 5"/>
                  <a:gd name="T5" fmla="*/ 0 h 7"/>
                  <a:gd name="T6" fmla="*/ 2 w 5"/>
                  <a:gd name="T7" fmla="*/ 1 h 7"/>
                  <a:gd name="T8" fmla="*/ 1 w 5"/>
                  <a:gd name="T9" fmla="*/ 1 h 7"/>
                  <a:gd name="T10" fmla="*/ 1 w 5"/>
                  <a:gd name="T11" fmla="*/ 3 h 7"/>
                  <a:gd name="T12" fmla="*/ 1 w 5"/>
                  <a:gd name="T13" fmla="*/ 4 h 7"/>
                  <a:gd name="T14" fmla="*/ 0 w 5"/>
                  <a:gd name="T15" fmla="*/ 5 h 7"/>
                  <a:gd name="T16" fmla="*/ 1 w 5"/>
                  <a:gd name="T17" fmla="*/ 7 h 7"/>
                  <a:gd name="T18" fmla="*/ 2 w 5"/>
                  <a:gd name="T19" fmla="*/ 7 h 7"/>
                  <a:gd name="T20" fmla="*/ 2 w 5"/>
                  <a:gd name="T21" fmla="*/ 7 h 7"/>
                  <a:gd name="T22" fmla="*/ 2 w 5"/>
                  <a:gd name="T23" fmla="*/ 6 h 7"/>
                  <a:gd name="T24" fmla="*/ 2 w 5"/>
                  <a:gd name="T25" fmla="*/ 6 h 7"/>
                  <a:gd name="T26" fmla="*/ 4 w 5"/>
                  <a:gd name="T27" fmla="*/ 4 h 7"/>
                  <a:gd name="T28" fmla="*/ 4 w 5"/>
                  <a:gd name="T29" fmla="*/ 3 h 7"/>
                  <a:gd name="T30" fmla="*/ 4 w 5"/>
                  <a:gd name="T31" fmla="*/ 2 h 7"/>
                  <a:gd name="T32" fmla="*/ 5 w 5"/>
                  <a:gd name="T33" fmla="*/ 1 h 7"/>
                  <a:gd name="T34" fmla="*/ 4 w 5"/>
                  <a:gd name="T35" fmla="*/ 0 h 7"/>
                  <a:gd name="T36" fmla="*/ 4 w 5"/>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7">
                    <a:moveTo>
                      <a:pt x="4" y="0"/>
                    </a:moveTo>
                    <a:cubicBezTo>
                      <a:pt x="4" y="0"/>
                      <a:pt x="4" y="0"/>
                      <a:pt x="3" y="0"/>
                    </a:cubicBezTo>
                    <a:cubicBezTo>
                      <a:pt x="3" y="0"/>
                      <a:pt x="3" y="0"/>
                      <a:pt x="3" y="0"/>
                    </a:cubicBezTo>
                    <a:cubicBezTo>
                      <a:pt x="2" y="1"/>
                      <a:pt x="2" y="1"/>
                      <a:pt x="2" y="1"/>
                    </a:cubicBezTo>
                    <a:cubicBezTo>
                      <a:pt x="2" y="1"/>
                      <a:pt x="1" y="1"/>
                      <a:pt x="1" y="1"/>
                    </a:cubicBezTo>
                    <a:cubicBezTo>
                      <a:pt x="1" y="2"/>
                      <a:pt x="1" y="2"/>
                      <a:pt x="1" y="3"/>
                    </a:cubicBezTo>
                    <a:cubicBezTo>
                      <a:pt x="1" y="3"/>
                      <a:pt x="1" y="4"/>
                      <a:pt x="1" y="4"/>
                    </a:cubicBezTo>
                    <a:cubicBezTo>
                      <a:pt x="1" y="5"/>
                      <a:pt x="0" y="5"/>
                      <a:pt x="0" y="5"/>
                    </a:cubicBezTo>
                    <a:cubicBezTo>
                      <a:pt x="0" y="6"/>
                      <a:pt x="0" y="7"/>
                      <a:pt x="1" y="7"/>
                    </a:cubicBezTo>
                    <a:cubicBezTo>
                      <a:pt x="1" y="7"/>
                      <a:pt x="1" y="7"/>
                      <a:pt x="2" y="7"/>
                    </a:cubicBezTo>
                    <a:cubicBezTo>
                      <a:pt x="2" y="7"/>
                      <a:pt x="2" y="7"/>
                      <a:pt x="2" y="7"/>
                    </a:cubicBezTo>
                    <a:cubicBezTo>
                      <a:pt x="2" y="7"/>
                      <a:pt x="2" y="7"/>
                      <a:pt x="2" y="6"/>
                    </a:cubicBezTo>
                    <a:cubicBezTo>
                      <a:pt x="2" y="6"/>
                      <a:pt x="2" y="6"/>
                      <a:pt x="2" y="6"/>
                    </a:cubicBezTo>
                    <a:cubicBezTo>
                      <a:pt x="3" y="5"/>
                      <a:pt x="3" y="5"/>
                      <a:pt x="4" y="4"/>
                    </a:cubicBezTo>
                    <a:cubicBezTo>
                      <a:pt x="4" y="4"/>
                      <a:pt x="4" y="4"/>
                      <a:pt x="4" y="3"/>
                    </a:cubicBezTo>
                    <a:cubicBezTo>
                      <a:pt x="4" y="3"/>
                      <a:pt x="4" y="2"/>
                      <a:pt x="4" y="2"/>
                    </a:cubicBezTo>
                    <a:cubicBezTo>
                      <a:pt x="4" y="2"/>
                      <a:pt x="4" y="1"/>
                      <a:pt x="5" y="1"/>
                    </a:cubicBezTo>
                    <a:cubicBezTo>
                      <a:pt x="5" y="1"/>
                      <a:pt x="5" y="0"/>
                      <a:pt x="4" y="0"/>
                    </a:cubicBezTo>
                    <a:cubicBezTo>
                      <a:pt x="4" y="0"/>
                      <a:pt x="4" y="0"/>
                      <a:pt x="4"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7" name="Freeform 327"/>
              <p:cNvSpPr>
                <a:spLocks/>
              </p:cNvSpPr>
              <p:nvPr/>
            </p:nvSpPr>
            <p:spPr bwMode="auto">
              <a:xfrm>
                <a:off x="2671764" y="3022601"/>
                <a:ext cx="0" cy="9525"/>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1"/>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8" name="Freeform 328"/>
              <p:cNvSpPr>
                <a:spLocks/>
              </p:cNvSpPr>
              <p:nvPr/>
            </p:nvSpPr>
            <p:spPr bwMode="auto">
              <a:xfrm>
                <a:off x="2541589" y="2816226"/>
                <a:ext cx="130175" cy="227013"/>
              </a:xfrm>
              <a:custGeom>
                <a:avLst/>
                <a:gdLst>
                  <a:gd name="T0" fmla="*/ 2 w 12"/>
                  <a:gd name="T1" fmla="*/ 3 h 21"/>
                  <a:gd name="T2" fmla="*/ 2 w 12"/>
                  <a:gd name="T3" fmla="*/ 4 h 21"/>
                  <a:gd name="T4" fmla="*/ 2 w 12"/>
                  <a:gd name="T5" fmla="*/ 4 h 21"/>
                  <a:gd name="T6" fmla="*/ 1 w 12"/>
                  <a:gd name="T7" fmla="*/ 5 h 21"/>
                  <a:gd name="T8" fmla="*/ 0 w 12"/>
                  <a:gd name="T9" fmla="*/ 5 h 21"/>
                  <a:gd name="T10" fmla="*/ 0 w 12"/>
                  <a:gd name="T11" fmla="*/ 7 h 21"/>
                  <a:gd name="T12" fmla="*/ 1 w 12"/>
                  <a:gd name="T13" fmla="*/ 9 h 21"/>
                  <a:gd name="T14" fmla="*/ 1 w 12"/>
                  <a:gd name="T15" fmla="*/ 10 h 21"/>
                  <a:gd name="T16" fmla="*/ 1 w 12"/>
                  <a:gd name="T17" fmla="*/ 10 h 21"/>
                  <a:gd name="T18" fmla="*/ 3 w 12"/>
                  <a:gd name="T19" fmla="*/ 10 h 21"/>
                  <a:gd name="T20" fmla="*/ 3 w 12"/>
                  <a:gd name="T21" fmla="*/ 10 h 21"/>
                  <a:gd name="T22" fmla="*/ 3 w 12"/>
                  <a:gd name="T23" fmla="*/ 12 h 21"/>
                  <a:gd name="T24" fmla="*/ 3 w 12"/>
                  <a:gd name="T25" fmla="*/ 13 h 21"/>
                  <a:gd name="T26" fmla="*/ 4 w 12"/>
                  <a:gd name="T27" fmla="*/ 13 h 21"/>
                  <a:gd name="T28" fmla="*/ 4 w 12"/>
                  <a:gd name="T29" fmla="*/ 14 h 21"/>
                  <a:gd name="T30" fmla="*/ 3 w 12"/>
                  <a:gd name="T31" fmla="*/ 15 h 21"/>
                  <a:gd name="T32" fmla="*/ 3 w 12"/>
                  <a:gd name="T33" fmla="*/ 16 h 21"/>
                  <a:gd name="T34" fmla="*/ 3 w 12"/>
                  <a:gd name="T35" fmla="*/ 18 h 21"/>
                  <a:gd name="T36" fmla="*/ 3 w 12"/>
                  <a:gd name="T37" fmla="*/ 18 h 21"/>
                  <a:gd name="T38" fmla="*/ 4 w 12"/>
                  <a:gd name="T39" fmla="*/ 19 h 21"/>
                  <a:gd name="T40" fmla="*/ 4 w 12"/>
                  <a:gd name="T41" fmla="*/ 21 h 21"/>
                  <a:gd name="T42" fmla="*/ 5 w 12"/>
                  <a:gd name="T43" fmla="*/ 21 h 21"/>
                  <a:gd name="T44" fmla="*/ 6 w 12"/>
                  <a:gd name="T45" fmla="*/ 21 h 21"/>
                  <a:gd name="T46" fmla="*/ 7 w 12"/>
                  <a:gd name="T47" fmla="*/ 21 h 21"/>
                  <a:gd name="T48" fmla="*/ 8 w 12"/>
                  <a:gd name="T49" fmla="*/ 20 h 21"/>
                  <a:gd name="T50" fmla="*/ 9 w 12"/>
                  <a:gd name="T51" fmla="*/ 20 h 21"/>
                  <a:gd name="T52" fmla="*/ 10 w 12"/>
                  <a:gd name="T53" fmla="*/ 19 h 21"/>
                  <a:gd name="T54" fmla="*/ 12 w 12"/>
                  <a:gd name="T55" fmla="*/ 19 h 21"/>
                  <a:gd name="T56" fmla="*/ 11 w 12"/>
                  <a:gd name="T57" fmla="*/ 18 h 21"/>
                  <a:gd name="T58" fmla="*/ 10 w 12"/>
                  <a:gd name="T59" fmla="*/ 17 h 21"/>
                  <a:gd name="T60" fmla="*/ 10 w 12"/>
                  <a:gd name="T61" fmla="*/ 16 h 21"/>
                  <a:gd name="T62" fmla="*/ 10 w 12"/>
                  <a:gd name="T63" fmla="*/ 15 h 21"/>
                  <a:gd name="T64" fmla="*/ 9 w 12"/>
                  <a:gd name="T65" fmla="*/ 15 h 21"/>
                  <a:gd name="T66" fmla="*/ 8 w 12"/>
                  <a:gd name="T67" fmla="*/ 14 h 21"/>
                  <a:gd name="T68" fmla="*/ 8 w 12"/>
                  <a:gd name="T69" fmla="*/ 11 h 21"/>
                  <a:gd name="T70" fmla="*/ 9 w 12"/>
                  <a:gd name="T71" fmla="*/ 10 h 21"/>
                  <a:gd name="T72" fmla="*/ 10 w 12"/>
                  <a:gd name="T73" fmla="*/ 11 h 21"/>
                  <a:gd name="T74" fmla="*/ 10 w 12"/>
                  <a:gd name="T75" fmla="*/ 9 h 21"/>
                  <a:gd name="T76" fmla="*/ 10 w 12"/>
                  <a:gd name="T77" fmla="*/ 8 h 21"/>
                  <a:gd name="T78" fmla="*/ 10 w 12"/>
                  <a:gd name="T79" fmla="*/ 7 h 21"/>
                  <a:gd name="T80" fmla="*/ 10 w 12"/>
                  <a:gd name="T81" fmla="*/ 7 h 21"/>
                  <a:gd name="T82" fmla="*/ 10 w 12"/>
                  <a:gd name="T83" fmla="*/ 6 h 21"/>
                  <a:gd name="T84" fmla="*/ 9 w 12"/>
                  <a:gd name="T85" fmla="*/ 6 h 21"/>
                  <a:gd name="T86" fmla="*/ 8 w 12"/>
                  <a:gd name="T87" fmla="*/ 5 h 21"/>
                  <a:gd name="T88" fmla="*/ 8 w 12"/>
                  <a:gd name="T89" fmla="*/ 5 h 21"/>
                  <a:gd name="T90" fmla="*/ 7 w 12"/>
                  <a:gd name="T91" fmla="*/ 4 h 21"/>
                  <a:gd name="T92" fmla="*/ 6 w 12"/>
                  <a:gd name="T93" fmla="*/ 3 h 21"/>
                  <a:gd name="T94" fmla="*/ 6 w 12"/>
                  <a:gd name="T95" fmla="*/ 2 h 21"/>
                  <a:gd name="T96" fmla="*/ 5 w 12"/>
                  <a:gd name="T97" fmla="*/ 1 h 21"/>
                  <a:gd name="T98" fmla="*/ 4 w 12"/>
                  <a:gd name="T99" fmla="*/ 0 h 21"/>
                  <a:gd name="T100" fmla="*/ 4 w 12"/>
                  <a:gd name="T101" fmla="*/ 0 h 21"/>
                  <a:gd name="T102" fmla="*/ 4 w 12"/>
                  <a:gd name="T103" fmla="*/ 1 h 21"/>
                  <a:gd name="T104" fmla="*/ 3 w 12"/>
                  <a:gd name="T105" fmla="*/ 2 h 21"/>
                  <a:gd name="T106" fmla="*/ 2 w 12"/>
                  <a:gd name="T10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 h="21">
                    <a:moveTo>
                      <a:pt x="2" y="3"/>
                    </a:moveTo>
                    <a:cubicBezTo>
                      <a:pt x="2" y="3"/>
                      <a:pt x="1" y="3"/>
                      <a:pt x="2" y="4"/>
                    </a:cubicBezTo>
                    <a:cubicBezTo>
                      <a:pt x="2" y="4"/>
                      <a:pt x="2" y="4"/>
                      <a:pt x="2" y="4"/>
                    </a:cubicBezTo>
                    <a:cubicBezTo>
                      <a:pt x="2" y="5"/>
                      <a:pt x="2" y="5"/>
                      <a:pt x="1" y="5"/>
                    </a:cubicBezTo>
                    <a:cubicBezTo>
                      <a:pt x="1" y="5"/>
                      <a:pt x="0" y="5"/>
                      <a:pt x="0" y="5"/>
                    </a:cubicBezTo>
                    <a:cubicBezTo>
                      <a:pt x="0" y="6"/>
                      <a:pt x="0" y="6"/>
                      <a:pt x="0" y="7"/>
                    </a:cubicBezTo>
                    <a:cubicBezTo>
                      <a:pt x="0" y="8"/>
                      <a:pt x="0" y="8"/>
                      <a:pt x="1" y="9"/>
                    </a:cubicBezTo>
                    <a:cubicBezTo>
                      <a:pt x="1" y="9"/>
                      <a:pt x="1" y="10"/>
                      <a:pt x="1" y="10"/>
                    </a:cubicBezTo>
                    <a:cubicBezTo>
                      <a:pt x="1" y="10"/>
                      <a:pt x="1" y="10"/>
                      <a:pt x="1" y="10"/>
                    </a:cubicBezTo>
                    <a:cubicBezTo>
                      <a:pt x="2" y="10"/>
                      <a:pt x="2" y="9"/>
                      <a:pt x="3" y="10"/>
                    </a:cubicBezTo>
                    <a:cubicBezTo>
                      <a:pt x="3" y="10"/>
                      <a:pt x="3" y="10"/>
                      <a:pt x="3" y="10"/>
                    </a:cubicBezTo>
                    <a:cubicBezTo>
                      <a:pt x="3" y="11"/>
                      <a:pt x="3" y="11"/>
                      <a:pt x="3" y="12"/>
                    </a:cubicBezTo>
                    <a:cubicBezTo>
                      <a:pt x="3" y="12"/>
                      <a:pt x="3" y="12"/>
                      <a:pt x="3" y="13"/>
                    </a:cubicBezTo>
                    <a:cubicBezTo>
                      <a:pt x="4" y="13"/>
                      <a:pt x="4" y="13"/>
                      <a:pt x="4" y="13"/>
                    </a:cubicBezTo>
                    <a:cubicBezTo>
                      <a:pt x="4" y="14"/>
                      <a:pt x="4" y="14"/>
                      <a:pt x="4" y="14"/>
                    </a:cubicBezTo>
                    <a:cubicBezTo>
                      <a:pt x="3" y="14"/>
                      <a:pt x="3" y="15"/>
                      <a:pt x="3" y="15"/>
                    </a:cubicBezTo>
                    <a:cubicBezTo>
                      <a:pt x="3" y="15"/>
                      <a:pt x="3" y="16"/>
                      <a:pt x="3" y="16"/>
                    </a:cubicBezTo>
                    <a:cubicBezTo>
                      <a:pt x="3" y="17"/>
                      <a:pt x="2" y="17"/>
                      <a:pt x="3" y="18"/>
                    </a:cubicBezTo>
                    <a:cubicBezTo>
                      <a:pt x="3" y="18"/>
                      <a:pt x="3" y="18"/>
                      <a:pt x="3" y="18"/>
                    </a:cubicBezTo>
                    <a:cubicBezTo>
                      <a:pt x="4" y="18"/>
                      <a:pt x="3" y="19"/>
                      <a:pt x="4" y="19"/>
                    </a:cubicBezTo>
                    <a:cubicBezTo>
                      <a:pt x="4" y="20"/>
                      <a:pt x="4" y="20"/>
                      <a:pt x="4" y="21"/>
                    </a:cubicBezTo>
                    <a:cubicBezTo>
                      <a:pt x="5" y="21"/>
                      <a:pt x="5" y="21"/>
                      <a:pt x="5" y="21"/>
                    </a:cubicBezTo>
                    <a:cubicBezTo>
                      <a:pt x="6" y="21"/>
                      <a:pt x="6" y="21"/>
                      <a:pt x="6" y="21"/>
                    </a:cubicBezTo>
                    <a:cubicBezTo>
                      <a:pt x="7" y="21"/>
                      <a:pt x="6" y="21"/>
                      <a:pt x="7" y="21"/>
                    </a:cubicBezTo>
                    <a:cubicBezTo>
                      <a:pt x="7" y="20"/>
                      <a:pt x="8" y="21"/>
                      <a:pt x="8" y="20"/>
                    </a:cubicBezTo>
                    <a:cubicBezTo>
                      <a:pt x="9" y="20"/>
                      <a:pt x="9" y="20"/>
                      <a:pt x="9" y="20"/>
                    </a:cubicBezTo>
                    <a:cubicBezTo>
                      <a:pt x="10" y="19"/>
                      <a:pt x="10" y="19"/>
                      <a:pt x="10" y="19"/>
                    </a:cubicBezTo>
                    <a:cubicBezTo>
                      <a:pt x="11" y="19"/>
                      <a:pt x="11" y="19"/>
                      <a:pt x="12" y="19"/>
                    </a:cubicBezTo>
                    <a:cubicBezTo>
                      <a:pt x="12" y="19"/>
                      <a:pt x="11" y="19"/>
                      <a:pt x="11" y="18"/>
                    </a:cubicBezTo>
                    <a:cubicBezTo>
                      <a:pt x="11" y="18"/>
                      <a:pt x="11" y="18"/>
                      <a:pt x="10" y="17"/>
                    </a:cubicBezTo>
                    <a:cubicBezTo>
                      <a:pt x="10" y="17"/>
                      <a:pt x="10" y="17"/>
                      <a:pt x="10" y="16"/>
                    </a:cubicBezTo>
                    <a:cubicBezTo>
                      <a:pt x="10" y="16"/>
                      <a:pt x="10" y="15"/>
                      <a:pt x="10" y="15"/>
                    </a:cubicBezTo>
                    <a:cubicBezTo>
                      <a:pt x="9" y="15"/>
                      <a:pt x="9" y="15"/>
                      <a:pt x="9" y="15"/>
                    </a:cubicBezTo>
                    <a:cubicBezTo>
                      <a:pt x="8" y="15"/>
                      <a:pt x="8" y="14"/>
                      <a:pt x="8" y="14"/>
                    </a:cubicBezTo>
                    <a:cubicBezTo>
                      <a:pt x="8" y="13"/>
                      <a:pt x="8" y="12"/>
                      <a:pt x="8" y="11"/>
                    </a:cubicBezTo>
                    <a:cubicBezTo>
                      <a:pt x="8" y="11"/>
                      <a:pt x="8" y="10"/>
                      <a:pt x="9" y="10"/>
                    </a:cubicBezTo>
                    <a:cubicBezTo>
                      <a:pt x="9" y="10"/>
                      <a:pt x="9" y="11"/>
                      <a:pt x="10" y="11"/>
                    </a:cubicBezTo>
                    <a:cubicBezTo>
                      <a:pt x="10" y="11"/>
                      <a:pt x="10" y="10"/>
                      <a:pt x="10" y="9"/>
                    </a:cubicBezTo>
                    <a:cubicBezTo>
                      <a:pt x="10" y="9"/>
                      <a:pt x="10" y="9"/>
                      <a:pt x="10" y="8"/>
                    </a:cubicBezTo>
                    <a:cubicBezTo>
                      <a:pt x="10" y="8"/>
                      <a:pt x="10" y="8"/>
                      <a:pt x="10" y="7"/>
                    </a:cubicBezTo>
                    <a:cubicBezTo>
                      <a:pt x="10" y="7"/>
                      <a:pt x="10" y="7"/>
                      <a:pt x="10" y="7"/>
                    </a:cubicBezTo>
                    <a:cubicBezTo>
                      <a:pt x="10" y="7"/>
                      <a:pt x="10" y="7"/>
                      <a:pt x="10" y="6"/>
                    </a:cubicBezTo>
                    <a:cubicBezTo>
                      <a:pt x="10" y="6"/>
                      <a:pt x="9" y="6"/>
                      <a:pt x="9" y="6"/>
                    </a:cubicBezTo>
                    <a:cubicBezTo>
                      <a:pt x="9" y="5"/>
                      <a:pt x="9" y="5"/>
                      <a:pt x="8" y="5"/>
                    </a:cubicBezTo>
                    <a:cubicBezTo>
                      <a:pt x="8" y="5"/>
                      <a:pt x="8" y="5"/>
                      <a:pt x="8" y="5"/>
                    </a:cubicBezTo>
                    <a:cubicBezTo>
                      <a:pt x="7" y="5"/>
                      <a:pt x="7" y="5"/>
                      <a:pt x="7" y="4"/>
                    </a:cubicBezTo>
                    <a:cubicBezTo>
                      <a:pt x="6" y="4"/>
                      <a:pt x="7" y="3"/>
                      <a:pt x="6" y="3"/>
                    </a:cubicBezTo>
                    <a:cubicBezTo>
                      <a:pt x="6" y="2"/>
                      <a:pt x="6" y="2"/>
                      <a:pt x="6" y="2"/>
                    </a:cubicBezTo>
                    <a:cubicBezTo>
                      <a:pt x="5" y="1"/>
                      <a:pt x="5" y="1"/>
                      <a:pt x="5" y="1"/>
                    </a:cubicBezTo>
                    <a:cubicBezTo>
                      <a:pt x="4" y="0"/>
                      <a:pt x="4" y="0"/>
                      <a:pt x="4" y="0"/>
                    </a:cubicBezTo>
                    <a:cubicBezTo>
                      <a:pt x="4" y="0"/>
                      <a:pt x="4" y="0"/>
                      <a:pt x="4" y="0"/>
                    </a:cubicBezTo>
                    <a:cubicBezTo>
                      <a:pt x="4" y="1"/>
                      <a:pt x="4" y="1"/>
                      <a:pt x="4" y="1"/>
                    </a:cubicBezTo>
                    <a:cubicBezTo>
                      <a:pt x="3" y="1"/>
                      <a:pt x="3" y="1"/>
                      <a:pt x="3" y="2"/>
                    </a:cubicBezTo>
                    <a:cubicBezTo>
                      <a:pt x="2" y="2"/>
                      <a:pt x="2" y="2"/>
                      <a:pt x="2"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9" name="Freeform 329"/>
              <p:cNvSpPr>
                <a:spLocks/>
              </p:cNvSpPr>
              <p:nvPr/>
            </p:nvSpPr>
            <p:spPr bwMode="auto">
              <a:xfrm>
                <a:off x="1981201" y="3032126"/>
                <a:ext cx="171450" cy="206375"/>
              </a:xfrm>
              <a:custGeom>
                <a:avLst/>
                <a:gdLst>
                  <a:gd name="T0" fmla="*/ 1 w 16"/>
                  <a:gd name="T1" fmla="*/ 11 h 19"/>
                  <a:gd name="T2" fmla="*/ 1 w 16"/>
                  <a:gd name="T3" fmla="*/ 12 h 19"/>
                  <a:gd name="T4" fmla="*/ 2 w 16"/>
                  <a:gd name="T5" fmla="*/ 12 h 19"/>
                  <a:gd name="T6" fmla="*/ 4 w 16"/>
                  <a:gd name="T7" fmla="*/ 13 h 19"/>
                  <a:gd name="T8" fmla="*/ 3 w 16"/>
                  <a:gd name="T9" fmla="*/ 13 h 19"/>
                  <a:gd name="T10" fmla="*/ 3 w 16"/>
                  <a:gd name="T11" fmla="*/ 14 h 19"/>
                  <a:gd name="T12" fmla="*/ 3 w 16"/>
                  <a:gd name="T13" fmla="*/ 14 h 19"/>
                  <a:gd name="T14" fmla="*/ 3 w 16"/>
                  <a:gd name="T15" fmla="*/ 15 h 19"/>
                  <a:gd name="T16" fmla="*/ 4 w 16"/>
                  <a:gd name="T17" fmla="*/ 16 h 19"/>
                  <a:gd name="T18" fmla="*/ 3 w 16"/>
                  <a:gd name="T19" fmla="*/ 16 h 19"/>
                  <a:gd name="T20" fmla="*/ 3 w 16"/>
                  <a:gd name="T21" fmla="*/ 17 h 19"/>
                  <a:gd name="T22" fmla="*/ 4 w 16"/>
                  <a:gd name="T23" fmla="*/ 17 h 19"/>
                  <a:gd name="T24" fmla="*/ 5 w 16"/>
                  <a:gd name="T25" fmla="*/ 18 h 19"/>
                  <a:gd name="T26" fmla="*/ 6 w 16"/>
                  <a:gd name="T27" fmla="*/ 19 h 19"/>
                  <a:gd name="T28" fmla="*/ 7 w 16"/>
                  <a:gd name="T29" fmla="*/ 18 h 19"/>
                  <a:gd name="T30" fmla="*/ 7 w 16"/>
                  <a:gd name="T31" fmla="*/ 17 h 19"/>
                  <a:gd name="T32" fmla="*/ 8 w 16"/>
                  <a:gd name="T33" fmla="*/ 15 h 19"/>
                  <a:gd name="T34" fmla="*/ 9 w 16"/>
                  <a:gd name="T35" fmla="*/ 14 h 19"/>
                  <a:gd name="T36" fmla="*/ 9 w 16"/>
                  <a:gd name="T37" fmla="*/ 13 h 19"/>
                  <a:gd name="T38" fmla="*/ 11 w 16"/>
                  <a:gd name="T39" fmla="*/ 13 h 19"/>
                  <a:gd name="T40" fmla="*/ 12 w 16"/>
                  <a:gd name="T41" fmla="*/ 12 h 19"/>
                  <a:gd name="T42" fmla="*/ 13 w 16"/>
                  <a:gd name="T43" fmla="*/ 12 h 19"/>
                  <a:gd name="T44" fmla="*/ 14 w 16"/>
                  <a:gd name="T45" fmla="*/ 11 h 19"/>
                  <a:gd name="T46" fmla="*/ 15 w 16"/>
                  <a:gd name="T47" fmla="*/ 10 h 19"/>
                  <a:gd name="T48" fmla="*/ 15 w 16"/>
                  <a:gd name="T49" fmla="*/ 9 h 19"/>
                  <a:gd name="T50" fmla="*/ 15 w 16"/>
                  <a:gd name="T51" fmla="*/ 7 h 19"/>
                  <a:gd name="T52" fmla="*/ 16 w 16"/>
                  <a:gd name="T53" fmla="*/ 6 h 19"/>
                  <a:gd name="T54" fmla="*/ 15 w 16"/>
                  <a:gd name="T55" fmla="*/ 5 h 19"/>
                  <a:gd name="T56" fmla="*/ 15 w 16"/>
                  <a:gd name="T57" fmla="*/ 5 h 19"/>
                  <a:gd name="T58" fmla="*/ 14 w 16"/>
                  <a:gd name="T59" fmla="*/ 4 h 19"/>
                  <a:gd name="T60" fmla="*/ 13 w 16"/>
                  <a:gd name="T61" fmla="*/ 3 h 19"/>
                  <a:gd name="T62" fmla="*/ 12 w 16"/>
                  <a:gd name="T63" fmla="*/ 4 h 19"/>
                  <a:gd name="T64" fmla="*/ 11 w 16"/>
                  <a:gd name="T65" fmla="*/ 4 h 19"/>
                  <a:gd name="T66" fmla="*/ 11 w 16"/>
                  <a:gd name="T67" fmla="*/ 3 h 19"/>
                  <a:gd name="T68" fmla="*/ 9 w 16"/>
                  <a:gd name="T69" fmla="*/ 3 h 19"/>
                  <a:gd name="T70" fmla="*/ 8 w 16"/>
                  <a:gd name="T71" fmla="*/ 2 h 19"/>
                  <a:gd name="T72" fmla="*/ 8 w 16"/>
                  <a:gd name="T73" fmla="*/ 1 h 19"/>
                  <a:gd name="T74" fmla="*/ 7 w 16"/>
                  <a:gd name="T75" fmla="*/ 1 h 19"/>
                  <a:gd name="T76" fmla="*/ 7 w 16"/>
                  <a:gd name="T77" fmla="*/ 0 h 19"/>
                  <a:gd name="T78" fmla="*/ 6 w 16"/>
                  <a:gd name="T79" fmla="*/ 2 h 19"/>
                  <a:gd name="T80" fmla="*/ 4 w 16"/>
                  <a:gd name="T81" fmla="*/ 2 h 19"/>
                  <a:gd name="T82" fmla="*/ 4 w 16"/>
                  <a:gd name="T83" fmla="*/ 3 h 19"/>
                  <a:gd name="T84" fmla="*/ 3 w 16"/>
                  <a:gd name="T85" fmla="*/ 5 h 19"/>
                  <a:gd name="T86" fmla="*/ 3 w 16"/>
                  <a:gd name="T87" fmla="*/ 5 h 19"/>
                  <a:gd name="T88" fmla="*/ 2 w 16"/>
                  <a:gd name="T89" fmla="*/ 5 h 19"/>
                  <a:gd name="T90" fmla="*/ 1 w 16"/>
                  <a:gd name="T91" fmla="*/ 7 h 19"/>
                  <a:gd name="T92" fmla="*/ 0 w 16"/>
                  <a:gd name="T93" fmla="*/ 9 h 19"/>
                  <a:gd name="T94" fmla="*/ 0 w 16"/>
                  <a:gd name="T95" fmla="*/ 10 h 19"/>
                  <a:gd name="T96" fmla="*/ 1 w 16"/>
                  <a:gd name="T9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19">
                    <a:moveTo>
                      <a:pt x="1" y="11"/>
                    </a:moveTo>
                    <a:cubicBezTo>
                      <a:pt x="1" y="11"/>
                      <a:pt x="1" y="11"/>
                      <a:pt x="1" y="12"/>
                    </a:cubicBezTo>
                    <a:cubicBezTo>
                      <a:pt x="1" y="12"/>
                      <a:pt x="2" y="12"/>
                      <a:pt x="2" y="12"/>
                    </a:cubicBezTo>
                    <a:cubicBezTo>
                      <a:pt x="3" y="12"/>
                      <a:pt x="4" y="12"/>
                      <a:pt x="4" y="13"/>
                    </a:cubicBezTo>
                    <a:cubicBezTo>
                      <a:pt x="4" y="13"/>
                      <a:pt x="3" y="13"/>
                      <a:pt x="3" y="13"/>
                    </a:cubicBezTo>
                    <a:cubicBezTo>
                      <a:pt x="3" y="14"/>
                      <a:pt x="3" y="14"/>
                      <a:pt x="3" y="14"/>
                    </a:cubicBezTo>
                    <a:cubicBezTo>
                      <a:pt x="3" y="14"/>
                      <a:pt x="3" y="14"/>
                      <a:pt x="3" y="14"/>
                    </a:cubicBezTo>
                    <a:cubicBezTo>
                      <a:pt x="3" y="14"/>
                      <a:pt x="3" y="14"/>
                      <a:pt x="3" y="15"/>
                    </a:cubicBezTo>
                    <a:cubicBezTo>
                      <a:pt x="3" y="15"/>
                      <a:pt x="4" y="15"/>
                      <a:pt x="4" y="16"/>
                    </a:cubicBezTo>
                    <a:cubicBezTo>
                      <a:pt x="3" y="16"/>
                      <a:pt x="3" y="16"/>
                      <a:pt x="3" y="16"/>
                    </a:cubicBezTo>
                    <a:cubicBezTo>
                      <a:pt x="3" y="17"/>
                      <a:pt x="3" y="17"/>
                      <a:pt x="3" y="17"/>
                    </a:cubicBezTo>
                    <a:cubicBezTo>
                      <a:pt x="3" y="18"/>
                      <a:pt x="3" y="17"/>
                      <a:pt x="4" y="17"/>
                    </a:cubicBezTo>
                    <a:cubicBezTo>
                      <a:pt x="4" y="17"/>
                      <a:pt x="5" y="17"/>
                      <a:pt x="5" y="18"/>
                    </a:cubicBezTo>
                    <a:cubicBezTo>
                      <a:pt x="5" y="18"/>
                      <a:pt x="5" y="19"/>
                      <a:pt x="6" y="19"/>
                    </a:cubicBezTo>
                    <a:cubicBezTo>
                      <a:pt x="6" y="19"/>
                      <a:pt x="6" y="19"/>
                      <a:pt x="7" y="18"/>
                    </a:cubicBezTo>
                    <a:cubicBezTo>
                      <a:pt x="7" y="18"/>
                      <a:pt x="7" y="17"/>
                      <a:pt x="7" y="17"/>
                    </a:cubicBezTo>
                    <a:cubicBezTo>
                      <a:pt x="7" y="16"/>
                      <a:pt x="7" y="16"/>
                      <a:pt x="8" y="15"/>
                    </a:cubicBezTo>
                    <a:cubicBezTo>
                      <a:pt x="8" y="15"/>
                      <a:pt x="8" y="14"/>
                      <a:pt x="9" y="14"/>
                    </a:cubicBezTo>
                    <a:cubicBezTo>
                      <a:pt x="9" y="13"/>
                      <a:pt x="9" y="13"/>
                      <a:pt x="9" y="13"/>
                    </a:cubicBezTo>
                    <a:cubicBezTo>
                      <a:pt x="10" y="13"/>
                      <a:pt x="10" y="13"/>
                      <a:pt x="11" y="13"/>
                    </a:cubicBezTo>
                    <a:cubicBezTo>
                      <a:pt x="11" y="12"/>
                      <a:pt x="11" y="12"/>
                      <a:pt x="12" y="12"/>
                    </a:cubicBezTo>
                    <a:cubicBezTo>
                      <a:pt x="12" y="12"/>
                      <a:pt x="12" y="12"/>
                      <a:pt x="13" y="12"/>
                    </a:cubicBezTo>
                    <a:cubicBezTo>
                      <a:pt x="13" y="12"/>
                      <a:pt x="13" y="11"/>
                      <a:pt x="14" y="11"/>
                    </a:cubicBezTo>
                    <a:cubicBezTo>
                      <a:pt x="14" y="11"/>
                      <a:pt x="14" y="10"/>
                      <a:pt x="15" y="10"/>
                    </a:cubicBezTo>
                    <a:cubicBezTo>
                      <a:pt x="15" y="10"/>
                      <a:pt x="15" y="9"/>
                      <a:pt x="15" y="9"/>
                    </a:cubicBezTo>
                    <a:cubicBezTo>
                      <a:pt x="15" y="8"/>
                      <a:pt x="15" y="8"/>
                      <a:pt x="15" y="7"/>
                    </a:cubicBezTo>
                    <a:cubicBezTo>
                      <a:pt x="16" y="7"/>
                      <a:pt x="16" y="7"/>
                      <a:pt x="16" y="6"/>
                    </a:cubicBezTo>
                    <a:cubicBezTo>
                      <a:pt x="16" y="6"/>
                      <a:pt x="15" y="6"/>
                      <a:pt x="15" y="5"/>
                    </a:cubicBezTo>
                    <a:cubicBezTo>
                      <a:pt x="15" y="5"/>
                      <a:pt x="15" y="5"/>
                      <a:pt x="15" y="5"/>
                    </a:cubicBezTo>
                    <a:cubicBezTo>
                      <a:pt x="15" y="5"/>
                      <a:pt x="15" y="5"/>
                      <a:pt x="14" y="4"/>
                    </a:cubicBezTo>
                    <a:cubicBezTo>
                      <a:pt x="14" y="4"/>
                      <a:pt x="14" y="3"/>
                      <a:pt x="13" y="3"/>
                    </a:cubicBezTo>
                    <a:cubicBezTo>
                      <a:pt x="13" y="3"/>
                      <a:pt x="13" y="4"/>
                      <a:pt x="12" y="4"/>
                    </a:cubicBezTo>
                    <a:cubicBezTo>
                      <a:pt x="12" y="4"/>
                      <a:pt x="12" y="4"/>
                      <a:pt x="11" y="4"/>
                    </a:cubicBezTo>
                    <a:cubicBezTo>
                      <a:pt x="11" y="4"/>
                      <a:pt x="11" y="3"/>
                      <a:pt x="11" y="3"/>
                    </a:cubicBezTo>
                    <a:cubicBezTo>
                      <a:pt x="10" y="3"/>
                      <a:pt x="10" y="3"/>
                      <a:pt x="9" y="3"/>
                    </a:cubicBezTo>
                    <a:cubicBezTo>
                      <a:pt x="9" y="3"/>
                      <a:pt x="9" y="3"/>
                      <a:pt x="8" y="2"/>
                    </a:cubicBezTo>
                    <a:cubicBezTo>
                      <a:pt x="8" y="2"/>
                      <a:pt x="8" y="2"/>
                      <a:pt x="8" y="1"/>
                    </a:cubicBezTo>
                    <a:cubicBezTo>
                      <a:pt x="7" y="1"/>
                      <a:pt x="7" y="1"/>
                      <a:pt x="7" y="1"/>
                    </a:cubicBezTo>
                    <a:cubicBezTo>
                      <a:pt x="7" y="0"/>
                      <a:pt x="7" y="0"/>
                      <a:pt x="7" y="0"/>
                    </a:cubicBezTo>
                    <a:cubicBezTo>
                      <a:pt x="7" y="1"/>
                      <a:pt x="6" y="1"/>
                      <a:pt x="6" y="2"/>
                    </a:cubicBezTo>
                    <a:cubicBezTo>
                      <a:pt x="5" y="2"/>
                      <a:pt x="5" y="1"/>
                      <a:pt x="4" y="2"/>
                    </a:cubicBezTo>
                    <a:cubicBezTo>
                      <a:pt x="4" y="2"/>
                      <a:pt x="4" y="3"/>
                      <a:pt x="4" y="3"/>
                    </a:cubicBezTo>
                    <a:cubicBezTo>
                      <a:pt x="4" y="4"/>
                      <a:pt x="4" y="4"/>
                      <a:pt x="3" y="5"/>
                    </a:cubicBezTo>
                    <a:cubicBezTo>
                      <a:pt x="3" y="5"/>
                      <a:pt x="3" y="5"/>
                      <a:pt x="3" y="5"/>
                    </a:cubicBezTo>
                    <a:cubicBezTo>
                      <a:pt x="2" y="5"/>
                      <a:pt x="2" y="5"/>
                      <a:pt x="2" y="5"/>
                    </a:cubicBezTo>
                    <a:cubicBezTo>
                      <a:pt x="1" y="6"/>
                      <a:pt x="1" y="6"/>
                      <a:pt x="1" y="7"/>
                    </a:cubicBezTo>
                    <a:cubicBezTo>
                      <a:pt x="0" y="7"/>
                      <a:pt x="0" y="8"/>
                      <a:pt x="0" y="9"/>
                    </a:cubicBezTo>
                    <a:cubicBezTo>
                      <a:pt x="0" y="9"/>
                      <a:pt x="0" y="9"/>
                      <a:pt x="0" y="10"/>
                    </a:cubicBezTo>
                    <a:cubicBezTo>
                      <a:pt x="0" y="10"/>
                      <a:pt x="1" y="10"/>
                      <a:pt x="1" y="1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0" name="Freeform 330"/>
              <p:cNvSpPr>
                <a:spLocks/>
              </p:cNvSpPr>
              <p:nvPr/>
            </p:nvSpPr>
            <p:spPr bwMode="auto">
              <a:xfrm>
                <a:off x="2305051" y="3594101"/>
                <a:ext cx="301625" cy="1157288"/>
              </a:xfrm>
              <a:custGeom>
                <a:avLst/>
                <a:gdLst>
                  <a:gd name="T0" fmla="*/ 25 w 28"/>
                  <a:gd name="T1" fmla="*/ 104 h 107"/>
                  <a:gd name="T2" fmla="*/ 28 w 28"/>
                  <a:gd name="T3" fmla="*/ 103 h 107"/>
                  <a:gd name="T4" fmla="*/ 23 w 28"/>
                  <a:gd name="T5" fmla="*/ 102 h 107"/>
                  <a:gd name="T6" fmla="*/ 18 w 28"/>
                  <a:gd name="T7" fmla="*/ 100 h 107"/>
                  <a:gd name="T8" fmla="*/ 16 w 28"/>
                  <a:gd name="T9" fmla="*/ 98 h 107"/>
                  <a:gd name="T10" fmla="*/ 14 w 28"/>
                  <a:gd name="T11" fmla="*/ 94 h 107"/>
                  <a:gd name="T12" fmla="*/ 14 w 28"/>
                  <a:gd name="T13" fmla="*/ 90 h 107"/>
                  <a:gd name="T14" fmla="*/ 15 w 28"/>
                  <a:gd name="T15" fmla="*/ 86 h 107"/>
                  <a:gd name="T16" fmla="*/ 14 w 28"/>
                  <a:gd name="T17" fmla="*/ 82 h 107"/>
                  <a:gd name="T18" fmla="*/ 13 w 28"/>
                  <a:gd name="T19" fmla="*/ 80 h 107"/>
                  <a:gd name="T20" fmla="*/ 11 w 28"/>
                  <a:gd name="T21" fmla="*/ 78 h 107"/>
                  <a:gd name="T22" fmla="*/ 9 w 28"/>
                  <a:gd name="T23" fmla="*/ 73 h 107"/>
                  <a:gd name="T24" fmla="*/ 8 w 28"/>
                  <a:gd name="T25" fmla="*/ 68 h 107"/>
                  <a:gd name="T26" fmla="*/ 7 w 28"/>
                  <a:gd name="T27" fmla="*/ 61 h 107"/>
                  <a:gd name="T28" fmla="*/ 8 w 28"/>
                  <a:gd name="T29" fmla="*/ 55 h 107"/>
                  <a:gd name="T30" fmla="*/ 7 w 28"/>
                  <a:gd name="T31" fmla="*/ 47 h 107"/>
                  <a:gd name="T32" fmla="*/ 6 w 28"/>
                  <a:gd name="T33" fmla="*/ 35 h 107"/>
                  <a:gd name="T34" fmla="*/ 10 w 28"/>
                  <a:gd name="T35" fmla="*/ 27 h 107"/>
                  <a:gd name="T36" fmla="*/ 12 w 28"/>
                  <a:gd name="T37" fmla="*/ 21 h 107"/>
                  <a:gd name="T38" fmla="*/ 10 w 28"/>
                  <a:gd name="T39" fmla="*/ 17 h 107"/>
                  <a:gd name="T40" fmla="*/ 11 w 28"/>
                  <a:gd name="T41" fmla="*/ 11 h 107"/>
                  <a:gd name="T42" fmla="*/ 9 w 28"/>
                  <a:gd name="T43" fmla="*/ 5 h 107"/>
                  <a:gd name="T44" fmla="*/ 5 w 28"/>
                  <a:gd name="T45" fmla="*/ 1 h 107"/>
                  <a:gd name="T46" fmla="*/ 3 w 28"/>
                  <a:gd name="T47" fmla="*/ 2 h 107"/>
                  <a:gd name="T48" fmla="*/ 0 w 28"/>
                  <a:gd name="T49" fmla="*/ 5 h 107"/>
                  <a:gd name="T50" fmla="*/ 1 w 28"/>
                  <a:gd name="T51" fmla="*/ 7 h 107"/>
                  <a:gd name="T52" fmla="*/ 3 w 28"/>
                  <a:gd name="T53" fmla="*/ 14 h 107"/>
                  <a:gd name="T54" fmla="*/ 2 w 28"/>
                  <a:gd name="T55" fmla="*/ 21 h 107"/>
                  <a:gd name="T56" fmla="*/ 3 w 28"/>
                  <a:gd name="T57" fmla="*/ 26 h 107"/>
                  <a:gd name="T58" fmla="*/ 3 w 28"/>
                  <a:gd name="T59" fmla="*/ 31 h 107"/>
                  <a:gd name="T60" fmla="*/ 2 w 28"/>
                  <a:gd name="T61" fmla="*/ 36 h 107"/>
                  <a:gd name="T62" fmla="*/ 2 w 28"/>
                  <a:gd name="T63" fmla="*/ 40 h 107"/>
                  <a:gd name="T64" fmla="*/ 3 w 28"/>
                  <a:gd name="T65" fmla="*/ 45 h 107"/>
                  <a:gd name="T66" fmla="*/ 3 w 28"/>
                  <a:gd name="T67" fmla="*/ 50 h 107"/>
                  <a:gd name="T68" fmla="*/ 3 w 28"/>
                  <a:gd name="T69" fmla="*/ 55 h 107"/>
                  <a:gd name="T70" fmla="*/ 3 w 28"/>
                  <a:gd name="T71" fmla="*/ 61 h 107"/>
                  <a:gd name="T72" fmla="*/ 4 w 28"/>
                  <a:gd name="T73" fmla="*/ 67 h 107"/>
                  <a:gd name="T74" fmla="*/ 5 w 28"/>
                  <a:gd name="T75" fmla="*/ 71 h 107"/>
                  <a:gd name="T76" fmla="*/ 8 w 28"/>
                  <a:gd name="T77" fmla="*/ 72 h 107"/>
                  <a:gd name="T78" fmla="*/ 9 w 28"/>
                  <a:gd name="T79" fmla="*/ 75 h 107"/>
                  <a:gd name="T80" fmla="*/ 9 w 28"/>
                  <a:gd name="T81" fmla="*/ 78 h 107"/>
                  <a:gd name="T82" fmla="*/ 10 w 28"/>
                  <a:gd name="T83" fmla="*/ 81 h 107"/>
                  <a:gd name="T84" fmla="*/ 10 w 28"/>
                  <a:gd name="T85" fmla="*/ 84 h 107"/>
                  <a:gd name="T86" fmla="*/ 10 w 28"/>
                  <a:gd name="T87" fmla="*/ 89 h 107"/>
                  <a:gd name="T88" fmla="*/ 13 w 28"/>
                  <a:gd name="T89" fmla="*/ 91 h 107"/>
                  <a:gd name="T90" fmla="*/ 11 w 28"/>
                  <a:gd name="T91" fmla="*/ 94 h 107"/>
                  <a:gd name="T92" fmla="*/ 13 w 28"/>
                  <a:gd name="T93" fmla="*/ 97 h 107"/>
                  <a:gd name="T94" fmla="*/ 16 w 28"/>
                  <a:gd name="T95" fmla="*/ 100 h 107"/>
                  <a:gd name="T96" fmla="*/ 18 w 28"/>
                  <a:gd name="T97" fmla="*/ 103 h 107"/>
                  <a:gd name="T98" fmla="*/ 21 w 28"/>
                  <a:gd name="T99" fmla="*/ 103 h 107"/>
                  <a:gd name="T100" fmla="*/ 22 w 28"/>
                  <a:gd name="T101" fmla="*/ 105 h 107"/>
                  <a:gd name="T102" fmla="*/ 20 w 28"/>
                  <a:gd name="T103" fmla="*/ 105 h 107"/>
                  <a:gd name="T104" fmla="*/ 23 w 28"/>
                  <a:gd name="T105"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 h="107">
                    <a:moveTo>
                      <a:pt x="24" y="107"/>
                    </a:moveTo>
                    <a:cubicBezTo>
                      <a:pt x="24" y="107"/>
                      <a:pt x="24" y="106"/>
                      <a:pt x="24" y="106"/>
                    </a:cubicBezTo>
                    <a:cubicBezTo>
                      <a:pt x="24" y="106"/>
                      <a:pt x="24" y="105"/>
                      <a:pt x="25" y="105"/>
                    </a:cubicBezTo>
                    <a:cubicBezTo>
                      <a:pt x="25" y="105"/>
                      <a:pt x="25" y="105"/>
                      <a:pt x="25" y="104"/>
                    </a:cubicBezTo>
                    <a:cubicBezTo>
                      <a:pt x="25" y="104"/>
                      <a:pt x="25" y="104"/>
                      <a:pt x="25" y="104"/>
                    </a:cubicBezTo>
                    <a:cubicBezTo>
                      <a:pt x="26" y="103"/>
                      <a:pt x="26" y="103"/>
                      <a:pt x="26" y="103"/>
                    </a:cubicBezTo>
                    <a:cubicBezTo>
                      <a:pt x="26" y="103"/>
                      <a:pt x="27" y="103"/>
                      <a:pt x="27" y="103"/>
                    </a:cubicBezTo>
                    <a:cubicBezTo>
                      <a:pt x="28" y="103"/>
                      <a:pt x="28" y="103"/>
                      <a:pt x="28" y="103"/>
                    </a:cubicBezTo>
                    <a:cubicBezTo>
                      <a:pt x="27" y="102"/>
                      <a:pt x="27" y="102"/>
                      <a:pt x="27" y="102"/>
                    </a:cubicBezTo>
                    <a:cubicBezTo>
                      <a:pt x="27" y="102"/>
                      <a:pt x="27" y="102"/>
                      <a:pt x="26" y="102"/>
                    </a:cubicBezTo>
                    <a:cubicBezTo>
                      <a:pt x="25" y="102"/>
                      <a:pt x="25" y="101"/>
                      <a:pt x="24" y="101"/>
                    </a:cubicBezTo>
                    <a:cubicBezTo>
                      <a:pt x="24" y="101"/>
                      <a:pt x="24" y="102"/>
                      <a:pt x="23" y="102"/>
                    </a:cubicBezTo>
                    <a:cubicBezTo>
                      <a:pt x="22" y="102"/>
                      <a:pt x="22" y="102"/>
                      <a:pt x="21" y="102"/>
                    </a:cubicBezTo>
                    <a:cubicBezTo>
                      <a:pt x="20" y="101"/>
                      <a:pt x="20" y="101"/>
                      <a:pt x="19" y="101"/>
                    </a:cubicBezTo>
                    <a:cubicBezTo>
                      <a:pt x="19" y="101"/>
                      <a:pt x="19" y="101"/>
                      <a:pt x="19" y="100"/>
                    </a:cubicBezTo>
                    <a:cubicBezTo>
                      <a:pt x="18" y="100"/>
                      <a:pt x="18" y="100"/>
                      <a:pt x="18" y="100"/>
                    </a:cubicBezTo>
                    <a:cubicBezTo>
                      <a:pt x="18" y="99"/>
                      <a:pt x="19" y="99"/>
                      <a:pt x="18" y="98"/>
                    </a:cubicBezTo>
                    <a:cubicBezTo>
                      <a:pt x="18" y="98"/>
                      <a:pt x="18" y="98"/>
                      <a:pt x="18" y="98"/>
                    </a:cubicBezTo>
                    <a:cubicBezTo>
                      <a:pt x="17" y="98"/>
                      <a:pt x="17" y="98"/>
                      <a:pt x="17" y="98"/>
                    </a:cubicBezTo>
                    <a:cubicBezTo>
                      <a:pt x="16" y="98"/>
                      <a:pt x="16" y="98"/>
                      <a:pt x="16" y="98"/>
                    </a:cubicBezTo>
                    <a:cubicBezTo>
                      <a:pt x="15" y="97"/>
                      <a:pt x="16" y="97"/>
                      <a:pt x="16" y="96"/>
                    </a:cubicBezTo>
                    <a:cubicBezTo>
                      <a:pt x="15" y="96"/>
                      <a:pt x="15" y="97"/>
                      <a:pt x="14" y="96"/>
                    </a:cubicBezTo>
                    <a:cubicBezTo>
                      <a:pt x="14" y="96"/>
                      <a:pt x="14" y="96"/>
                      <a:pt x="14" y="95"/>
                    </a:cubicBezTo>
                    <a:cubicBezTo>
                      <a:pt x="14" y="95"/>
                      <a:pt x="13" y="94"/>
                      <a:pt x="14" y="94"/>
                    </a:cubicBezTo>
                    <a:cubicBezTo>
                      <a:pt x="14" y="94"/>
                      <a:pt x="14" y="94"/>
                      <a:pt x="14" y="94"/>
                    </a:cubicBezTo>
                    <a:cubicBezTo>
                      <a:pt x="14" y="93"/>
                      <a:pt x="14" y="94"/>
                      <a:pt x="15" y="93"/>
                    </a:cubicBezTo>
                    <a:cubicBezTo>
                      <a:pt x="15" y="92"/>
                      <a:pt x="15" y="92"/>
                      <a:pt x="15" y="91"/>
                    </a:cubicBezTo>
                    <a:cubicBezTo>
                      <a:pt x="15" y="90"/>
                      <a:pt x="14" y="90"/>
                      <a:pt x="14" y="90"/>
                    </a:cubicBezTo>
                    <a:cubicBezTo>
                      <a:pt x="14" y="89"/>
                      <a:pt x="15" y="89"/>
                      <a:pt x="15" y="89"/>
                    </a:cubicBezTo>
                    <a:cubicBezTo>
                      <a:pt x="15" y="88"/>
                      <a:pt x="15" y="88"/>
                      <a:pt x="15" y="88"/>
                    </a:cubicBezTo>
                    <a:cubicBezTo>
                      <a:pt x="14" y="87"/>
                      <a:pt x="14" y="87"/>
                      <a:pt x="14" y="87"/>
                    </a:cubicBezTo>
                    <a:cubicBezTo>
                      <a:pt x="14" y="87"/>
                      <a:pt x="15" y="87"/>
                      <a:pt x="15" y="86"/>
                    </a:cubicBezTo>
                    <a:cubicBezTo>
                      <a:pt x="15" y="86"/>
                      <a:pt x="15" y="86"/>
                      <a:pt x="15" y="86"/>
                    </a:cubicBezTo>
                    <a:cubicBezTo>
                      <a:pt x="14" y="85"/>
                      <a:pt x="14" y="85"/>
                      <a:pt x="14" y="85"/>
                    </a:cubicBezTo>
                    <a:cubicBezTo>
                      <a:pt x="14" y="84"/>
                      <a:pt x="14" y="84"/>
                      <a:pt x="14" y="83"/>
                    </a:cubicBezTo>
                    <a:cubicBezTo>
                      <a:pt x="14" y="83"/>
                      <a:pt x="14" y="83"/>
                      <a:pt x="14" y="82"/>
                    </a:cubicBezTo>
                    <a:cubicBezTo>
                      <a:pt x="14" y="82"/>
                      <a:pt x="13" y="82"/>
                      <a:pt x="13" y="81"/>
                    </a:cubicBezTo>
                    <a:cubicBezTo>
                      <a:pt x="13" y="81"/>
                      <a:pt x="14" y="81"/>
                      <a:pt x="14" y="81"/>
                    </a:cubicBezTo>
                    <a:cubicBezTo>
                      <a:pt x="14" y="81"/>
                      <a:pt x="14" y="80"/>
                      <a:pt x="14" y="80"/>
                    </a:cubicBezTo>
                    <a:cubicBezTo>
                      <a:pt x="13" y="80"/>
                      <a:pt x="13" y="80"/>
                      <a:pt x="13" y="80"/>
                    </a:cubicBezTo>
                    <a:cubicBezTo>
                      <a:pt x="13" y="81"/>
                      <a:pt x="13" y="81"/>
                      <a:pt x="13" y="80"/>
                    </a:cubicBezTo>
                    <a:cubicBezTo>
                      <a:pt x="13" y="80"/>
                      <a:pt x="13" y="80"/>
                      <a:pt x="13" y="80"/>
                    </a:cubicBezTo>
                    <a:cubicBezTo>
                      <a:pt x="12" y="80"/>
                      <a:pt x="12" y="80"/>
                      <a:pt x="12" y="79"/>
                    </a:cubicBezTo>
                    <a:cubicBezTo>
                      <a:pt x="12" y="79"/>
                      <a:pt x="12" y="79"/>
                      <a:pt x="11" y="78"/>
                    </a:cubicBezTo>
                    <a:cubicBezTo>
                      <a:pt x="11" y="78"/>
                      <a:pt x="11" y="77"/>
                      <a:pt x="11" y="77"/>
                    </a:cubicBezTo>
                    <a:cubicBezTo>
                      <a:pt x="11" y="77"/>
                      <a:pt x="10" y="77"/>
                      <a:pt x="10" y="76"/>
                    </a:cubicBezTo>
                    <a:cubicBezTo>
                      <a:pt x="10" y="76"/>
                      <a:pt x="10" y="75"/>
                      <a:pt x="10" y="74"/>
                    </a:cubicBezTo>
                    <a:cubicBezTo>
                      <a:pt x="10" y="74"/>
                      <a:pt x="10" y="74"/>
                      <a:pt x="9" y="73"/>
                    </a:cubicBezTo>
                    <a:cubicBezTo>
                      <a:pt x="9" y="73"/>
                      <a:pt x="9" y="73"/>
                      <a:pt x="9" y="72"/>
                    </a:cubicBezTo>
                    <a:cubicBezTo>
                      <a:pt x="9" y="72"/>
                      <a:pt x="9" y="72"/>
                      <a:pt x="9" y="71"/>
                    </a:cubicBezTo>
                    <a:cubicBezTo>
                      <a:pt x="9" y="71"/>
                      <a:pt x="8" y="70"/>
                      <a:pt x="8" y="69"/>
                    </a:cubicBezTo>
                    <a:cubicBezTo>
                      <a:pt x="8" y="69"/>
                      <a:pt x="8" y="69"/>
                      <a:pt x="8" y="68"/>
                    </a:cubicBezTo>
                    <a:cubicBezTo>
                      <a:pt x="8" y="67"/>
                      <a:pt x="8" y="66"/>
                      <a:pt x="8" y="65"/>
                    </a:cubicBezTo>
                    <a:cubicBezTo>
                      <a:pt x="9" y="64"/>
                      <a:pt x="9" y="64"/>
                      <a:pt x="9" y="63"/>
                    </a:cubicBezTo>
                    <a:cubicBezTo>
                      <a:pt x="10" y="63"/>
                      <a:pt x="9" y="62"/>
                      <a:pt x="8" y="61"/>
                    </a:cubicBezTo>
                    <a:cubicBezTo>
                      <a:pt x="8" y="61"/>
                      <a:pt x="7" y="61"/>
                      <a:pt x="7" y="61"/>
                    </a:cubicBezTo>
                    <a:cubicBezTo>
                      <a:pt x="7" y="60"/>
                      <a:pt x="7" y="59"/>
                      <a:pt x="7" y="59"/>
                    </a:cubicBezTo>
                    <a:cubicBezTo>
                      <a:pt x="7" y="58"/>
                      <a:pt x="7" y="57"/>
                      <a:pt x="8" y="57"/>
                    </a:cubicBezTo>
                    <a:cubicBezTo>
                      <a:pt x="8" y="56"/>
                      <a:pt x="8" y="57"/>
                      <a:pt x="8" y="56"/>
                    </a:cubicBezTo>
                    <a:cubicBezTo>
                      <a:pt x="9" y="56"/>
                      <a:pt x="8" y="55"/>
                      <a:pt x="8" y="55"/>
                    </a:cubicBezTo>
                    <a:cubicBezTo>
                      <a:pt x="8" y="54"/>
                      <a:pt x="8" y="54"/>
                      <a:pt x="8" y="54"/>
                    </a:cubicBezTo>
                    <a:cubicBezTo>
                      <a:pt x="8" y="53"/>
                      <a:pt x="8" y="53"/>
                      <a:pt x="8" y="53"/>
                    </a:cubicBezTo>
                    <a:cubicBezTo>
                      <a:pt x="8" y="51"/>
                      <a:pt x="7" y="51"/>
                      <a:pt x="7" y="50"/>
                    </a:cubicBezTo>
                    <a:cubicBezTo>
                      <a:pt x="7" y="49"/>
                      <a:pt x="7" y="48"/>
                      <a:pt x="7" y="47"/>
                    </a:cubicBezTo>
                    <a:cubicBezTo>
                      <a:pt x="7" y="46"/>
                      <a:pt x="7" y="45"/>
                      <a:pt x="6" y="44"/>
                    </a:cubicBezTo>
                    <a:cubicBezTo>
                      <a:pt x="6" y="43"/>
                      <a:pt x="6" y="42"/>
                      <a:pt x="6" y="41"/>
                    </a:cubicBezTo>
                    <a:cubicBezTo>
                      <a:pt x="6" y="40"/>
                      <a:pt x="5" y="39"/>
                      <a:pt x="5" y="38"/>
                    </a:cubicBezTo>
                    <a:cubicBezTo>
                      <a:pt x="5" y="37"/>
                      <a:pt x="5" y="36"/>
                      <a:pt x="6" y="35"/>
                    </a:cubicBezTo>
                    <a:cubicBezTo>
                      <a:pt x="6" y="34"/>
                      <a:pt x="7" y="34"/>
                      <a:pt x="7" y="33"/>
                    </a:cubicBezTo>
                    <a:cubicBezTo>
                      <a:pt x="8" y="32"/>
                      <a:pt x="8" y="31"/>
                      <a:pt x="9" y="30"/>
                    </a:cubicBezTo>
                    <a:cubicBezTo>
                      <a:pt x="9" y="30"/>
                      <a:pt x="9" y="29"/>
                      <a:pt x="10" y="29"/>
                    </a:cubicBezTo>
                    <a:cubicBezTo>
                      <a:pt x="10" y="28"/>
                      <a:pt x="10" y="28"/>
                      <a:pt x="10" y="27"/>
                    </a:cubicBezTo>
                    <a:cubicBezTo>
                      <a:pt x="11" y="27"/>
                      <a:pt x="11" y="26"/>
                      <a:pt x="11" y="26"/>
                    </a:cubicBezTo>
                    <a:cubicBezTo>
                      <a:pt x="11" y="25"/>
                      <a:pt x="11" y="25"/>
                      <a:pt x="11" y="24"/>
                    </a:cubicBezTo>
                    <a:cubicBezTo>
                      <a:pt x="11" y="23"/>
                      <a:pt x="11" y="23"/>
                      <a:pt x="11" y="22"/>
                    </a:cubicBezTo>
                    <a:cubicBezTo>
                      <a:pt x="11" y="22"/>
                      <a:pt x="12" y="22"/>
                      <a:pt x="12" y="21"/>
                    </a:cubicBezTo>
                    <a:cubicBezTo>
                      <a:pt x="12" y="21"/>
                      <a:pt x="12" y="21"/>
                      <a:pt x="12" y="20"/>
                    </a:cubicBezTo>
                    <a:cubicBezTo>
                      <a:pt x="12" y="19"/>
                      <a:pt x="12" y="18"/>
                      <a:pt x="12" y="17"/>
                    </a:cubicBezTo>
                    <a:cubicBezTo>
                      <a:pt x="11" y="18"/>
                      <a:pt x="11" y="18"/>
                      <a:pt x="11" y="18"/>
                    </a:cubicBezTo>
                    <a:cubicBezTo>
                      <a:pt x="11" y="17"/>
                      <a:pt x="11" y="17"/>
                      <a:pt x="10" y="17"/>
                    </a:cubicBezTo>
                    <a:cubicBezTo>
                      <a:pt x="10" y="16"/>
                      <a:pt x="10" y="16"/>
                      <a:pt x="10" y="15"/>
                    </a:cubicBezTo>
                    <a:cubicBezTo>
                      <a:pt x="10" y="15"/>
                      <a:pt x="10" y="14"/>
                      <a:pt x="11" y="14"/>
                    </a:cubicBezTo>
                    <a:cubicBezTo>
                      <a:pt x="11" y="13"/>
                      <a:pt x="11" y="13"/>
                      <a:pt x="11" y="13"/>
                    </a:cubicBezTo>
                    <a:cubicBezTo>
                      <a:pt x="11" y="12"/>
                      <a:pt x="11" y="12"/>
                      <a:pt x="11" y="11"/>
                    </a:cubicBezTo>
                    <a:cubicBezTo>
                      <a:pt x="11" y="11"/>
                      <a:pt x="11" y="10"/>
                      <a:pt x="10" y="10"/>
                    </a:cubicBezTo>
                    <a:cubicBezTo>
                      <a:pt x="10" y="9"/>
                      <a:pt x="10" y="9"/>
                      <a:pt x="10" y="9"/>
                    </a:cubicBezTo>
                    <a:cubicBezTo>
                      <a:pt x="9" y="9"/>
                      <a:pt x="10" y="8"/>
                      <a:pt x="10" y="8"/>
                    </a:cubicBezTo>
                    <a:cubicBezTo>
                      <a:pt x="10" y="7"/>
                      <a:pt x="9" y="6"/>
                      <a:pt x="9" y="5"/>
                    </a:cubicBezTo>
                    <a:cubicBezTo>
                      <a:pt x="9" y="4"/>
                      <a:pt x="9" y="3"/>
                      <a:pt x="8" y="3"/>
                    </a:cubicBezTo>
                    <a:cubicBezTo>
                      <a:pt x="8" y="3"/>
                      <a:pt x="7" y="3"/>
                      <a:pt x="7" y="3"/>
                    </a:cubicBezTo>
                    <a:cubicBezTo>
                      <a:pt x="6" y="2"/>
                      <a:pt x="6" y="2"/>
                      <a:pt x="6" y="1"/>
                    </a:cubicBezTo>
                    <a:cubicBezTo>
                      <a:pt x="6" y="1"/>
                      <a:pt x="6" y="1"/>
                      <a:pt x="5" y="1"/>
                    </a:cubicBezTo>
                    <a:cubicBezTo>
                      <a:pt x="5" y="0"/>
                      <a:pt x="4" y="0"/>
                      <a:pt x="4" y="0"/>
                    </a:cubicBezTo>
                    <a:cubicBezTo>
                      <a:pt x="4" y="0"/>
                      <a:pt x="4" y="0"/>
                      <a:pt x="4" y="0"/>
                    </a:cubicBezTo>
                    <a:cubicBezTo>
                      <a:pt x="4" y="0"/>
                      <a:pt x="4" y="0"/>
                      <a:pt x="4" y="1"/>
                    </a:cubicBezTo>
                    <a:cubicBezTo>
                      <a:pt x="4" y="1"/>
                      <a:pt x="3" y="1"/>
                      <a:pt x="3" y="2"/>
                    </a:cubicBezTo>
                    <a:cubicBezTo>
                      <a:pt x="2" y="2"/>
                      <a:pt x="2" y="3"/>
                      <a:pt x="2" y="3"/>
                    </a:cubicBezTo>
                    <a:cubicBezTo>
                      <a:pt x="1" y="3"/>
                      <a:pt x="1" y="3"/>
                      <a:pt x="1" y="4"/>
                    </a:cubicBezTo>
                    <a:cubicBezTo>
                      <a:pt x="1" y="4"/>
                      <a:pt x="1" y="4"/>
                      <a:pt x="0" y="5"/>
                    </a:cubicBezTo>
                    <a:cubicBezTo>
                      <a:pt x="0" y="5"/>
                      <a:pt x="0" y="5"/>
                      <a:pt x="0" y="5"/>
                    </a:cubicBezTo>
                    <a:cubicBezTo>
                      <a:pt x="0" y="5"/>
                      <a:pt x="0" y="5"/>
                      <a:pt x="0" y="5"/>
                    </a:cubicBezTo>
                    <a:cubicBezTo>
                      <a:pt x="0" y="5"/>
                      <a:pt x="0" y="5"/>
                      <a:pt x="0" y="6"/>
                    </a:cubicBezTo>
                    <a:cubicBezTo>
                      <a:pt x="0" y="6"/>
                      <a:pt x="1" y="6"/>
                      <a:pt x="1" y="6"/>
                    </a:cubicBezTo>
                    <a:cubicBezTo>
                      <a:pt x="1" y="6"/>
                      <a:pt x="1" y="7"/>
                      <a:pt x="1" y="7"/>
                    </a:cubicBezTo>
                    <a:cubicBezTo>
                      <a:pt x="1" y="8"/>
                      <a:pt x="2" y="8"/>
                      <a:pt x="2" y="8"/>
                    </a:cubicBezTo>
                    <a:cubicBezTo>
                      <a:pt x="2" y="9"/>
                      <a:pt x="2" y="10"/>
                      <a:pt x="2" y="11"/>
                    </a:cubicBezTo>
                    <a:cubicBezTo>
                      <a:pt x="2" y="12"/>
                      <a:pt x="2" y="12"/>
                      <a:pt x="2" y="13"/>
                    </a:cubicBezTo>
                    <a:cubicBezTo>
                      <a:pt x="2" y="14"/>
                      <a:pt x="3" y="14"/>
                      <a:pt x="3" y="14"/>
                    </a:cubicBezTo>
                    <a:cubicBezTo>
                      <a:pt x="3" y="15"/>
                      <a:pt x="2" y="16"/>
                      <a:pt x="2" y="16"/>
                    </a:cubicBezTo>
                    <a:cubicBezTo>
                      <a:pt x="2" y="17"/>
                      <a:pt x="2" y="18"/>
                      <a:pt x="2" y="18"/>
                    </a:cubicBezTo>
                    <a:cubicBezTo>
                      <a:pt x="2" y="19"/>
                      <a:pt x="1" y="19"/>
                      <a:pt x="1" y="20"/>
                    </a:cubicBezTo>
                    <a:cubicBezTo>
                      <a:pt x="2" y="20"/>
                      <a:pt x="2" y="20"/>
                      <a:pt x="2" y="21"/>
                    </a:cubicBezTo>
                    <a:cubicBezTo>
                      <a:pt x="2" y="21"/>
                      <a:pt x="2" y="21"/>
                      <a:pt x="2" y="22"/>
                    </a:cubicBezTo>
                    <a:cubicBezTo>
                      <a:pt x="2" y="22"/>
                      <a:pt x="2" y="23"/>
                      <a:pt x="2" y="23"/>
                    </a:cubicBezTo>
                    <a:cubicBezTo>
                      <a:pt x="2" y="24"/>
                      <a:pt x="2" y="24"/>
                      <a:pt x="2" y="25"/>
                    </a:cubicBezTo>
                    <a:cubicBezTo>
                      <a:pt x="2" y="25"/>
                      <a:pt x="3" y="25"/>
                      <a:pt x="3" y="26"/>
                    </a:cubicBezTo>
                    <a:cubicBezTo>
                      <a:pt x="3" y="26"/>
                      <a:pt x="3" y="26"/>
                      <a:pt x="3" y="27"/>
                    </a:cubicBezTo>
                    <a:cubicBezTo>
                      <a:pt x="2" y="27"/>
                      <a:pt x="3" y="27"/>
                      <a:pt x="3" y="28"/>
                    </a:cubicBezTo>
                    <a:cubicBezTo>
                      <a:pt x="3" y="28"/>
                      <a:pt x="3" y="29"/>
                      <a:pt x="3" y="29"/>
                    </a:cubicBezTo>
                    <a:cubicBezTo>
                      <a:pt x="3" y="30"/>
                      <a:pt x="3" y="30"/>
                      <a:pt x="3" y="31"/>
                    </a:cubicBezTo>
                    <a:cubicBezTo>
                      <a:pt x="3" y="31"/>
                      <a:pt x="3" y="31"/>
                      <a:pt x="3" y="32"/>
                    </a:cubicBezTo>
                    <a:cubicBezTo>
                      <a:pt x="3" y="32"/>
                      <a:pt x="3" y="33"/>
                      <a:pt x="3" y="33"/>
                    </a:cubicBezTo>
                    <a:cubicBezTo>
                      <a:pt x="3" y="34"/>
                      <a:pt x="3" y="34"/>
                      <a:pt x="3" y="35"/>
                    </a:cubicBezTo>
                    <a:cubicBezTo>
                      <a:pt x="3" y="35"/>
                      <a:pt x="2" y="35"/>
                      <a:pt x="2" y="36"/>
                    </a:cubicBezTo>
                    <a:cubicBezTo>
                      <a:pt x="2" y="36"/>
                      <a:pt x="2" y="36"/>
                      <a:pt x="2" y="37"/>
                    </a:cubicBezTo>
                    <a:cubicBezTo>
                      <a:pt x="2" y="37"/>
                      <a:pt x="2" y="37"/>
                      <a:pt x="3" y="37"/>
                    </a:cubicBezTo>
                    <a:cubicBezTo>
                      <a:pt x="3" y="38"/>
                      <a:pt x="3" y="38"/>
                      <a:pt x="3" y="39"/>
                    </a:cubicBezTo>
                    <a:cubicBezTo>
                      <a:pt x="3" y="39"/>
                      <a:pt x="3" y="39"/>
                      <a:pt x="2" y="40"/>
                    </a:cubicBezTo>
                    <a:cubicBezTo>
                      <a:pt x="2" y="40"/>
                      <a:pt x="2" y="40"/>
                      <a:pt x="2" y="40"/>
                    </a:cubicBezTo>
                    <a:cubicBezTo>
                      <a:pt x="2" y="41"/>
                      <a:pt x="2" y="41"/>
                      <a:pt x="2" y="42"/>
                    </a:cubicBezTo>
                    <a:cubicBezTo>
                      <a:pt x="2" y="43"/>
                      <a:pt x="2" y="43"/>
                      <a:pt x="2" y="44"/>
                    </a:cubicBezTo>
                    <a:cubicBezTo>
                      <a:pt x="3" y="44"/>
                      <a:pt x="3" y="44"/>
                      <a:pt x="3" y="45"/>
                    </a:cubicBezTo>
                    <a:cubicBezTo>
                      <a:pt x="3" y="46"/>
                      <a:pt x="3" y="46"/>
                      <a:pt x="3" y="47"/>
                    </a:cubicBezTo>
                    <a:cubicBezTo>
                      <a:pt x="3" y="47"/>
                      <a:pt x="4" y="47"/>
                      <a:pt x="4" y="48"/>
                    </a:cubicBezTo>
                    <a:cubicBezTo>
                      <a:pt x="4" y="48"/>
                      <a:pt x="4" y="49"/>
                      <a:pt x="4" y="49"/>
                    </a:cubicBezTo>
                    <a:cubicBezTo>
                      <a:pt x="4" y="49"/>
                      <a:pt x="3" y="50"/>
                      <a:pt x="3" y="50"/>
                    </a:cubicBezTo>
                    <a:cubicBezTo>
                      <a:pt x="3" y="51"/>
                      <a:pt x="3" y="51"/>
                      <a:pt x="3" y="52"/>
                    </a:cubicBezTo>
                    <a:cubicBezTo>
                      <a:pt x="3" y="53"/>
                      <a:pt x="3" y="53"/>
                      <a:pt x="3" y="54"/>
                    </a:cubicBezTo>
                    <a:cubicBezTo>
                      <a:pt x="3" y="54"/>
                      <a:pt x="3" y="54"/>
                      <a:pt x="3" y="54"/>
                    </a:cubicBezTo>
                    <a:cubicBezTo>
                      <a:pt x="3" y="54"/>
                      <a:pt x="3" y="54"/>
                      <a:pt x="3" y="55"/>
                    </a:cubicBezTo>
                    <a:cubicBezTo>
                      <a:pt x="3" y="56"/>
                      <a:pt x="3" y="56"/>
                      <a:pt x="3" y="57"/>
                    </a:cubicBezTo>
                    <a:cubicBezTo>
                      <a:pt x="3" y="57"/>
                      <a:pt x="3" y="58"/>
                      <a:pt x="3" y="58"/>
                    </a:cubicBezTo>
                    <a:cubicBezTo>
                      <a:pt x="3" y="59"/>
                      <a:pt x="3" y="59"/>
                      <a:pt x="3" y="59"/>
                    </a:cubicBezTo>
                    <a:cubicBezTo>
                      <a:pt x="3" y="60"/>
                      <a:pt x="2" y="60"/>
                      <a:pt x="3" y="61"/>
                    </a:cubicBezTo>
                    <a:cubicBezTo>
                      <a:pt x="3" y="62"/>
                      <a:pt x="3" y="62"/>
                      <a:pt x="3" y="62"/>
                    </a:cubicBezTo>
                    <a:cubicBezTo>
                      <a:pt x="4" y="63"/>
                      <a:pt x="4" y="63"/>
                      <a:pt x="4" y="64"/>
                    </a:cubicBezTo>
                    <a:cubicBezTo>
                      <a:pt x="4" y="64"/>
                      <a:pt x="4" y="65"/>
                      <a:pt x="4" y="66"/>
                    </a:cubicBezTo>
                    <a:cubicBezTo>
                      <a:pt x="4" y="66"/>
                      <a:pt x="4" y="66"/>
                      <a:pt x="4" y="67"/>
                    </a:cubicBezTo>
                    <a:cubicBezTo>
                      <a:pt x="4" y="67"/>
                      <a:pt x="4" y="67"/>
                      <a:pt x="4" y="68"/>
                    </a:cubicBezTo>
                    <a:cubicBezTo>
                      <a:pt x="4" y="68"/>
                      <a:pt x="4" y="68"/>
                      <a:pt x="4" y="69"/>
                    </a:cubicBezTo>
                    <a:cubicBezTo>
                      <a:pt x="4" y="69"/>
                      <a:pt x="4" y="70"/>
                      <a:pt x="4" y="70"/>
                    </a:cubicBezTo>
                    <a:cubicBezTo>
                      <a:pt x="4" y="70"/>
                      <a:pt x="4" y="71"/>
                      <a:pt x="5" y="71"/>
                    </a:cubicBezTo>
                    <a:cubicBezTo>
                      <a:pt x="5" y="71"/>
                      <a:pt x="5" y="72"/>
                      <a:pt x="5" y="72"/>
                    </a:cubicBezTo>
                    <a:cubicBezTo>
                      <a:pt x="5" y="72"/>
                      <a:pt x="6" y="73"/>
                      <a:pt x="6" y="73"/>
                    </a:cubicBezTo>
                    <a:cubicBezTo>
                      <a:pt x="6" y="73"/>
                      <a:pt x="6" y="72"/>
                      <a:pt x="7" y="72"/>
                    </a:cubicBezTo>
                    <a:cubicBezTo>
                      <a:pt x="7" y="72"/>
                      <a:pt x="7" y="72"/>
                      <a:pt x="8" y="72"/>
                    </a:cubicBezTo>
                    <a:cubicBezTo>
                      <a:pt x="8" y="73"/>
                      <a:pt x="8" y="73"/>
                      <a:pt x="8" y="73"/>
                    </a:cubicBezTo>
                    <a:cubicBezTo>
                      <a:pt x="8" y="74"/>
                      <a:pt x="8" y="74"/>
                      <a:pt x="9" y="74"/>
                    </a:cubicBezTo>
                    <a:cubicBezTo>
                      <a:pt x="9" y="74"/>
                      <a:pt x="9" y="74"/>
                      <a:pt x="9" y="74"/>
                    </a:cubicBezTo>
                    <a:cubicBezTo>
                      <a:pt x="9" y="75"/>
                      <a:pt x="9" y="75"/>
                      <a:pt x="9" y="75"/>
                    </a:cubicBezTo>
                    <a:cubicBezTo>
                      <a:pt x="9" y="76"/>
                      <a:pt x="9" y="76"/>
                      <a:pt x="9" y="76"/>
                    </a:cubicBezTo>
                    <a:cubicBezTo>
                      <a:pt x="9" y="77"/>
                      <a:pt x="9" y="77"/>
                      <a:pt x="9" y="77"/>
                    </a:cubicBezTo>
                    <a:cubicBezTo>
                      <a:pt x="9" y="77"/>
                      <a:pt x="8" y="78"/>
                      <a:pt x="9" y="78"/>
                    </a:cubicBezTo>
                    <a:cubicBezTo>
                      <a:pt x="9" y="78"/>
                      <a:pt x="9" y="78"/>
                      <a:pt x="9" y="78"/>
                    </a:cubicBezTo>
                    <a:cubicBezTo>
                      <a:pt x="10" y="78"/>
                      <a:pt x="9" y="79"/>
                      <a:pt x="9" y="80"/>
                    </a:cubicBezTo>
                    <a:cubicBezTo>
                      <a:pt x="9" y="80"/>
                      <a:pt x="9" y="80"/>
                      <a:pt x="10" y="80"/>
                    </a:cubicBezTo>
                    <a:cubicBezTo>
                      <a:pt x="10" y="80"/>
                      <a:pt x="10" y="80"/>
                      <a:pt x="10" y="80"/>
                    </a:cubicBezTo>
                    <a:cubicBezTo>
                      <a:pt x="10" y="80"/>
                      <a:pt x="10" y="81"/>
                      <a:pt x="10" y="81"/>
                    </a:cubicBezTo>
                    <a:cubicBezTo>
                      <a:pt x="11" y="81"/>
                      <a:pt x="11" y="81"/>
                      <a:pt x="11" y="81"/>
                    </a:cubicBezTo>
                    <a:cubicBezTo>
                      <a:pt x="11" y="82"/>
                      <a:pt x="11" y="82"/>
                      <a:pt x="11" y="82"/>
                    </a:cubicBezTo>
                    <a:cubicBezTo>
                      <a:pt x="10" y="83"/>
                      <a:pt x="10" y="83"/>
                      <a:pt x="10" y="83"/>
                    </a:cubicBezTo>
                    <a:cubicBezTo>
                      <a:pt x="10" y="83"/>
                      <a:pt x="10" y="84"/>
                      <a:pt x="10" y="84"/>
                    </a:cubicBezTo>
                    <a:cubicBezTo>
                      <a:pt x="10" y="84"/>
                      <a:pt x="10" y="85"/>
                      <a:pt x="10" y="85"/>
                    </a:cubicBezTo>
                    <a:cubicBezTo>
                      <a:pt x="10" y="85"/>
                      <a:pt x="10" y="86"/>
                      <a:pt x="10" y="87"/>
                    </a:cubicBezTo>
                    <a:cubicBezTo>
                      <a:pt x="10" y="87"/>
                      <a:pt x="11" y="88"/>
                      <a:pt x="10" y="88"/>
                    </a:cubicBezTo>
                    <a:cubicBezTo>
                      <a:pt x="10" y="89"/>
                      <a:pt x="10" y="89"/>
                      <a:pt x="10" y="89"/>
                    </a:cubicBezTo>
                    <a:cubicBezTo>
                      <a:pt x="10" y="89"/>
                      <a:pt x="10" y="89"/>
                      <a:pt x="10" y="90"/>
                    </a:cubicBezTo>
                    <a:cubicBezTo>
                      <a:pt x="11" y="90"/>
                      <a:pt x="10" y="90"/>
                      <a:pt x="11" y="91"/>
                    </a:cubicBezTo>
                    <a:cubicBezTo>
                      <a:pt x="11" y="91"/>
                      <a:pt x="11" y="90"/>
                      <a:pt x="12" y="91"/>
                    </a:cubicBezTo>
                    <a:cubicBezTo>
                      <a:pt x="12" y="91"/>
                      <a:pt x="13" y="91"/>
                      <a:pt x="13" y="91"/>
                    </a:cubicBezTo>
                    <a:cubicBezTo>
                      <a:pt x="13" y="91"/>
                      <a:pt x="12" y="91"/>
                      <a:pt x="12" y="92"/>
                    </a:cubicBezTo>
                    <a:cubicBezTo>
                      <a:pt x="12" y="92"/>
                      <a:pt x="12" y="92"/>
                      <a:pt x="11" y="93"/>
                    </a:cubicBezTo>
                    <a:cubicBezTo>
                      <a:pt x="11" y="93"/>
                      <a:pt x="11" y="94"/>
                      <a:pt x="11" y="94"/>
                    </a:cubicBezTo>
                    <a:cubicBezTo>
                      <a:pt x="11" y="94"/>
                      <a:pt x="11" y="94"/>
                      <a:pt x="11" y="94"/>
                    </a:cubicBezTo>
                    <a:cubicBezTo>
                      <a:pt x="12" y="94"/>
                      <a:pt x="12" y="94"/>
                      <a:pt x="12" y="95"/>
                    </a:cubicBezTo>
                    <a:cubicBezTo>
                      <a:pt x="12" y="95"/>
                      <a:pt x="13" y="95"/>
                      <a:pt x="13" y="95"/>
                    </a:cubicBezTo>
                    <a:cubicBezTo>
                      <a:pt x="13" y="96"/>
                      <a:pt x="13" y="96"/>
                      <a:pt x="13" y="97"/>
                    </a:cubicBezTo>
                    <a:cubicBezTo>
                      <a:pt x="13" y="97"/>
                      <a:pt x="13" y="97"/>
                      <a:pt x="13" y="97"/>
                    </a:cubicBezTo>
                    <a:cubicBezTo>
                      <a:pt x="13" y="97"/>
                      <a:pt x="14" y="97"/>
                      <a:pt x="14" y="97"/>
                    </a:cubicBezTo>
                    <a:cubicBezTo>
                      <a:pt x="14" y="98"/>
                      <a:pt x="14" y="98"/>
                      <a:pt x="14" y="99"/>
                    </a:cubicBezTo>
                    <a:cubicBezTo>
                      <a:pt x="15" y="99"/>
                      <a:pt x="15" y="99"/>
                      <a:pt x="15" y="100"/>
                    </a:cubicBezTo>
                    <a:cubicBezTo>
                      <a:pt x="15" y="100"/>
                      <a:pt x="15" y="100"/>
                      <a:pt x="16" y="100"/>
                    </a:cubicBezTo>
                    <a:cubicBezTo>
                      <a:pt x="16" y="100"/>
                      <a:pt x="16" y="101"/>
                      <a:pt x="16" y="101"/>
                    </a:cubicBezTo>
                    <a:cubicBezTo>
                      <a:pt x="17" y="101"/>
                      <a:pt x="17" y="101"/>
                      <a:pt x="17" y="102"/>
                    </a:cubicBezTo>
                    <a:cubicBezTo>
                      <a:pt x="17" y="102"/>
                      <a:pt x="17" y="102"/>
                      <a:pt x="17" y="102"/>
                    </a:cubicBezTo>
                    <a:cubicBezTo>
                      <a:pt x="18" y="103"/>
                      <a:pt x="18" y="103"/>
                      <a:pt x="18" y="103"/>
                    </a:cubicBezTo>
                    <a:cubicBezTo>
                      <a:pt x="18" y="104"/>
                      <a:pt x="18" y="104"/>
                      <a:pt x="18" y="104"/>
                    </a:cubicBezTo>
                    <a:cubicBezTo>
                      <a:pt x="19" y="104"/>
                      <a:pt x="19" y="104"/>
                      <a:pt x="19" y="103"/>
                    </a:cubicBezTo>
                    <a:cubicBezTo>
                      <a:pt x="20" y="103"/>
                      <a:pt x="20" y="103"/>
                      <a:pt x="21" y="103"/>
                    </a:cubicBezTo>
                    <a:cubicBezTo>
                      <a:pt x="21" y="103"/>
                      <a:pt x="21" y="103"/>
                      <a:pt x="21" y="103"/>
                    </a:cubicBezTo>
                    <a:cubicBezTo>
                      <a:pt x="22" y="103"/>
                      <a:pt x="22" y="103"/>
                      <a:pt x="22" y="104"/>
                    </a:cubicBezTo>
                    <a:cubicBezTo>
                      <a:pt x="23" y="104"/>
                      <a:pt x="23" y="104"/>
                      <a:pt x="23" y="104"/>
                    </a:cubicBezTo>
                    <a:cubicBezTo>
                      <a:pt x="23" y="105"/>
                      <a:pt x="23" y="105"/>
                      <a:pt x="23" y="105"/>
                    </a:cubicBezTo>
                    <a:cubicBezTo>
                      <a:pt x="22" y="105"/>
                      <a:pt x="22" y="105"/>
                      <a:pt x="22" y="105"/>
                    </a:cubicBezTo>
                    <a:cubicBezTo>
                      <a:pt x="21" y="105"/>
                      <a:pt x="22" y="104"/>
                      <a:pt x="21" y="104"/>
                    </a:cubicBezTo>
                    <a:cubicBezTo>
                      <a:pt x="21" y="104"/>
                      <a:pt x="20" y="104"/>
                      <a:pt x="20" y="104"/>
                    </a:cubicBezTo>
                    <a:cubicBezTo>
                      <a:pt x="20" y="104"/>
                      <a:pt x="20" y="104"/>
                      <a:pt x="20" y="105"/>
                    </a:cubicBezTo>
                    <a:cubicBezTo>
                      <a:pt x="20" y="105"/>
                      <a:pt x="20" y="105"/>
                      <a:pt x="20" y="105"/>
                    </a:cubicBezTo>
                    <a:cubicBezTo>
                      <a:pt x="21" y="106"/>
                      <a:pt x="21" y="105"/>
                      <a:pt x="21" y="106"/>
                    </a:cubicBezTo>
                    <a:cubicBezTo>
                      <a:pt x="21" y="106"/>
                      <a:pt x="20" y="106"/>
                      <a:pt x="20" y="106"/>
                    </a:cubicBezTo>
                    <a:cubicBezTo>
                      <a:pt x="20" y="107"/>
                      <a:pt x="21" y="106"/>
                      <a:pt x="21" y="107"/>
                    </a:cubicBezTo>
                    <a:cubicBezTo>
                      <a:pt x="22" y="107"/>
                      <a:pt x="22" y="107"/>
                      <a:pt x="23" y="107"/>
                    </a:cubicBezTo>
                    <a:cubicBezTo>
                      <a:pt x="23" y="107"/>
                      <a:pt x="23" y="107"/>
                      <a:pt x="23" y="107"/>
                    </a:cubicBezTo>
                    <a:cubicBezTo>
                      <a:pt x="24" y="107"/>
                      <a:pt x="24" y="107"/>
                      <a:pt x="24" y="10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1" name="Freeform 331"/>
              <p:cNvSpPr>
                <a:spLocks/>
              </p:cNvSpPr>
              <p:nvPr/>
            </p:nvSpPr>
            <p:spPr bwMode="auto">
              <a:xfrm>
                <a:off x="1700214" y="3076576"/>
                <a:ext cx="20638" cy="42863"/>
              </a:xfrm>
              <a:custGeom>
                <a:avLst/>
                <a:gdLst>
                  <a:gd name="T0" fmla="*/ 1 w 2"/>
                  <a:gd name="T1" fmla="*/ 1 h 4"/>
                  <a:gd name="T2" fmla="*/ 0 w 2"/>
                  <a:gd name="T3" fmla="*/ 0 h 4"/>
                  <a:gd name="T4" fmla="*/ 0 w 2"/>
                  <a:gd name="T5" fmla="*/ 1 h 4"/>
                  <a:gd name="T6" fmla="*/ 0 w 2"/>
                  <a:gd name="T7" fmla="*/ 2 h 4"/>
                  <a:gd name="T8" fmla="*/ 0 w 2"/>
                  <a:gd name="T9" fmla="*/ 2 h 4"/>
                  <a:gd name="T10" fmla="*/ 0 w 2"/>
                  <a:gd name="T11" fmla="*/ 3 h 4"/>
                  <a:gd name="T12" fmla="*/ 0 w 2"/>
                  <a:gd name="T13" fmla="*/ 4 h 4"/>
                  <a:gd name="T14" fmla="*/ 0 w 2"/>
                  <a:gd name="T15" fmla="*/ 4 h 4"/>
                  <a:gd name="T16" fmla="*/ 1 w 2"/>
                  <a:gd name="T17" fmla="*/ 4 h 4"/>
                  <a:gd name="T18" fmla="*/ 2 w 2"/>
                  <a:gd name="T19" fmla="*/ 3 h 4"/>
                  <a:gd name="T20" fmla="*/ 2 w 2"/>
                  <a:gd name="T21" fmla="*/ 2 h 4"/>
                  <a:gd name="T22" fmla="*/ 1 w 2"/>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1" y="1"/>
                    </a:moveTo>
                    <a:cubicBezTo>
                      <a:pt x="1" y="1"/>
                      <a:pt x="1" y="0"/>
                      <a:pt x="0" y="0"/>
                    </a:cubicBezTo>
                    <a:cubicBezTo>
                      <a:pt x="0" y="0"/>
                      <a:pt x="0" y="1"/>
                      <a:pt x="0" y="1"/>
                    </a:cubicBezTo>
                    <a:cubicBezTo>
                      <a:pt x="0" y="1"/>
                      <a:pt x="0" y="1"/>
                      <a:pt x="0" y="2"/>
                    </a:cubicBezTo>
                    <a:cubicBezTo>
                      <a:pt x="0" y="2"/>
                      <a:pt x="0" y="2"/>
                      <a:pt x="0" y="2"/>
                    </a:cubicBezTo>
                    <a:cubicBezTo>
                      <a:pt x="0" y="2"/>
                      <a:pt x="0" y="2"/>
                      <a:pt x="0" y="3"/>
                    </a:cubicBezTo>
                    <a:cubicBezTo>
                      <a:pt x="0" y="3"/>
                      <a:pt x="0" y="3"/>
                      <a:pt x="0" y="4"/>
                    </a:cubicBezTo>
                    <a:cubicBezTo>
                      <a:pt x="0" y="4"/>
                      <a:pt x="0" y="4"/>
                      <a:pt x="0" y="4"/>
                    </a:cubicBezTo>
                    <a:cubicBezTo>
                      <a:pt x="0" y="4"/>
                      <a:pt x="1" y="4"/>
                      <a:pt x="1" y="4"/>
                    </a:cubicBezTo>
                    <a:cubicBezTo>
                      <a:pt x="1" y="4"/>
                      <a:pt x="1" y="4"/>
                      <a:pt x="2" y="3"/>
                    </a:cubicBezTo>
                    <a:cubicBezTo>
                      <a:pt x="2" y="3"/>
                      <a:pt x="2" y="3"/>
                      <a:pt x="2" y="2"/>
                    </a:cubicBezTo>
                    <a:cubicBezTo>
                      <a:pt x="2" y="2"/>
                      <a:pt x="2"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2" name="Freeform 332"/>
              <p:cNvSpPr>
                <a:spLocks/>
              </p:cNvSpPr>
              <p:nvPr/>
            </p:nvSpPr>
            <p:spPr bwMode="auto">
              <a:xfrm>
                <a:off x="1731964" y="3097214"/>
                <a:ext cx="11113" cy="22225"/>
              </a:xfrm>
              <a:custGeom>
                <a:avLst/>
                <a:gdLst>
                  <a:gd name="T0" fmla="*/ 0 w 1"/>
                  <a:gd name="T1" fmla="*/ 1 h 2"/>
                  <a:gd name="T2" fmla="*/ 0 w 1"/>
                  <a:gd name="T3" fmla="*/ 1 h 2"/>
                  <a:gd name="T4" fmla="*/ 1 w 1"/>
                  <a:gd name="T5" fmla="*/ 1 h 2"/>
                  <a:gd name="T6" fmla="*/ 0 w 1"/>
                  <a:gd name="T7" fmla="*/ 1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0" y="1"/>
                      <a:pt x="0" y="1"/>
                      <a:pt x="0" y="1"/>
                    </a:cubicBezTo>
                    <a:cubicBezTo>
                      <a:pt x="0" y="2"/>
                      <a:pt x="0" y="2"/>
                      <a:pt x="1" y="1"/>
                    </a:cubicBezTo>
                    <a:cubicBezTo>
                      <a:pt x="1" y="1"/>
                      <a:pt x="1" y="1"/>
                      <a:pt x="0" y="1"/>
                    </a:cubicBezTo>
                    <a:cubicBezTo>
                      <a:pt x="0" y="0"/>
                      <a:pt x="0" y="0"/>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3" name="Freeform 333"/>
              <p:cNvSpPr>
                <a:spLocks/>
              </p:cNvSpPr>
              <p:nvPr/>
            </p:nvSpPr>
            <p:spPr bwMode="auto">
              <a:xfrm>
                <a:off x="1754189" y="3108326"/>
                <a:ext cx="11113" cy="11113"/>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1"/>
                      <a:pt x="0" y="1"/>
                      <a:pt x="1" y="1"/>
                    </a:cubicBezTo>
                    <a:cubicBezTo>
                      <a:pt x="1" y="0"/>
                      <a:pt x="1" y="0"/>
                      <a:pt x="1" y="0"/>
                    </a:cubicBezTo>
                    <a:cubicBezTo>
                      <a:pt x="1"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4" name="Freeform 334"/>
              <p:cNvSpPr>
                <a:spLocks/>
              </p:cNvSpPr>
              <p:nvPr/>
            </p:nvSpPr>
            <p:spPr bwMode="auto">
              <a:xfrm>
                <a:off x="2359026" y="4384676"/>
                <a:ext cx="20638" cy="53975"/>
              </a:xfrm>
              <a:custGeom>
                <a:avLst/>
                <a:gdLst>
                  <a:gd name="T0" fmla="*/ 2 w 2"/>
                  <a:gd name="T1" fmla="*/ 5 h 5"/>
                  <a:gd name="T2" fmla="*/ 2 w 2"/>
                  <a:gd name="T3" fmla="*/ 4 h 5"/>
                  <a:gd name="T4" fmla="*/ 2 w 2"/>
                  <a:gd name="T5" fmla="*/ 3 h 5"/>
                  <a:gd name="T6" fmla="*/ 2 w 2"/>
                  <a:gd name="T7" fmla="*/ 2 h 5"/>
                  <a:gd name="T8" fmla="*/ 2 w 2"/>
                  <a:gd name="T9" fmla="*/ 1 h 5"/>
                  <a:gd name="T10" fmla="*/ 1 w 2"/>
                  <a:gd name="T11" fmla="*/ 1 h 5"/>
                  <a:gd name="T12" fmla="*/ 0 w 2"/>
                  <a:gd name="T13" fmla="*/ 1 h 5"/>
                  <a:gd name="T14" fmla="*/ 0 w 2"/>
                  <a:gd name="T15" fmla="*/ 1 h 5"/>
                  <a:gd name="T16" fmla="*/ 0 w 2"/>
                  <a:gd name="T17" fmla="*/ 2 h 5"/>
                  <a:gd name="T18" fmla="*/ 0 w 2"/>
                  <a:gd name="T19" fmla="*/ 3 h 5"/>
                  <a:gd name="T20" fmla="*/ 0 w 2"/>
                  <a:gd name="T21" fmla="*/ 4 h 5"/>
                  <a:gd name="T22" fmla="*/ 0 w 2"/>
                  <a:gd name="T23" fmla="*/ 5 h 5"/>
                  <a:gd name="T24" fmla="*/ 1 w 2"/>
                  <a:gd name="T25" fmla="*/ 5 h 5"/>
                  <a:gd name="T26" fmla="*/ 2 w 2"/>
                  <a:gd name="T2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5">
                    <a:moveTo>
                      <a:pt x="2" y="5"/>
                    </a:moveTo>
                    <a:cubicBezTo>
                      <a:pt x="2" y="5"/>
                      <a:pt x="2" y="4"/>
                      <a:pt x="2" y="4"/>
                    </a:cubicBezTo>
                    <a:cubicBezTo>
                      <a:pt x="2" y="3"/>
                      <a:pt x="2" y="3"/>
                      <a:pt x="2" y="3"/>
                    </a:cubicBezTo>
                    <a:cubicBezTo>
                      <a:pt x="2" y="3"/>
                      <a:pt x="2" y="2"/>
                      <a:pt x="2" y="2"/>
                    </a:cubicBezTo>
                    <a:cubicBezTo>
                      <a:pt x="2" y="2"/>
                      <a:pt x="2" y="1"/>
                      <a:pt x="2" y="1"/>
                    </a:cubicBezTo>
                    <a:cubicBezTo>
                      <a:pt x="1" y="1"/>
                      <a:pt x="1" y="1"/>
                      <a:pt x="1" y="1"/>
                    </a:cubicBezTo>
                    <a:cubicBezTo>
                      <a:pt x="1" y="0"/>
                      <a:pt x="1" y="0"/>
                      <a:pt x="0" y="1"/>
                    </a:cubicBezTo>
                    <a:cubicBezTo>
                      <a:pt x="0" y="1"/>
                      <a:pt x="0" y="1"/>
                      <a:pt x="0" y="1"/>
                    </a:cubicBezTo>
                    <a:cubicBezTo>
                      <a:pt x="0" y="1"/>
                      <a:pt x="0" y="2"/>
                      <a:pt x="0" y="2"/>
                    </a:cubicBezTo>
                    <a:cubicBezTo>
                      <a:pt x="0" y="2"/>
                      <a:pt x="0" y="2"/>
                      <a:pt x="0" y="3"/>
                    </a:cubicBezTo>
                    <a:cubicBezTo>
                      <a:pt x="0" y="3"/>
                      <a:pt x="0" y="3"/>
                      <a:pt x="0" y="4"/>
                    </a:cubicBezTo>
                    <a:cubicBezTo>
                      <a:pt x="0" y="4"/>
                      <a:pt x="0" y="4"/>
                      <a:pt x="0" y="5"/>
                    </a:cubicBezTo>
                    <a:cubicBezTo>
                      <a:pt x="1" y="5"/>
                      <a:pt x="1" y="5"/>
                      <a:pt x="1" y="5"/>
                    </a:cubicBezTo>
                    <a:cubicBezTo>
                      <a:pt x="1" y="5"/>
                      <a:pt x="2" y="5"/>
                      <a:pt x="2"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5" name="Freeform 335"/>
              <p:cNvSpPr>
                <a:spLocks/>
              </p:cNvSpPr>
              <p:nvPr/>
            </p:nvSpPr>
            <p:spPr bwMode="auto">
              <a:xfrm>
                <a:off x="2401889" y="4470401"/>
                <a:ext cx="11113" cy="11113"/>
              </a:xfrm>
              <a:custGeom>
                <a:avLst/>
                <a:gdLst>
                  <a:gd name="T0" fmla="*/ 1 w 1"/>
                  <a:gd name="T1" fmla="*/ 0 h 1"/>
                  <a:gd name="T2" fmla="*/ 1 w 1"/>
                  <a:gd name="T3" fmla="*/ 0 h 1"/>
                  <a:gd name="T4" fmla="*/ 0 w 1"/>
                  <a:gd name="T5" fmla="*/ 0 h 1"/>
                  <a:gd name="T6" fmla="*/ 0 w 1"/>
                  <a:gd name="T7" fmla="*/ 1 h 1"/>
                  <a:gd name="T8" fmla="*/ 1 w 1"/>
                  <a:gd name="T9" fmla="*/ 1 h 1"/>
                  <a:gd name="T10" fmla="*/ 1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1" y="0"/>
                    </a:cubicBezTo>
                    <a:cubicBezTo>
                      <a:pt x="0" y="0"/>
                      <a:pt x="0" y="0"/>
                      <a:pt x="0" y="0"/>
                    </a:cubicBezTo>
                    <a:cubicBezTo>
                      <a:pt x="0" y="0"/>
                      <a:pt x="0" y="0"/>
                      <a:pt x="0" y="1"/>
                    </a:cubicBezTo>
                    <a:cubicBezTo>
                      <a:pt x="0" y="1"/>
                      <a:pt x="1" y="1"/>
                      <a:pt x="1" y="1"/>
                    </a:cubicBezTo>
                    <a:cubicBezTo>
                      <a:pt x="1" y="1"/>
                      <a:pt x="1" y="1"/>
                      <a:pt x="1" y="1"/>
                    </a:cubicBezTo>
                    <a:cubicBezTo>
                      <a:pt x="1" y="1"/>
                      <a:pt x="1" y="1"/>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6" name="Freeform 336"/>
              <p:cNvSpPr>
                <a:spLocks/>
              </p:cNvSpPr>
              <p:nvPr/>
            </p:nvSpPr>
            <p:spPr bwMode="auto">
              <a:xfrm>
                <a:off x="2379664" y="4481514"/>
                <a:ext cx="22225" cy="20638"/>
              </a:xfrm>
              <a:custGeom>
                <a:avLst/>
                <a:gdLst>
                  <a:gd name="T0" fmla="*/ 1 w 2"/>
                  <a:gd name="T1" fmla="*/ 0 h 2"/>
                  <a:gd name="T2" fmla="*/ 0 w 2"/>
                  <a:gd name="T3" fmla="*/ 0 h 2"/>
                  <a:gd name="T4" fmla="*/ 0 w 2"/>
                  <a:gd name="T5" fmla="*/ 1 h 2"/>
                  <a:gd name="T6" fmla="*/ 1 w 2"/>
                  <a:gd name="T7" fmla="*/ 2 h 2"/>
                  <a:gd name="T8" fmla="*/ 2 w 2"/>
                  <a:gd name="T9" fmla="*/ 1 h 2"/>
                  <a:gd name="T10" fmla="*/ 2 w 2"/>
                  <a:gd name="T11" fmla="*/ 1 h 2"/>
                  <a:gd name="T12" fmla="*/ 1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0"/>
                    </a:moveTo>
                    <a:cubicBezTo>
                      <a:pt x="0" y="0"/>
                      <a:pt x="0" y="0"/>
                      <a:pt x="0" y="0"/>
                    </a:cubicBezTo>
                    <a:cubicBezTo>
                      <a:pt x="0" y="1"/>
                      <a:pt x="0" y="1"/>
                      <a:pt x="0" y="1"/>
                    </a:cubicBezTo>
                    <a:cubicBezTo>
                      <a:pt x="0" y="2"/>
                      <a:pt x="1" y="2"/>
                      <a:pt x="1" y="2"/>
                    </a:cubicBezTo>
                    <a:cubicBezTo>
                      <a:pt x="2" y="2"/>
                      <a:pt x="2" y="2"/>
                      <a:pt x="2" y="1"/>
                    </a:cubicBezTo>
                    <a:cubicBezTo>
                      <a:pt x="2" y="1"/>
                      <a:pt x="2" y="1"/>
                      <a:pt x="2" y="1"/>
                    </a:cubicBezTo>
                    <a:cubicBezTo>
                      <a:pt x="2"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7" name="Freeform 337"/>
              <p:cNvSpPr>
                <a:spLocks/>
              </p:cNvSpPr>
              <p:nvPr/>
            </p:nvSpPr>
            <p:spPr bwMode="auto">
              <a:xfrm>
                <a:off x="2368551" y="4513264"/>
                <a:ext cx="44450" cy="22225"/>
              </a:xfrm>
              <a:custGeom>
                <a:avLst/>
                <a:gdLst>
                  <a:gd name="T0" fmla="*/ 3 w 4"/>
                  <a:gd name="T1" fmla="*/ 2 h 2"/>
                  <a:gd name="T2" fmla="*/ 4 w 4"/>
                  <a:gd name="T3" fmla="*/ 2 h 2"/>
                  <a:gd name="T4" fmla="*/ 4 w 4"/>
                  <a:gd name="T5" fmla="*/ 1 h 2"/>
                  <a:gd name="T6" fmla="*/ 3 w 4"/>
                  <a:gd name="T7" fmla="*/ 0 h 2"/>
                  <a:gd name="T8" fmla="*/ 2 w 4"/>
                  <a:gd name="T9" fmla="*/ 0 h 2"/>
                  <a:gd name="T10" fmla="*/ 2 w 4"/>
                  <a:gd name="T11" fmla="*/ 1 h 2"/>
                  <a:gd name="T12" fmla="*/ 1 w 4"/>
                  <a:gd name="T13" fmla="*/ 1 h 2"/>
                  <a:gd name="T14" fmla="*/ 0 w 4"/>
                  <a:gd name="T15" fmla="*/ 2 h 2"/>
                  <a:gd name="T16" fmla="*/ 1 w 4"/>
                  <a:gd name="T17" fmla="*/ 2 h 2"/>
                  <a:gd name="T18" fmla="*/ 2 w 4"/>
                  <a:gd name="T19" fmla="*/ 2 h 2"/>
                  <a:gd name="T20" fmla="*/ 3 w 4"/>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2">
                    <a:moveTo>
                      <a:pt x="3" y="2"/>
                    </a:moveTo>
                    <a:cubicBezTo>
                      <a:pt x="3" y="2"/>
                      <a:pt x="3" y="2"/>
                      <a:pt x="4" y="2"/>
                    </a:cubicBezTo>
                    <a:cubicBezTo>
                      <a:pt x="4" y="2"/>
                      <a:pt x="4" y="1"/>
                      <a:pt x="4" y="1"/>
                    </a:cubicBezTo>
                    <a:cubicBezTo>
                      <a:pt x="3" y="0"/>
                      <a:pt x="3" y="0"/>
                      <a:pt x="3" y="0"/>
                    </a:cubicBezTo>
                    <a:cubicBezTo>
                      <a:pt x="3" y="0"/>
                      <a:pt x="2" y="0"/>
                      <a:pt x="2" y="0"/>
                    </a:cubicBezTo>
                    <a:cubicBezTo>
                      <a:pt x="2" y="0"/>
                      <a:pt x="2" y="1"/>
                      <a:pt x="2" y="1"/>
                    </a:cubicBezTo>
                    <a:cubicBezTo>
                      <a:pt x="2" y="1"/>
                      <a:pt x="1" y="1"/>
                      <a:pt x="1" y="1"/>
                    </a:cubicBezTo>
                    <a:cubicBezTo>
                      <a:pt x="1" y="1"/>
                      <a:pt x="0" y="2"/>
                      <a:pt x="0" y="2"/>
                    </a:cubicBezTo>
                    <a:cubicBezTo>
                      <a:pt x="0" y="2"/>
                      <a:pt x="1" y="2"/>
                      <a:pt x="1" y="2"/>
                    </a:cubicBezTo>
                    <a:cubicBezTo>
                      <a:pt x="1" y="2"/>
                      <a:pt x="1" y="2"/>
                      <a:pt x="2" y="2"/>
                    </a:cubicBezTo>
                    <a:cubicBezTo>
                      <a:pt x="2" y="2"/>
                      <a:pt x="2" y="2"/>
                      <a:pt x="3"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8" name="Freeform 338"/>
              <p:cNvSpPr>
                <a:spLocks/>
              </p:cNvSpPr>
              <p:nvPr/>
            </p:nvSpPr>
            <p:spPr bwMode="auto">
              <a:xfrm>
                <a:off x="2390776" y="4578351"/>
                <a:ext cx="11113" cy="11113"/>
              </a:xfrm>
              <a:custGeom>
                <a:avLst/>
                <a:gdLst>
                  <a:gd name="T0" fmla="*/ 1 w 1"/>
                  <a:gd name="T1" fmla="*/ 1 h 1"/>
                  <a:gd name="T2" fmla="*/ 1 w 1"/>
                  <a:gd name="T3" fmla="*/ 1 h 1"/>
                  <a:gd name="T4" fmla="*/ 1 w 1"/>
                  <a:gd name="T5" fmla="*/ 0 h 1"/>
                  <a:gd name="T6" fmla="*/ 0 w 1"/>
                  <a:gd name="T7" fmla="*/ 0 h 1"/>
                  <a:gd name="T8" fmla="*/ 0 w 1"/>
                  <a:gd name="T9" fmla="*/ 0 h 1"/>
                  <a:gd name="T10" fmla="*/ 0 w 1"/>
                  <a:gd name="T11" fmla="*/ 1 h 1"/>
                  <a:gd name="T12" fmla="*/ 1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1"/>
                    </a:moveTo>
                    <a:cubicBezTo>
                      <a:pt x="1" y="1"/>
                      <a:pt x="1" y="1"/>
                      <a:pt x="1" y="1"/>
                    </a:cubicBezTo>
                    <a:cubicBezTo>
                      <a:pt x="1" y="0"/>
                      <a:pt x="1" y="0"/>
                      <a:pt x="1" y="0"/>
                    </a:cubicBezTo>
                    <a:cubicBezTo>
                      <a:pt x="1" y="0"/>
                      <a:pt x="1" y="0"/>
                      <a:pt x="0" y="0"/>
                    </a:cubicBezTo>
                    <a:cubicBezTo>
                      <a:pt x="0" y="0"/>
                      <a:pt x="0" y="0"/>
                      <a:pt x="0" y="0"/>
                    </a:cubicBezTo>
                    <a:cubicBezTo>
                      <a:pt x="0" y="1"/>
                      <a:pt x="0" y="1"/>
                      <a:pt x="0" y="1"/>
                    </a:cubicBezTo>
                    <a:cubicBezTo>
                      <a:pt x="1"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9" name="Freeform 339"/>
              <p:cNvSpPr>
                <a:spLocks/>
              </p:cNvSpPr>
              <p:nvPr/>
            </p:nvSpPr>
            <p:spPr bwMode="auto">
              <a:xfrm>
                <a:off x="2390776" y="4600576"/>
                <a:ext cx="31750" cy="31750"/>
              </a:xfrm>
              <a:custGeom>
                <a:avLst/>
                <a:gdLst>
                  <a:gd name="T0" fmla="*/ 3 w 3"/>
                  <a:gd name="T1" fmla="*/ 0 h 3"/>
                  <a:gd name="T2" fmla="*/ 2 w 3"/>
                  <a:gd name="T3" fmla="*/ 0 h 3"/>
                  <a:gd name="T4" fmla="*/ 0 w 3"/>
                  <a:gd name="T5" fmla="*/ 0 h 3"/>
                  <a:gd name="T6" fmla="*/ 1 w 3"/>
                  <a:gd name="T7" fmla="*/ 2 h 3"/>
                  <a:gd name="T8" fmla="*/ 1 w 3"/>
                  <a:gd name="T9" fmla="*/ 2 h 3"/>
                  <a:gd name="T10" fmla="*/ 2 w 3"/>
                  <a:gd name="T11" fmla="*/ 3 h 3"/>
                  <a:gd name="T12" fmla="*/ 3 w 3"/>
                  <a:gd name="T13" fmla="*/ 3 h 3"/>
                  <a:gd name="T14" fmla="*/ 2 w 3"/>
                  <a:gd name="T15" fmla="*/ 2 h 3"/>
                  <a:gd name="T16" fmla="*/ 2 w 3"/>
                  <a:gd name="T17" fmla="*/ 1 h 3"/>
                  <a:gd name="T18" fmla="*/ 3 w 3"/>
                  <a:gd name="T19" fmla="*/ 1 h 3"/>
                  <a:gd name="T20" fmla="*/ 3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3" y="0"/>
                    </a:moveTo>
                    <a:cubicBezTo>
                      <a:pt x="2" y="0"/>
                      <a:pt x="2" y="0"/>
                      <a:pt x="2" y="0"/>
                    </a:cubicBezTo>
                    <a:cubicBezTo>
                      <a:pt x="1" y="0"/>
                      <a:pt x="1" y="0"/>
                      <a:pt x="0" y="0"/>
                    </a:cubicBezTo>
                    <a:cubicBezTo>
                      <a:pt x="0" y="1"/>
                      <a:pt x="1" y="1"/>
                      <a:pt x="1" y="2"/>
                    </a:cubicBezTo>
                    <a:cubicBezTo>
                      <a:pt x="1" y="2"/>
                      <a:pt x="1" y="2"/>
                      <a:pt x="1" y="2"/>
                    </a:cubicBezTo>
                    <a:cubicBezTo>
                      <a:pt x="1" y="3"/>
                      <a:pt x="1" y="3"/>
                      <a:pt x="2" y="3"/>
                    </a:cubicBezTo>
                    <a:cubicBezTo>
                      <a:pt x="2" y="3"/>
                      <a:pt x="2" y="3"/>
                      <a:pt x="3" y="3"/>
                    </a:cubicBezTo>
                    <a:cubicBezTo>
                      <a:pt x="3" y="2"/>
                      <a:pt x="2" y="2"/>
                      <a:pt x="2" y="2"/>
                    </a:cubicBezTo>
                    <a:cubicBezTo>
                      <a:pt x="2" y="2"/>
                      <a:pt x="2" y="2"/>
                      <a:pt x="2" y="1"/>
                    </a:cubicBezTo>
                    <a:cubicBezTo>
                      <a:pt x="2" y="1"/>
                      <a:pt x="3" y="1"/>
                      <a:pt x="3" y="1"/>
                    </a:cubicBezTo>
                    <a:cubicBezTo>
                      <a:pt x="3" y="1"/>
                      <a:pt x="3" y="0"/>
                      <a:pt x="3"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0" name="Freeform 340"/>
              <p:cNvSpPr>
                <a:spLocks/>
              </p:cNvSpPr>
              <p:nvPr/>
            </p:nvSpPr>
            <p:spPr bwMode="auto">
              <a:xfrm>
                <a:off x="2433639" y="4686301"/>
                <a:ext cx="22225" cy="11113"/>
              </a:xfrm>
              <a:custGeom>
                <a:avLst/>
                <a:gdLst>
                  <a:gd name="T0" fmla="*/ 1 w 2"/>
                  <a:gd name="T1" fmla="*/ 0 h 1"/>
                  <a:gd name="T2" fmla="*/ 1 w 2"/>
                  <a:gd name="T3" fmla="*/ 1 h 1"/>
                  <a:gd name="T4" fmla="*/ 1 w 2"/>
                  <a:gd name="T5" fmla="*/ 1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0" y="1"/>
                      <a:pt x="1" y="1"/>
                      <a:pt x="1" y="1"/>
                    </a:cubicBezTo>
                    <a:cubicBezTo>
                      <a:pt x="1" y="1"/>
                      <a:pt x="1" y="1"/>
                      <a:pt x="1" y="1"/>
                    </a:cubicBezTo>
                    <a:cubicBezTo>
                      <a:pt x="1" y="1"/>
                      <a:pt x="2" y="0"/>
                      <a:pt x="1"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1" name="Freeform 341"/>
              <p:cNvSpPr>
                <a:spLocks/>
              </p:cNvSpPr>
              <p:nvPr/>
            </p:nvSpPr>
            <p:spPr bwMode="auto">
              <a:xfrm>
                <a:off x="2466976" y="4719639"/>
                <a:ext cx="42863" cy="20638"/>
              </a:xfrm>
              <a:custGeom>
                <a:avLst/>
                <a:gdLst>
                  <a:gd name="T0" fmla="*/ 3 w 4"/>
                  <a:gd name="T1" fmla="*/ 1 h 2"/>
                  <a:gd name="T2" fmla="*/ 2 w 4"/>
                  <a:gd name="T3" fmla="*/ 0 h 2"/>
                  <a:gd name="T4" fmla="*/ 1 w 4"/>
                  <a:gd name="T5" fmla="*/ 0 h 2"/>
                  <a:gd name="T6" fmla="*/ 0 w 4"/>
                  <a:gd name="T7" fmla="*/ 0 h 2"/>
                  <a:gd name="T8" fmla="*/ 0 w 4"/>
                  <a:gd name="T9" fmla="*/ 1 h 2"/>
                  <a:gd name="T10" fmla="*/ 1 w 4"/>
                  <a:gd name="T11" fmla="*/ 1 h 2"/>
                  <a:gd name="T12" fmla="*/ 3 w 4"/>
                  <a:gd name="T13" fmla="*/ 1 h 2"/>
                  <a:gd name="T14" fmla="*/ 4 w 4"/>
                  <a:gd name="T15" fmla="*/ 1 h 2"/>
                  <a:gd name="T16" fmla="*/ 3 w 4"/>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3" y="1"/>
                    </a:moveTo>
                    <a:cubicBezTo>
                      <a:pt x="2" y="0"/>
                      <a:pt x="2" y="0"/>
                      <a:pt x="2" y="0"/>
                    </a:cubicBezTo>
                    <a:cubicBezTo>
                      <a:pt x="1" y="0"/>
                      <a:pt x="1" y="0"/>
                      <a:pt x="1" y="0"/>
                    </a:cubicBezTo>
                    <a:cubicBezTo>
                      <a:pt x="1" y="0"/>
                      <a:pt x="0" y="0"/>
                      <a:pt x="0" y="0"/>
                    </a:cubicBezTo>
                    <a:cubicBezTo>
                      <a:pt x="0" y="1"/>
                      <a:pt x="0" y="1"/>
                      <a:pt x="0" y="1"/>
                    </a:cubicBezTo>
                    <a:cubicBezTo>
                      <a:pt x="1" y="1"/>
                      <a:pt x="1" y="1"/>
                      <a:pt x="1" y="1"/>
                    </a:cubicBezTo>
                    <a:cubicBezTo>
                      <a:pt x="2" y="2"/>
                      <a:pt x="2" y="1"/>
                      <a:pt x="3" y="1"/>
                    </a:cubicBezTo>
                    <a:cubicBezTo>
                      <a:pt x="3" y="1"/>
                      <a:pt x="3" y="2"/>
                      <a:pt x="4" y="1"/>
                    </a:cubicBezTo>
                    <a:cubicBezTo>
                      <a:pt x="4" y="1"/>
                      <a:pt x="3" y="1"/>
                      <a:pt x="3"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2" name="Freeform 342"/>
              <p:cNvSpPr>
                <a:spLocks/>
              </p:cNvSpPr>
              <p:nvPr/>
            </p:nvSpPr>
            <p:spPr bwMode="auto">
              <a:xfrm>
                <a:off x="2498726" y="4740276"/>
                <a:ext cx="31750" cy="22225"/>
              </a:xfrm>
              <a:custGeom>
                <a:avLst/>
                <a:gdLst>
                  <a:gd name="T0" fmla="*/ 2 w 3"/>
                  <a:gd name="T1" fmla="*/ 1 h 2"/>
                  <a:gd name="T2" fmla="*/ 2 w 3"/>
                  <a:gd name="T3" fmla="*/ 0 h 2"/>
                  <a:gd name="T4" fmla="*/ 1 w 3"/>
                  <a:gd name="T5" fmla="*/ 0 h 2"/>
                  <a:gd name="T6" fmla="*/ 1 w 3"/>
                  <a:gd name="T7" fmla="*/ 1 h 2"/>
                  <a:gd name="T8" fmla="*/ 2 w 3"/>
                  <a:gd name="T9" fmla="*/ 1 h 2"/>
                  <a:gd name="T10" fmla="*/ 2 w 3"/>
                  <a:gd name="T11" fmla="*/ 2 h 2"/>
                  <a:gd name="T12" fmla="*/ 3 w 3"/>
                  <a:gd name="T13" fmla="*/ 2 h 2"/>
                  <a:gd name="T14" fmla="*/ 3 w 3"/>
                  <a:gd name="T15" fmla="*/ 1 h 2"/>
                  <a:gd name="T16" fmla="*/ 2 w 3"/>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2" y="1"/>
                    </a:moveTo>
                    <a:cubicBezTo>
                      <a:pt x="2" y="1"/>
                      <a:pt x="2" y="1"/>
                      <a:pt x="2" y="0"/>
                    </a:cubicBezTo>
                    <a:cubicBezTo>
                      <a:pt x="1" y="0"/>
                      <a:pt x="1" y="0"/>
                      <a:pt x="1" y="0"/>
                    </a:cubicBezTo>
                    <a:cubicBezTo>
                      <a:pt x="0" y="0"/>
                      <a:pt x="1" y="1"/>
                      <a:pt x="1" y="1"/>
                    </a:cubicBezTo>
                    <a:cubicBezTo>
                      <a:pt x="1" y="1"/>
                      <a:pt x="2" y="1"/>
                      <a:pt x="2" y="1"/>
                    </a:cubicBezTo>
                    <a:cubicBezTo>
                      <a:pt x="2" y="2"/>
                      <a:pt x="2" y="2"/>
                      <a:pt x="2" y="2"/>
                    </a:cubicBezTo>
                    <a:cubicBezTo>
                      <a:pt x="2" y="2"/>
                      <a:pt x="3" y="2"/>
                      <a:pt x="3" y="2"/>
                    </a:cubicBezTo>
                    <a:cubicBezTo>
                      <a:pt x="3" y="2"/>
                      <a:pt x="3" y="2"/>
                      <a:pt x="3" y="1"/>
                    </a:cubicBezTo>
                    <a:cubicBezTo>
                      <a:pt x="3" y="1"/>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3" name="Freeform 343"/>
              <p:cNvSpPr>
                <a:spLocks/>
              </p:cNvSpPr>
              <p:nvPr/>
            </p:nvSpPr>
            <p:spPr bwMode="auto">
              <a:xfrm>
                <a:off x="2563814" y="4729164"/>
                <a:ext cx="20638" cy="22225"/>
              </a:xfrm>
              <a:custGeom>
                <a:avLst/>
                <a:gdLst>
                  <a:gd name="T0" fmla="*/ 1 w 2"/>
                  <a:gd name="T1" fmla="*/ 0 h 2"/>
                  <a:gd name="T2" fmla="*/ 1 w 2"/>
                  <a:gd name="T3" fmla="*/ 1 h 2"/>
                  <a:gd name="T4" fmla="*/ 1 w 2"/>
                  <a:gd name="T5" fmla="*/ 2 h 2"/>
                  <a:gd name="T6" fmla="*/ 1 w 2"/>
                  <a:gd name="T7" fmla="*/ 2 h 2"/>
                  <a:gd name="T8" fmla="*/ 2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1" y="0"/>
                      <a:pt x="1" y="0"/>
                      <a:pt x="1" y="1"/>
                    </a:cubicBezTo>
                    <a:cubicBezTo>
                      <a:pt x="0" y="1"/>
                      <a:pt x="0" y="1"/>
                      <a:pt x="1" y="2"/>
                    </a:cubicBezTo>
                    <a:cubicBezTo>
                      <a:pt x="1" y="2"/>
                      <a:pt x="1" y="2"/>
                      <a:pt x="1" y="2"/>
                    </a:cubicBezTo>
                    <a:cubicBezTo>
                      <a:pt x="2" y="2"/>
                      <a:pt x="2" y="1"/>
                      <a:pt x="2" y="1"/>
                    </a:cubicBezTo>
                    <a:cubicBezTo>
                      <a:pt x="1" y="1"/>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4" name="Freeform 344"/>
              <p:cNvSpPr>
                <a:spLocks/>
              </p:cNvSpPr>
              <p:nvPr/>
            </p:nvSpPr>
            <p:spPr bwMode="auto">
              <a:xfrm>
                <a:off x="2671764" y="4794251"/>
                <a:ext cx="42863" cy="22225"/>
              </a:xfrm>
              <a:custGeom>
                <a:avLst/>
                <a:gdLst>
                  <a:gd name="T0" fmla="*/ 2 w 4"/>
                  <a:gd name="T1" fmla="*/ 0 h 2"/>
                  <a:gd name="T2" fmla="*/ 1 w 4"/>
                  <a:gd name="T3" fmla="*/ 1 h 2"/>
                  <a:gd name="T4" fmla="*/ 0 w 4"/>
                  <a:gd name="T5" fmla="*/ 1 h 2"/>
                  <a:gd name="T6" fmla="*/ 1 w 4"/>
                  <a:gd name="T7" fmla="*/ 1 h 2"/>
                  <a:gd name="T8" fmla="*/ 2 w 4"/>
                  <a:gd name="T9" fmla="*/ 1 h 2"/>
                  <a:gd name="T10" fmla="*/ 3 w 4"/>
                  <a:gd name="T11" fmla="*/ 1 h 2"/>
                  <a:gd name="T12" fmla="*/ 3 w 4"/>
                  <a:gd name="T13" fmla="*/ 0 h 2"/>
                  <a:gd name="T14" fmla="*/ 2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2" y="0"/>
                    </a:moveTo>
                    <a:cubicBezTo>
                      <a:pt x="2" y="0"/>
                      <a:pt x="2" y="0"/>
                      <a:pt x="1" y="1"/>
                    </a:cubicBezTo>
                    <a:cubicBezTo>
                      <a:pt x="1" y="1"/>
                      <a:pt x="0" y="1"/>
                      <a:pt x="0" y="1"/>
                    </a:cubicBezTo>
                    <a:cubicBezTo>
                      <a:pt x="0" y="2"/>
                      <a:pt x="1" y="1"/>
                      <a:pt x="1" y="1"/>
                    </a:cubicBezTo>
                    <a:cubicBezTo>
                      <a:pt x="2" y="1"/>
                      <a:pt x="2" y="1"/>
                      <a:pt x="2" y="1"/>
                    </a:cubicBezTo>
                    <a:cubicBezTo>
                      <a:pt x="3" y="1"/>
                      <a:pt x="3" y="1"/>
                      <a:pt x="3" y="1"/>
                    </a:cubicBezTo>
                    <a:cubicBezTo>
                      <a:pt x="4" y="1"/>
                      <a:pt x="3" y="1"/>
                      <a:pt x="3" y="0"/>
                    </a:cubicBezTo>
                    <a:cubicBezTo>
                      <a:pt x="3" y="0"/>
                      <a:pt x="3"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5" name="Freeform 345"/>
              <p:cNvSpPr>
                <a:spLocks/>
              </p:cNvSpPr>
              <p:nvPr/>
            </p:nvSpPr>
            <p:spPr bwMode="auto">
              <a:xfrm>
                <a:off x="2628901" y="4784726"/>
                <a:ext cx="53975" cy="20638"/>
              </a:xfrm>
              <a:custGeom>
                <a:avLst/>
                <a:gdLst>
                  <a:gd name="T0" fmla="*/ 4 w 5"/>
                  <a:gd name="T1" fmla="*/ 0 h 2"/>
                  <a:gd name="T2" fmla="*/ 4 w 5"/>
                  <a:gd name="T3" fmla="*/ 0 h 2"/>
                  <a:gd name="T4" fmla="*/ 3 w 5"/>
                  <a:gd name="T5" fmla="*/ 0 h 2"/>
                  <a:gd name="T6" fmla="*/ 1 w 5"/>
                  <a:gd name="T7" fmla="*/ 0 h 2"/>
                  <a:gd name="T8" fmla="*/ 1 w 5"/>
                  <a:gd name="T9" fmla="*/ 1 h 2"/>
                  <a:gd name="T10" fmla="*/ 0 w 5"/>
                  <a:gd name="T11" fmla="*/ 1 h 2"/>
                  <a:gd name="T12" fmla="*/ 0 w 5"/>
                  <a:gd name="T13" fmla="*/ 2 h 2"/>
                  <a:gd name="T14" fmla="*/ 1 w 5"/>
                  <a:gd name="T15" fmla="*/ 2 h 2"/>
                  <a:gd name="T16" fmla="*/ 2 w 5"/>
                  <a:gd name="T17" fmla="*/ 2 h 2"/>
                  <a:gd name="T18" fmla="*/ 3 w 5"/>
                  <a:gd name="T19" fmla="*/ 2 h 2"/>
                  <a:gd name="T20" fmla="*/ 3 w 5"/>
                  <a:gd name="T21" fmla="*/ 1 h 2"/>
                  <a:gd name="T22" fmla="*/ 4 w 5"/>
                  <a:gd name="T23" fmla="*/ 1 h 2"/>
                  <a:gd name="T24" fmla="*/ 5 w 5"/>
                  <a:gd name="T25" fmla="*/ 1 h 2"/>
                  <a:gd name="T26" fmla="*/ 4 w 5"/>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
                    <a:moveTo>
                      <a:pt x="4" y="0"/>
                    </a:moveTo>
                    <a:cubicBezTo>
                      <a:pt x="4" y="0"/>
                      <a:pt x="4" y="0"/>
                      <a:pt x="4" y="0"/>
                    </a:cubicBezTo>
                    <a:cubicBezTo>
                      <a:pt x="3" y="0"/>
                      <a:pt x="3" y="0"/>
                      <a:pt x="3" y="0"/>
                    </a:cubicBezTo>
                    <a:cubicBezTo>
                      <a:pt x="2" y="0"/>
                      <a:pt x="2" y="0"/>
                      <a:pt x="1" y="0"/>
                    </a:cubicBezTo>
                    <a:cubicBezTo>
                      <a:pt x="1" y="0"/>
                      <a:pt x="1" y="1"/>
                      <a:pt x="1" y="1"/>
                    </a:cubicBezTo>
                    <a:cubicBezTo>
                      <a:pt x="0" y="1"/>
                      <a:pt x="0" y="1"/>
                      <a:pt x="0" y="1"/>
                    </a:cubicBezTo>
                    <a:cubicBezTo>
                      <a:pt x="0" y="2"/>
                      <a:pt x="0" y="2"/>
                      <a:pt x="0" y="2"/>
                    </a:cubicBezTo>
                    <a:cubicBezTo>
                      <a:pt x="1" y="2"/>
                      <a:pt x="1" y="2"/>
                      <a:pt x="1" y="2"/>
                    </a:cubicBezTo>
                    <a:cubicBezTo>
                      <a:pt x="2" y="2"/>
                      <a:pt x="2" y="2"/>
                      <a:pt x="2" y="2"/>
                    </a:cubicBezTo>
                    <a:cubicBezTo>
                      <a:pt x="3" y="2"/>
                      <a:pt x="3" y="2"/>
                      <a:pt x="3" y="2"/>
                    </a:cubicBezTo>
                    <a:cubicBezTo>
                      <a:pt x="3" y="2"/>
                      <a:pt x="3" y="1"/>
                      <a:pt x="3" y="1"/>
                    </a:cubicBezTo>
                    <a:cubicBezTo>
                      <a:pt x="3" y="1"/>
                      <a:pt x="4" y="1"/>
                      <a:pt x="4" y="1"/>
                    </a:cubicBezTo>
                    <a:cubicBezTo>
                      <a:pt x="4" y="1"/>
                      <a:pt x="5" y="1"/>
                      <a:pt x="5" y="1"/>
                    </a:cubicBezTo>
                    <a:cubicBezTo>
                      <a:pt x="5" y="1"/>
                      <a:pt x="5" y="0"/>
                      <a:pt x="4"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6" name="Freeform 346"/>
              <p:cNvSpPr>
                <a:spLocks/>
              </p:cNvSpPr>
              <p:nvPr/>
            </p:nvSpPr>
            <p:spPr bwMode="auto">
              <a:xfrm>
                <a:off x="2563814" y="4719639"/>
                <a:ext cx="85725" cy="65088"/>
              </a:xfrm>
              <a:custGeom>
                <a:avLst/>
                <a:gdLst>
                  <a:gd name="T0" fmla="*/ 7 w 8"/>
                  <a:gd name="T1" fmla="*/ 6 h 6"/>
                  <a:gd name="T2" fmla="*/ 8 w 8"/>
                  <a:gd name="T3" fmla="*/ 6 h 6"/>
                  <a:gd name="T4" fmla="*/ 8 w 8"/>
                  <a:gd name="T5" fmla="*/ 6 h 6"/>
                  <a:gd name="T6" fmla="*/ 8 w 8"/>
                  <a:gd name="T7" fmla="*/ 5 h 6"/>
                  <a:gd name="T8" fmla="*/ 7 w 8"/>
                  <a:gd name="T9" fmla="*/ 5 h 6"/>
                  <a:gd name="T10" fmla="*/ 6 w 8"/>
                  <a:gd name="T11" fmla="*/ 3 h 6"/>
                  <a:gd name="T12" fmla="*/ 6 w 8"/>
                  <a:gd name="T13" fmla="*/ 2 h 6"/>
                  <a:gd name="T14" fmla="*/ 5 w 8"/>
                  <a:gd name="T15" fmla="*/ 1 h 6"/>
                  <a:gd name="T16" fmla="*/ 5 w 8"/>
                  <a:gd name="T17" fmla="*/ 0 h 6"/>
                  <a:gd name="T18" fmla="*/ 4 w 8"/>
                  <a:gd name="T19" fmla="*/ 0 h 6"/>
                  <a:gd name="T20" fmla="*/ 4 w 8"/>
                  <a:gd name="T21" fmla="*/ 0 h 6"/>
                  <a:gd name="T22" fmla="*/ 3 w 8"/>
                  <a:gd name="T23" fmla="*/ 0 h 6"/>
                  <a:gd name="T24" fmla="*/ 2 w 8"/>
                  <a:gd name="T25" fmla="*/ 0 h 6"/>
                  <a:gd name="T26" fmla="*/ 2 w 8"/>
                  <a:gd name="T27" fmla="*/ 1 h 6"/>
                  <a:gd name="T28" fmla="*/ 2 w 8"/>
                  <a:gd name="T29" fmla="*/ 2 h 6"/>
                  <a:gd name="T30" fmla="*/ 2 w 8"/>
                  <a:gd name="T31" fmla="*/ 2 h 6"/>
                  <a:gd name="T32" fmla="*/ 3 w 8"/>
                  <a:gd name="T33" fmla="*/ 2 h 6"/>
                  <a:gd name="T34" fmla="*/ 4 w 8"/>
                  <a:gd name="T35" fmla="*/ 2 h 6"/>
                  <a:gd name="T36" fmla="*/ 4 w 8"/>
                  <a:gd name="T37" fmla="*/ 2 h 6"/>
                  <a:gd name="T38" fmla="*/ 3 w 8"/>
                  <a:gd name="T39" fmla="*/ 3 h 6"/>
                  <a:gd name="T40" fmla="*/ 3 w 8"/>
                  <a:gd name="T41" fmla="*/ 4 h 6"/>
                  <a:gd name="T42" fmla="*/ 4 w 8"/>
                  <a:gd name="T43" fmla="*/ 4 h 6"/>
                  <a:gd name="T44" fmla="*/ 5 w 8"/>
                  <a:gd name="T45" fmla="*/ 4 h 6"/>
                  <a:gd name="T46" fmla="*/ 4 w 8"/>
                  <a:gd name="T47" fmla="*/ 5 h 6"/>
                  <a:gd name="T48" fmla="*/ 3 w 8"/>
                  <a:gd name="T49" fmla="*/ 5 h 6"/>
                  <a:gd name="T50" fmla="*/ 3 w 8"/>
                  <a:gd name="T51" fmla="*/ 4 h 6"/>
                  <a:gd name="T52" fmla="*/ 1 w 8"/>
                  <a:gd name="T53" fmla="*/ 4 h 6"/>
                  <a:gd name="T54" fmla="*/ 0 w 8"/>
                  <a:gd name="T55" fmla="*/ 4 h 6"/>
                  <a:gd name="T56" fmla="*/ 0 w 8"/>
                  <a:gd name="T57" fmla="*/ 5 h 6"/>
                  <a:gd name="T58" fmla="*/ 1 w 8"/>
                  <a:gd name="T59" fmla="*/ 5 h 6"/>
                  <a:gd name="T60" fmla="*/ 2 w 8"/>
                  <a:gd name="T61" fmla="*/ 6 h 6"/>
                  <a:gd name="T62" fmla="*/ 4 w 8"/>
                  <a:gd name="T63" fmla="*/ 6 h 6"/>
                  <a:gd name="T64" fmla="*/ 5 w 8"/>
                  <a:gd name="T65" fmla="*/ 6 h 6"/>
                  <a:gd name="T66" fmla="*/ 6 w 8"/>
                  <a:gd name="T67" fmla="*/ 6 h 6"/>
                  <a:gd name="T68" fmla="*/ 7 w 8"/>
                  <a:gd name="T6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7" y="6"/>
                    </a:moveTo>
                    <a:cubicBezTo>
                      <a:pt x="7" y="6"/>
                      <a:pt x="8" y="6"/>
                      <a:pt x="8" y="6"/>
                    </a:cubicBezTo>
                    <a:cubicBezTo>
                      <a:pt x="8" y="6"/>
                      <a:pt x="8" y="6"/>
                      <a:pt x="8" y="6"/>
                    </a:cubicBezTo>
                    <a:cubicBezTo>
                      <a:pt x="8" y="5"/>
                      <a:pt x="8" y="5"/>
                      <a:pt x="8" y="5"/>
                    </a:cubicBezTo>
                    <a:cubicBezTo>
                      <a:pt x="7" y="5"/>
                      <a:pt x="7" y="5"/>
                      <a:pt x="7" y="5"/>
                    </a:cubicBezTo>
                    <a:cubicBezTo>
                      <a:pt x="6" y="4"/>
                      <a:pt x="6" y="4"/>
                      <a:pt x="6" y="3"/>
                    </a:cubicBezTo>
                    <a:cubicBezTo>
                      <a:pt x="6" y="3"/>
                      <a:pt x="6" y="3"/>
                      <a:pt x="6" y="2"/>
                    </a:cubicBezTo>
                    <a:cubicBezTo>
                      <a:pt x="6" y="2"/>
                      <a:pt x="6" y="2"/>
                      <a:pt x="5" y="1"/>
                    </a:cubicBezTo>
                    <a:cubicBezTo>
                      <a:pt x="5" y="1"/>
                      <a:pt x="5" y="0"/>
                      <a:pt x="5" y="0"/>
                    </a:cubicBezTo>
                    <a:cubicBezTo>
                      <a:pt x="4" y="0"/>
                      <a:pt x="4" y="0"/>
                      <a:pt x="4" y="0"/>
                    </a:cubicBezTo>
                    <a:cubicBezTo>
                      <a:pt x="4" y="0"/>
                      <a:pt x="4" y="0"/>
                      <a:pt x="4" y="0"/>
                    </a:cubicBezTo>
                    <a:cubicBezTo>
                      <a:pt x="4" y="0"/>
                      <a:pt x="3" y="0"/>
                      <a:pt x="3" y="0"/>
                    </a:cubicBezTo>
                    <a:cubicBezTo>
                      <a:pt x="3" y="0"/>
                      <a:pt x="3" y="0"/>
                      <a:pt x="2" y="0"/>
                    </a:cubicBezTo>
                    <a:cubicBezTo>
                      <a:pt x="2" y="0"/>
                      <a:pt x="2" y="1"/>
                      <a:pt x="2" y="1"/>
                    </a:cubicBezTo>
                    <a:cubicBezTo>
                      <a:pt x="2" y="1"/>
                      <a:pt x="2" y="2"/>
                      <a:pt x="2" y="2"/>
                    </a:cubicBezTo>
                    <a:cubicBezTo>
                      <a:pt x="2" y="2"/>
                      <a:pt x="2" y="2"/>
                      <a:pt x="2" y="2"/>
                    </a:cubicBezTo>
                    <a:cubicBezTo>
                      <a:pt x="3" y="2"/>
                      <a:pt x="3" y="2"/>
                      <a:pt x="3" y="2"/>
                    </a:cubicBezTo>
                    <a:cubicBezTo>
                      <a:pt x="3" y="2"/>
                      <a:pt x="4" y="2"/>
                      <a:pt x="4" y="2"/>
                    </a:cubicBezTo>
                    <a:cubicBezTo>
                      <a:pt x="4" y="2"/>
                      <a:pt x="4" y="2"/>
                      <a:pt x="4" y="2"/>
                    </a:cubicBezTo>
                    <a:cubicBezTo>
                      <a:pt x="4" y="3"/>
                      <a:pt x="3" y="3"/>
                      <a:pt x="3" y="3"/>
                    </a:cubicBezTo>
                    <a:cubicBezTo>
                      <a:pt x="3" y="3"/>
                      <a:pt x="3" y="3"/>
                      <a:pt x="3" y="4"/>
                    </a:cubicBezTo>
                    <a:cubicBezTo>
                      <a:pt x="3" y="4"/>
                      <a:pt x="4" y="4"/>
                      <a:pt x="4" y="4"/>
                    </a:cubicBezTo>
                    <a:cubicBezTo>
                      <a:pt x="4" y="4"/>
                      <a:pt x="5" y="4"/>
                      <a:pt x="5" y="4"/>
                    </a:cubicBezTo>
                    <a:cubicBezTo>
                      <a:pt x="5" y="5"/>
                      <a:pt x="4" y="5"/>
                      <a:pt x="4" y="5"/>
                    </a:cubicBezTo>
                    <a:cubicBezTo>
                      <a:pt x="4" y="5"/>
                      <a:pt x="3" y="5"/>
                      <a:pt x="3" y="5"/>
                    </a:cubicBezTo>
                    <a:cubicBezTo>
                      <a:pt x="3" y="5"/>
                      <a:pt x="3" y="4"/>
                      <a:pt x="3" y="4"/>
                    </a:cubicBezTo>
                    <a:cubicBezTo>
                      <a:pt x="2" y="4"/>
                      <a:pt x="2" y="4"/>
                      <a:pt x="1" y="4"/>
                    </a:cubicBezTo>
                    <a:cubicBezTo>
                      <a:pt x="1" y="4"/>
                      <a:pt x="0" y="4"/>
                      <a:pt x="0" y="4"/>
                    </a:cubicBezTo>
                    <a:cubicBezTo>
                      <a:pt x="0" y="5"/>
                      <a:pt x="0" y="5"/>
                      <a:pt x="0" y="5"/>
                    </a:cubicBezTo>
                    <a:cubicBezTo>
                      <a:pt x="0" y="5"/>
                      <a:pt x="1" y="5"/>
                      <a:pt x="1" y="5"/>
                    </a:cubicBezTo>
                    <a:cubicBezTo>
                      <a:pt x="1" y="5"/>
                      <a:pt x="2" y="6"/>
                      <a:pt x="2" y="6"/>
                    </a:cubicBezTo>
                    <a:cubicBezTo>
                      <a:pt x="3" y="6"/>
                      <a:pt x="3" y="6"/>
                      <a:pt x="4" y="6"/>
                    </a:cubicBezTo>
                    <a:cubicBezTo>
                      <a:pt x="4" y="6"/>
                      <a:pt x="4" y="6"/>
                      <a:pt x="5" y="6"/>
                    </a:cubicBezTo>
                    <a:cubicBezTo>
                      <a:pt x="5" y="6"/>
                      <a:pt x="5" y="6"/>
                      <a:pt x="6" y="6"/>
                    </a:cubicBezTo>
                    <a:cubicBezTo>
                      <a:pt x="6" y="6"/>
                      <a:pt x="6" y="6"/>
                      <a:pt x="7"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7" name="Freeform 347"/>
              <p:cNvSpPr>
                <a:spLocks/>
              </p:cNvSpPr>
              <p:nvPr/>
            </p:nvSpPr>
            <p:spPr bwMode="auto">
              <a:xfrm>
                <a:off x="4421189" y="19304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8" name="Freeform 348"/>
              <p:cNvSpPr>
                <a:spLocks/>
              </p:cNvSpPr>
              <p:nvPr/>
            </p:nvSpPr>
            <p:spPr bwMode="auto">
              <a:xfrm>
                <a:off x="4398964" y="1908176"/>
                <a:ext cx="107950" cy="238125"/>
              </a:xfrm>
              <a:custGeom>
                <a:avLst/>
                <a:gdLst>
                  <a:gd name="T0" fmla="*/ 9 w 10"/>
                  <a:gd name="T1" fmla="*/ 13 h 22"/>
                  <a:gd name="T2" fmla="*/ 9 w 10"/>
                  <a:gd name="T3" fmla="*/ 12 h 22"/>
                  <a:gd name="T4" fmla="*/ 9 w 10"/>
                  <a:gd name="T5" fmla="*/ 12 h 22"/>
                  <a:gd name="T6" fmla="*/ 8 w 10"/>
                  <a:gd name="T7" fmla="*/ 12 h 22"/>
                  <a:gd name="T8" fmla="*/ 8 w 10"/>
                  <a:gd name="T9" fmla="*/ 12 h 22"/>
                  <a:gd name="T10" fmla="*/ 7 w 10"/>
                  <a:gd name="T11" fmla="*/ 11 h 22"/>
                  <a:gd name="T12" fmla="*/ 6 w 10"/>
                  <a:gd name="T13" fmla="*/ 11 h 22"/>
                  <a:gd name="T14" fmla="*/ 6 w 10"/>
                  <a:gd name="T15" fmla="*/ 10 h 22"/>
                  <a:gd name="T16" fmla="*/ 7 w 10"/>
                  <a:gd name="T17" fmla="*/ 9 h 22"/>
                  <a:gd name="T18" fmla="*/ 7 w 10"/>
                  <a:gd name="T19" fmla="*/ 9 h 22"/>
                  <a:gd name="T20" fmla="*/ 8 w 10"/>
                  <a:gd name="T21" fmla="*/ 8 h 22"/>
                  <a:gd name="T22" fmla="*/ 9 w 10"/>
                  <a:gd name="T23" fmla="*/ 7 h 22"/>
                  <a:gd name="T24" fmla="*/ 9 w 10"/>
                  <a:gd name="T25" fmla="*/ 6 h 22"/>
                  <a:gd name="T26" fmla="*/ 8 w 10"/>
                  <a:gd name="T27" fmla="*/ 6 h 22"/>
                  <a:gd name="T28" fmla="*/ 8 w 10"/>
                  <a:gd name="T29" fmla="*/ 5 h 22"/>
                  <a:gd name="T30" fmla="*/ 7 w 10"/>
                  <a:gd name="T31" fmla="*/ 5 h 22"/>
                  <a:gd name="T32" fmla="*/ 8 w 10"/>
                  <a:gd name="T33" fmla="*/ 3 h 22"/>
                  <a:gd name="T34" fmla="*/ 8 w 10"/>
                  <a:gd name="T35" fmla="*/ 2 h 22"/>
                  <a:gd name="T36" fmla="*/ 8 w 10"/>
                  <a:gd name="T37" fmla="*/ 2 h 22"/>
                  <a:gd name="T38" fmla="*/ 8 w 10"/>
                  <a:gd name="T39" fmla="*/ 2 h 22"/>
                  <a:gd name="T40" fmla="*/ 7 w 10"/>
                  <a:gd name="T41" fmla="*/ 3 h 22"/>
                  <a:gd name="T42" fmla="*/ 7 w 10"/>
                  <a:gd name="T43" fmla="*/ 2 h 22"/>
                  <a:gd name="T44" fmla="*/ 6 w 10"/>
                  <a:gd name="T45" fmla="*/ 2 h 22"/>
                  <a:gd name="T46" fmla="*/ 5 w 10"/>
                  <a:gd name="T47" fmla="*/ 1 h 22"/>
                  <a:gd name="T48" fmla="*/ 4 w 10"/>
                  <a:gd name="T49" fmla="*/ 1 h 22"/>
                  <a:gd name="T50" fmla="*/ 3 w 10"/>
                  <a:gd name="T51" fmla="*/ 1 h 22"/>
                  <a:gd name="T52" fmla="*/ 3 w 10"/>
                  <a:gd name="T53" fmla="*/ 2 h 22"/>
                  <a:gd name="T54" fmla="*/ 2 w 10"/>
                  <a:gd name="T55" fmla="*/ 2 h 22"/>
                  <a:gd name="T56" fmla="*/ 2 w 10"/>
                  <a:gd name="T57" fmla="*/ 3 h 22"/>
                  <a:gd name="T58" fmla="*/ 2 w 10"/>
                  <a:gd name="T59" fmla="*/ 4 h 22"/>
                  <a:gd name="T60" fmla="*/ 1 w 10"/>
                  <a:gd name="T61" fmla="*/ 5 h 22"/>
                  <a:gd name="T62" fmla="*/ 2 w 10"/>
                  <a:gd name="T63" fmla="*/ 7 h 22"/>
                  <a:gd name="T64" fmla="*/ 2 w 10"/>
                  <a:gd name="T65" fmla="*/ 8 h 22"/>
                  <a:gd name="T66" fmla="*/ 1 w 10"/>
                  <a:gd name="T67" fmla="*/ 10 h 22"/>
                  <a:gd name="T68" fmla="*/ 0 w 10"/>
                  <a:gd name="T69" fmla="*/ 11 h 22"/>
                  <a:gd name="T70" fmla="*/ 0 w 10"/>
                  <a:gd name="T71" fmla="*/ 12 h 22"/>
                  <a:gd name="T72" fmla="*/ 0 w 10"/>
                  <a:gd name="T73" fmla="*/ 13 h 22"/>
                  <a:gd name="T74" fmla="*/ 1 w 10"/>
                  <a:gd name="T75" fmla="*/ 13 h 22"/>
                  <a:gd name="T76" fmla="*/ 2 w 10"/>
                  <a:gd name="T77" fmla="*/ 14 h 22"/>
                  <a:gd name="T78" fmla="*/ 2 w 10"/>
                  <a:gd name="T79" fmla="*/ 15 h 22"/>
                  <a:gd name="T80" fmla="*/ 3 w 10"/>
                  <a:gd name="T81" fmla="*/ 16 h 22"/>
                  <a:gd name="T82" fmla="*/ 4 w 10"/>
                  <a:gd name="T83" fmla="*/ 16 h 22"/>
                  <a:gd name="T84" fmla="*/ 4 w 10"/>
                  <a:gd name="T85" fmla="*/ 18 h 22"/>
                  <a:gd name="T86" fmla="*/ 5 w 10"/>
                  <a:gd name="T87" fmla="*/ 19 h 22"/>
                  <a:gd name="T88" fmla="*/ 5 w 10"/>
                  <a:gd name="T89" fmla="*/ 21 h 22"/>
                  <a:gd name="T90" fmla="*/ 5 w 10"/>
                  <a:gd name="T91" fmla="*/ 22 h 22"/>
                  <a:gd name="T92" fmla="*/ 5 w 10"/>
                  <a:gd name="T93" fmla="*/ 22 h 22"/>
                  <a:gd name="T94" fmla="*/ 6 w 10"/>
                  <a:gd name="T95" fmla="*/ 22 h 22"/>
                  <a:gd name="T96" fmla="*/ 7 w 10"/>
                  <a:gd name="T97" fmla="*/ 21 h 22"/>
                  <a:gd name="T98" fmla="*/ 7 w 10"/>
                  <a:gd name="T99" fmla="*/ 19 h 22"/>
                  <a:gd name="T100" fmla="*/ 7 w 10"/>
                  <a:gd name="T101" fmla="*/ 18 h 22"/>
                  <a:gd name="T102" fmla="*/ 7 w 10"/>
                  <a:gd name="T103" fmla="*/ 18 h 22"/>
                  <a:gd name="T104" fmla="*/ 8 w 10"/>
                  <a:gd name="T105" fmla="*/ 17 h 22"/>
                  <a:gd name="T106" fmla="*/ 9 w 10"/>
                  <a:gd name="T107" fmla="*/ 16 h 22"/>
                  <a:gd name="T108" fmla="*/ 9 w 10"/>
                  <a:gd name="T109" fmla="*/ 16 h 22"/>
                  <a:gd name="T110" fmla="*/ 10 w 10"/>
                  <a:gd name="T111" fmla="*/ 16 h 22"/>
                  <a:gd name="T112" fmla="*/ 10 w 10"/>
                  <a:gd name="T113" fmla="*/ 15 h 22"/>
                  <a:gd name="T114" fmla="*/ 10 w 10"/>
                  <a:gd name="T115" fmla="*/ 13 h 22"/>
                  <a:gd name="T116" fmla="*/ 10 w 10"/>
                  <a:gd name="T117" fmla="*/ 13 h 22"/>
                  <a:gd name="T118" fmla="*/ 9 w 10"/>
                  <a:gd name="T119"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 h="22">
                    <a:moveTo>
                      <a:pt x="9" y="13"/>
                    </a:moveTo>
                    <a:cubicBezTo>
                      <a:pt x="9" y="13"/>
                      <a:pt x="9" y="13"/>
                      <a:pt x="9" y="12"/>
                    </a:cubicBezTo>
                    <a:cubicBezTo>
                      <a:pt x="9" y="12"/>
                      <a:pt x="9" y="12"/>
                      <a:pt x="9" y="12"/>
                    </a:cubicBezTo>
                    <a:cubicBezTo>
                      <a:pt x="8" y="12"/>
                      <a:pt x="8" y="12"/>
                      <a:pt x="8" y="12"/>
                    </a:cubicBezTo>
                    <a:cubicBezTo>
                      <a:pt x="8" y="12"/>
                      <a:pt x="8" y="12"/>
                      <a:pt x="8" y="12"/>
                    </a:cubicBezTo>
                    <a:cubicBezTo>
                      <a:pt x="7" y="12"/>
                      <a:pt x="7" y="12"/>
                      <a:pt x="7" y="11"/>
                    </a:cubicBezTo>
                    <a:cubicBezTo>
                      <a:pt x="7" y="11"/>
                      <a:pt x="7" y="11"/>
                      <a:pt x="6" y="11"/>
                    </a:cubicBezTo>
                    <a:cubicBezTo>
                      <a:pt x="6" y="11"/>
                      <a:pt x="6" y="10"/>
                      <a:pt x="6" y="10"/>
                    </a:cubicBezTo>
                    <a:cubicBezTo>
                      <a:pt x="6" y="10"/>
                      <a:pt x="6" y="9"/>
                      <a:pt x="7" y="9"/>
                    </a:cubicBezTo>
                    <a:cubicBezTo>
                      <a:pt x="7" y="9"/>
                      <a:pt x="7" y="9"/>
                      <a:pt x="7" y="9"/>
                    </a:cubicBezTo>
                    <a:cubicBezTo>
                      <a:pt x="8" y="9"/>
                      <a:pt x="8" y="8"/>
                      <a:pt x="8" y="8"/>
                    </a:cubicBezTo>
                    <a:cubicBezTo>
                      <a:pt x="8" y="8"/>
                      <a:pt x="8" y="8"/>
                      <a:pt x="9" y="7"/>
                    </a:cubicBezTo>
                    <a:cubicBezTo>
                      <a:pt x="9" y="7"/>
                      <a:pt x="9" y="7"/>
                      <a:pt x="9" y="6"/>
                    </a:cubicBezTo>
                    <a:cubicBezTo>
                      <a:pt x="9" y="6"/>
                      <a:pt x="8" y="6"/>
                      <a:pt x="8" y="6"/>
                    </a:cubicBezTo>
                    <a:cubicBezTo>
                      <a:pt x="8" y="5"/>
                      <a:pt x="8" y="6"/>
                      <a:pt x="8" y="5"/>
                    </a:cubicBezTo>
                    <a:cubicBezTo>
                      <a:pt x="7" y="5"/>
                      <a:pt x="7" y="5"/>
                      <a:pt x="7" y="5"/>
                    </a:cubicBezTo>
                    <a:cubicBezTo>
                      <a:pt x="7" y="4"/>
                      <a:pt x="7" y="4"/>
                      <a:pt x="8" y="3"/>
                    </a:cubicBezTo>
                    <a:cubicBezTo>
                      <a:pt x="8" y="3"/>
                      <a:pt x="8" y="3"/>
                      <a:pt x="8" y="2"/>
                    </a:cubicBezTo>
                    <a:cubicBezTo>
                      <a:pt x="8" y="2"/>
                      <a:pt x="9" y="2"/>
                      <a:pt x="8" y="2"/>
                    </a:cubicBezTo>
                    <a:cubicBezTo>
                      <a:pt x="8" y="2"/>
                      <a:pt x="8" y="2"/>
                      <a:pt x="8" y="2"/>
                    </a:cubicBezTo>
                    <a:cubicBezTo>
                      <a:pt x="7" y="3"/>
                      <a:pt x="7" y="3"/>
                      <a:pt x="7" y="3"/>
                    </a:cubicBezTo>
                    <a:cubicBezTo>
                      <a:pt x="7" y="2"/>
                      <a:pt x="7" y="2"/>
                      <a:pt x="7" y="2"/>
                    </a:cubicBezTo>
                    <a:cubicBezTo>
                      <a:pt x="6" y="2"/>
                      <a:pt x="6" y="2"/>
                      <a:pt x="6" y="2"/>
                    </a:cubicBezTo>
                    <a:cubicBezTo>
                      <a:pt x="6" y="1"/>
                      <a:pt x="6" y="1"/>
                      <a:pt x="5" y="1"/>
                    </a:cubicBezTo>
                    <a:cubicBezTo>
                      <a:pt x="5" y="1"/>
                      <a:pt x="5" y="0"/>
                      <a:pt x="4" y="1"/>
                    </a:cubicBezTo>
                    <a:cubicBezTo>
                      <a:pt x="4" y="1"/>
                      <a:pt x="4" y="1"/>
                      <a:pt x="3" y="1"/>
                    </a:cubicBezTo>
                    <a:cubicBezTo>
                      <a:pt x="3" y="1"/>
                      <a:pt x="3" y="2"/>
                      <a:pt x="3" y="2"/>
                    </a:cubicBezTo>
                    <a:cubicBezTo>
                      <a:pt x="2" y="2"/>
                      <a:pt x="2" y="2"/>
                      <a:pt x="2" y="2"/>
                    </a:cubicBezTo>
                    <a:cubicBezTo>
                      <a:pt x="2" y="3"/>
                      <a:pt x="2" y="3"/>
                      <a:pt x="2" y="3"/>
                    </a:cubicBezTo>
                    <a:cubicBezTo>
                      <a:pt x="2" y="4"/>
                      <a:pt x="2" y="4"/>
                      <a:pt x="2" y="4"/>
                    </a:cubicBezTo>
                    <a:cubicBezTo>
                      <a:pt x="2" y="5"/>
                      <a:pt x="1" y="5"/>
                      <a:pt x="1" y="5"/>
                    </a:cubicBezTo>
                    <a:cubicBezTo>
                      <a:pt x="1" y="6"/>
                      <a:pt x="2" y="6"/>
                      <a:pt x="2" y="7"/>
                    </a:cubicBezTo>
                    <a:cubicBezTo>
                      <a:pt x="2" y="7"/>
                      <a:pt x="2" y="8"/>
                      <a:pt x="2" y="8"/>
                    </a:cubicBezTo>
                    <a:cubicBezTo>
                      <a:pt x="2" y="9"/>
                      <a:pt x="2" y="9"/>
                      <a:pt x="1" y="10"/>
                    </a:cubicBezTo>
                    <a:cubicBezTo>
                      <a:pt x="1" y="10"/>
                      <a:pt x="0" y="10"/>
                      <a:pt x="0" y="11"/>
                    </a:cubicBezTo>
                    <a:cubicBezTo>
                      <a:pt x="0" y="11"/>
                      <a:pt x="0" y="11"/>
                      <a:pt x="0" y="12"/>
                    </a:cubicBezTo>
                    <a:cubicBezTo>
                      <a:pt x="0" y="12"/>
                      <a:pt x="0" y="13"/>
                      <a:pt x="0" y="13"/>
                    </a:cubicBezTo>
                    <a:cubicBezTo>
                      <a:pt x="1" y="13"/>
                      <a:pt x="1" y="13"/>
                      <a:pt x="1" y="13"/>
                    </a:cubicBezTo>
                    <a:cubicBezTo>
                      <a:pt x="2" y="14"/>
                      <a:pt x="2" y="14"/>
                      <a:pt x="2" y="14"/>
                    </a:cubicBezTo>
                    <a:cubicBezTo>
                      <a:pt x="2" y="15"/>
                      <a:pt x="2" y="15"/>
                      <a:pt x="2" y="15"/>
                    </a:cubicBezTo>
                    <a:cubicBezTo>
                      <a:pt x="2" y="16"/>
                      <a:pt x="2" y="16"/>
                      <a:pt x="3" y="16"/>
                    </a:cubicBezTo>
                    <a:cubicBezTo>
                      <a:pt x="3" y="16"/>
                      <a:pt x="3" y="16"/>
                      <a:pt x="4" y="16"/>
                    </a:cubicBezTo>
                    <a:cubicBezTo>
                      <a:pt x="4" y="17"/>
                      <a:pt x="4" y="17"/>
                      <a:pt x="4" y="18"/>
                    </a:cubicBezTo>
                    <a:cubicBezTo>
                      <a:pt x="4" y="18"/>
                      <a:pt x="4" y="19"/>
                      <a:pt x="5" y="19"/>
                    </a:cubicBezTo>
                    <a:cubicBezTo>
                      <a:pt x="5" y="20"/>
                      <a:pt x="5" y="20"/>
                      <a:pt x="5" y="21"/>
                    </a:cubicBezTo>
                    <a:cubicBezTo>
                      <a:pt x="5" y="21"/>
                      <a:pt x="5" y="21"/>
                      <a:pt x="5" y="22"/>
                    </a:cubicBezTo>
                    <a:cubicBezTo>
                      <a:pt x="5" y="22"/>
                      <a:pt x="5" y="22"/>
                      <a:pt x="5" y="22"/>
                    </a:cubicBezTo>
                    <a:cubicBezTo>
                      <a:pt x="6" y="22"/>
                      <a:pt x="6" y="22"/>
                      <a:pt x="6" y="22"/>
                    </a:cubicBezTo>
                    <a:cubicBezTo>
                      <a:pt x="6" y="21"/>
                      <a:pt x="7" y="21"/>
                      <a:pt x="7" y="21"/>
                    </a:cubicBezTo>
                    <a:cubicBezTo>
                      <a:pt x="7" y="20"/>
                      <a:pt x="7" y="20"/>
                      <a:pt x="7" y="19"/>
                    </a:cubicBezTo>
                    <a:cubicBezTo>
                      <a:pt x="7" y="19"/>
                      <a:pt x="6" y="18"/>
                      <a:pt x="7" y="18"/>
                    </a:cubicBezTo>
                    <a:cubicBezTo>
                      <a:pt x="7" y="18"/>
                      <a:pt x="7" y="18"/>
                      <a:pt x="7" y="18"/>
                    </a:cubicBezTo>
                    <a:cubicBezTo>
                      <a:pt x="8" y="17"/>
                      <a:pt x="8" y="17"/>
                      <a:pt x="8" y="17"/>
                    </a:cubicBezTo>
                    <a:cubicBezTo>
                      <a:pt x="8" y="16"/>
                      <a:pt x="8" y="16"/>
                      <a:pt x="9" y="16"/>
                    </a:cubicBezTo>
                    <a:cubicBezTo>
                      <a:pt x="9" y="16"/>
                      <a:pt x="9" y="16"/>
                      <a:pt x="9" y="16"/>
                    </a:cubicBezTo>
                    <a:cubicBezTo>
                      <a:pt x="10" y="16"/>
                      <a:pt x="10" y="16"/>
                      <a:pt x="10" y="16"/>
                    </a:cubicBezTo>
                    <a:cubicBezTo>
                      <a:pt x="10" y="15"/>
                      <a:pt x="10" y="15"/>
                      <a:pt x="10" y="15"/>
                    </a:cubicBezTo>
                    <a:cubicBezTo>
                      <a:pt x="10" y="14"/>
                      <a:pt x="10" y="14"/>
                      <a:pt x="10" y="13"/>
                    </a:cubicBezTo>
                    <a:cubicBezTo>
                      <a:pt x="10" y="13"/>
                      <a:pt x="10" y="13"/>
                      <a:pt x="10" y="13"/>
                    </a:cubicBezTo>
                    <a:cubicBezTo>
                      <a:pt x="10" y="13"/>
                      <a:pt x="10" y="13"/>
                      <a:pt x="9" y="1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9" name="Freeform 349"/>
              <p:cNvSpPr>
                <a:spLocks/>
              </p:cNvSpPr>
              <p:nvPr/>
            </p:nvSpPr>
            <p:spPr bwMode="auto">
              <a:xfrm>
                <a:off x="5554664" y="2276476"/>
                <a:ext cx="20638" cy="42863"/>
              </a:xfrm>
              <a:custGeom>
                <a:avLst/>
                <a:gdLst>
                  <a:gd name="T0" fmla="*/ 2 w 2"/>
                  <a:gd name="T1" fmla="*/ 1 h 4"/>
                  <a:gd name="T2" fmla="*/ 1 w 2"/>
                  <a:gd name="T3" fmla="*/ 0 h 4"/>
                  <a:gd name="T4" fmla="*/ 1 w 2"/>
                  <a:gd name="T5" fmla="*/ 0 h 4"/>
                  <a:gd name="T6" fmla="*/ 0 w 2"/>
                  <a:gd name="T7" fmla="*/ 1 h 4"/>
                  <a:gd name="T8" fmla="*/ 0 w 2"/>
                  <a:gd name="T9" fmla="*/ 2 h 4"/>
                  <a:gd name="T10" fmla="*/ 1 w 2"/>
                  <a:gd name="T11" fmla="*/ 2 h 4"/>
                  <a:gd name="T12" fmla="*/ 0 w 2"/>
                  <a:gd name="T13" fmla="*/ 3 h 4"/>
                  <a:gd name="T14" fmla="*/ 2 w 2"/>
                  <a:gd name="T15" fmla="*/ 4 h 4"/>
                  <a:gd name="T16" fmla="*/ 2 w 2"/>
                  <a:gd name="T17" fmla="*/ 3 h 4"/>
                  <a:gd name="T18" fmla="*/ 2 w 2"/>
                  <a:gd name="T19" fmla="*/ 2 h 4"/>
                  <a:gd name="T20" fmla="*/ 2 w 2"/>
                  <a:gd name="T21" fmla="*/ 2 h 4"/>
                  <a:gd name="T22" fmla="*/ 2 w 2"/>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2" y="1"/>
                    </a:moveTo>
                    <a:cubicBezTo>
                      <a:pt x="2" y="0"/>
                      <a:pt x="2" y="0"/>
                      <a:pt x="1" y="0"/>
                    </a:cubicBezTo>
                    <a:cubicBezTo>
                      <a:pt x="1" y="0"/>
                      <a:pt x="1" y="0"/>
                      <a:pt x="1" y="0"/>
                    </a:cubicBezTo>
                    <a:cubicBezTo>
                      <a:pt x="0" y="0"/>
                      <a:pt x="0" y="0"/>
                      <a:pt x="0" y="1"/>
                    </a:cubicBezTo>
                    <a:cubicBezTo>
                      <a:pt x="0" y="1"/>
                      <a:pt x="0" y="1"/>
                      <a:pt x="0" y="2"/>
                    </a:cubicBezTo>
                    <a:cubicBezTo>
                      <a:pt x="0" y="2"/>
                      <a:pt x="1" y="2"/>
                      <a:pt x="1" y="2"/>
                    </a:cubicBezTo>
                    <a:cubicBezTo>
                      <a:pt x="1" y="3"/>
                      <a:pt x="1" y="3"/>
                      <a:pt x="0" y="3"/>
                    </a:cubicBezTo>
                    <a:cubicBezTo>
                      <a:pt x="2" y="4"/>
                      <a:pt x="2" y="4"/>
                      <a:pt x="2" y="4"/>
                    </a:cubicBezTo>
                    <a:cubicBezTo>
                      <a:pt x="2" y="3"/>
                      <a:pt x="2" y="3"/>
                      <a:pt x="2" y="3"/>
                    </a:cubicBezTo>
                    <a:cubicBezTo>
                      <a:pt x="2" y="3"/>
                      <a:pt x="2" y="3"/>
                      <a:pt x="2" y="2"/>
                    </a:cubicBezTo>
                    <a:cubicBezTo>
                      <a:pt x="2" y="2"/>
                      <a:pt x="2" y="2"/>
                      <a:pt x="2" y="2"/>
                    </a:cubicBezTo>
                    <a:cubicBezTo>
                      <a:pt x="2" y="1"/>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0" name="Freeform 350"/>
              <p:cNvSpPr>
                <a:spLocks/>
              </p:cNvSpPr>
              <p:nvPr/>
            </p:nvSpPr>
            <p:spPr bwMode="auto">
              <a:xfrm>
                <a:off x="4452939" y="3011489"/>
                <a:ext cx="53975" cy="42863"/>
              </a:xfrm>
              <a:custGeom>
                <a:avLst/>
                <a:gdLst>
                  <a:gd name="T0" fmla="*/ 4 w 5"/>
                  <a:gd name="T1" fmla="*/ 0 h 4"/>
                  <a:gd name="T2" fmla="*/ 2 w 5"/>
                  <a:gd name="T3" fmla="*/ 0 h 4"/>
                  <a:gd name="T4" fmla="*/ 1 w 5"/>
                  <a:gd name="T5" fmla="*/ 0 h 4"/>
                  <a:gd name="T6" fmla="*/ 1 w 5"/>
                  <a:gd name="T7" fmla="*/ 0 h 4"/>
                  <a:gd name="T8" fmla="*/ 1 w 5"/>
                  <a:gd name="T9" fmla="*/ 2 h 4"/>
                  <a:gd name="T10" fmla="*/ 0 w 5"/>
                  <a:gd name="T11" fmla="*/ 3 h 4"/>
                  <a:gd name="T12" fmla="*/ 0 w 5"/>
                  <a:gd name="T13" fmla="*/ 4 h 4"/>
                  <a:gd name="T14" fmla="*/ 1 w 5"/>
                  <a:gd name="T15" fmla="*/ 4 h 4"/>
                  <a:gd name="T16" fmla="*/ 2 w 5"/>
                  <a:gd name="T17" fmla="*/ 3 h 4"/>
                  <a:gd name="T18" fmla="*/ 3 w 5"/>
                  <a:gd name="T19" fmla="*/ 3 h 4"/>
                  <a:gd name="T20" fmla="*/ 4 w 5"/>
                  <a:gd name="T21" fmla="*/ 3 h 4"/>
                  <a:gd name="T22" fmla="*/ 5 w 5"/>
                  <a:gd name="T23" fmla="*/ 3 h 4"/>
                  <a:gd name="T24" fmla="*/ 5 w 5"/>
                  <a:gd name="T25" fmla="*/ 1 h 4"/>
                  <a:gd name="T26" fmla="*/ 5 w 5"/>
                  <a:gd name="T27" fmla="*/ 0 h 4"/>
                  <a:gd name="T28" fmla="*/ 5 w 5"/>
                  <a:gd name="T29" fmla="*/ 0 h 4"/>
                  <a:gd name="T30" fmla="*/ 4 w 5"/>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4">
                    <a:moveTo>
                      <a:pt x="4" y="0"/>
                    </a:moveTo>
                    <a:cubicBezTo>
                      <a:pt x="3" y="0"/>
                      <a:pt x="3" y="0"/>
                      <a:pt x="2" y="0"/>
                    </a:cubicBezTo>
                    <a:cubicBezTo>
                      <a:pt x="2" y="0"/>
                      <a:pt x="2" y="0"/>
                      <a:pt x="1" y="0"/>
                    </a:cubicBezTo>
                    <a:cubicBezTo>
                      <a:pt x="1" y="0"/>
                      <a:pt x="1" y="0"/>
                      <a:pt x="1" y="0"/>
                    </a:cubicBezTo>
                    <a:cubicBezTo>
                      <a:pt x="1" y="1"/>
                      <a:pt x="1" y="1"/>
                      <a:pt x="1" y="2"/>
                    </a:cubicBezTo>
                    <a:cubicBezTo>
                      <a:pt x="0" y="2"/>
                      <a:pt x="0" y="3"/>
                      <a:pt x="0" y="3"/>
                    </a:cubicBezTo>
                    <a:cubicBezTo>
                      <a:pt x="0" y="4"/>
                      <a:pt x="0" y="4"/>
                      <a:pt x="0" y="4"/>
                    </a:cubicBezTo>
                    <a:cubicBezTo>
                      <a:pt x="1" y="4"/>
                      <a:pt x="1" y="4"/>
                      <a:pt x="1" y="4"/>
                    </a:cubicBezTo>
                    <a:cubicBezTo>
                      <a:pt x="1" y="3"/>
                      <a:pt x="2" y="3"/>
                      <a:pt x="2" y="3"/>
                    </a:cubicBezTo>
                    <a:cubicBezTo>
                      <a:pt x="3" y="3"/>
                      <a:pt x="3" y="3"/>
                      <a:pt x="3" y="3"/>
                    </a:cubicBezTo>
                    <a:cubicBezTo>
                      <a:pt x="4" y="3"/>
                      <a:pt x="4" y="3"/>
                      <a:pt x="4" y="3"/>
                    </a:cubicBezTo>
                    <a:cubicBezTo>
                      <a:pt x="5" y="3"/>
                      <a:pt x="4" y="3"/>
                      <a:pt x="5" y="3"/>
                    </a:cubicBezTo>
                    <a:cubicBezTo>
                      <a:pt x="5" y="2"/>
                      <a:pt x="5" y="2"/>
                      <a:pt x="5" y="1"/>
                    </a:cubicBezTo>
                    <a:cubicBezTo>
                      <a:pt x="5" y="1"/>
                      <a:pt x="5" y="1"/>
                      <a:pt x="5" y="0"/>
                    </a:cubicBezTo>
                    <a:cubicBezTo>
                      <a:pt x="5" y="0"/>
                      <a:pt x="5" y="0"/>
                      <a:pt x="5" y="0"/>
                    </a:cubicBezTo>
                    <a:cubicBezTo>
                      <a:pt x="4" y="0"/>
                      <a:pt x="4" y="0"/>
                      <a:pt x="4"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1" name="Freeform 351"/>
              <p:cNvSpPr>
                <a:spLocks/>
              </p:cNvSpPr>
              <p:nvPr/>
            </p:nvSpPr>
            <p:spPr bwMode="auto">
              <a:xfrm>
                <a:off x="3740151" y="2643189"/>
                <a:ext cx="87313" cy="33338"/>
              </a:xfrm>
              <a:custGeom>
                <a:avLst/>
                <a:gdLst>
                  <a:gd name="T0" fmla="*/ 7 w 8"/>
                  <a:gd name="T1" fmla="*/ 1 h 3"/>
                  <a:gd name="T2" fmla="*/ 6 w 8"/>
                  <a:gd name="T3" fmla="*/ 1 h 3"/>
                  <a:gd name="T4" fmla="*/ 5 w 8"/>
                  <a:gd name="T5" fmla="*/ 1 h 3"/>
                  <a:gd name="T6" fmla="*/ 4 w 8"/>
                  <a:gd name="T7" fmla="*/ 1 h 3"/>
                  <a:gd name="T8" fmla="*/ 3 w 8"/>
                  <a:gd name="T9" fmla="*/ 1 h 3"/>
                  <a:gd name="T10" fmla="*/ 2 w 8"/>
                  <a:gd name="T11" fmla="*/ 1 h 3"/>
                  <a:gd name="T12" fmla="*/ 0 w 8"/>
                  <a:gd name="T13" fmla="*/ 1 h 3"/>
                  <a:gd name="T14" fmla="*/ 0 w 8"/>
                  <a:gd name="T15" fmla="*/ 1 h 3"/>
                  <a:gd name="T16" fmla="*/ 0 w 8"/>
                  <a:gd name="T17" fmla="*/ 3 h 3"/>
                  <a:gd name="T18" fmla="*/ 1 w 8"/>
                  <a:gd name="T19" fmla="*/ 2 h 3"/>
                  <a:gd name="T20" fmla="*/ 2 w 8"/>
                  <a:gd name="T21" fmla="*/ 2 h 3"/>
                  <a:gd name="T22" fmla="*/ 3 w 8"/>
                  <a:gd name="T23" fmla="*/ 2 h 3"/>
                  <a:gd name="T24" fmla="*/ 3 w 8"/>
                  <a:gd name="T25" fmla="*/ 2 h 3"/>
                  <a:gd name="T26" fmla="*/ 4 w 8"/>
                  <a:gd name="T27" fmla="*/ 2 h 3"/>
                  <a:gd name="T28" fmla="*/ 5 w 8"/>
                  <a:gd name="T29" fmla="*/ 2 h 3"/>
                  <a:gd name="T30" fmla="*/ 5 w 8"/>
                  <a:gd name="T31" fmla="*/ 2 h 3"/>
                  <a:gd name="T32" fmla="*/ 6 w 8"/>
                  <a:gd name="T33" fmla="*/ 2 h 3"/>
                  <a:gd name="T34" fmla="*/ 7 w 8"/>
                  <a:gd name="T35" fmla="*/ 2 h 3"/>
                  <a:gd name="T36" fmla="*/ 8 w 8"/>
                  <a:gd name="T37" fmla="*/ 2 h 3"/>
                  <a:gd name="T38" fmla="*/ 7 w 8"/>
                  <a:gd name="T3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3">
                    <a:moveTo>
                      <a:pt x="7" y="1"/>
                    </a:moveTo>
                    <a:cubicBezTo>
                      <a:pt x="7" y="1"/>
                      <a:pt x="7" y="1"/>
                      <a:pt x="6" y="1"/>
                    </a:cubicBezTo>
                    <a:cubicBezTo>
                      <a:pt x="6" y="1"/>
                      <a:pt x="6" y="1"/>
                      <a:pt x="5" y="1"/>
                    </a:cubicBezTo>
                    <a:cubicBezTo>
                      <a:pt x="5" y="0"/>
                      <a:pt x="5" y="0"/>
                      <a:pt x="4" y="1"/>
                    </a:cubicBezTo>
                    <a:cubicBezTo>
                      <a:pt x="4" y="1"/>
                      <a:pt x="4" y="1"/>
                      <a:pt x="3" y="1"/>
                    </a:cubicBezTo>
                    <a:cubicBezTo>
                      <a:pt x="3" y="1"/>
                      <a:pt x="2" y="1"/>
                      <a:pt x="2" y="1"/>
                    </a:cubicBezTo>
                    <a:cubicBezTo>
                      <a:pt x="1" y="1"/>
                      <a:pt x="1" y="1"/>
                      <a:pt x="0" y="1"/>
                    </a:cubicBezTo>
                    <a:cubicBezTo>
                      <a:pt x="0" y="1"/>
                      <a:pt x="0" y="1"/>
                      <a:pt x="0" y="1"/>
                    </a:cubicBezTo>
                    <a:cubicBezTo>
                      <a:pt x="0" y="2"/>
                      <a:pt x="0" y="2"/>
                      <a:pt x="0" y="3"/>
                    </a:cubicBezTo>
                    <a:cubicBezTo>
                      <a:pt x="1" y="2"/>
                      <a:pt x="1" y="2"/>
                      <a:pt x="1" y="2"/>
                    </a:cubicBezTo>
                    <a:cubicBezTo>
                      <a:pt x="2" y="2"/>
                      <a:pt x="2" y="2"/>
                      <a:pt x="2" y="2"/>
                    </a:cubicBezTo>
                    <a:cubicBezTo>
                      <a:pt x="2" y="2"/>
                      <a:pt x="3" y="3"/>
                      <a:pt x="3" y="2"/>
                    </a:cubicBezTo>
                    <a:cubicBezTo>
                      <a:pt x="3" y="2"/>
                      <a:pt x="3" y="2"/>
                      <a:pt x="3" y="2"/>
                    </a:cubicBezTo>
                    <a:cubicBezTo>
                      <a:pt x="4" y="2"/>
                      <a:pt x="4" y="2"/>
                      <a:pt x="4" y="2"/>
                    </a:cubicBezTo>
                    <a:cubicBezTo>
                      <a:pt x="4" y="2"/>
                      <a:pt x="4" y="2"/>
                      <a:pt x="5" y="2"/>
                    </a:cubicBezTo>
                    <a:cubicBezTo>
                      <a:pt x="5" y="1"/>
                      <a:pt x="5" y="1"/>
                      <a:pt x="5" y="2"/>
                    </a:cubicBezTo>
                    <a:cubicBezTo>
                      <a:pt x="6" y="2"/>
                      <a:pt x="6" y="2"/>
                      <a:pt x="6" y="2"/>
                    </a:cubicBezTo>
                    <a:cubicBezTo>
                      <a:pt x="6" y="2"/>
                      <a:pt x="7" y="2"/>
                      <a:pt x="7" y="2"/>
                    </a:cubicBezTo>
                    <a:cubicBezTo>
                      <a:pt x="7" y="2"/>
                      <a:pt x="8" y="2"/>
                      <a:pt x="8" y="2"/>
                    </a:cubicBezTo>
                    <a:cubicBezTo>
                      <a:pt x="8" y="1"/>
                      <a:pt x="8" y="1"/>
                      <a:pt x="7"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2" name="Freeform 352"/>
              <p:cNvSpPr>
                <a:spLocks/>
              </p:cNvSpPr>
              <p:nvPr/>
            </p:nvSpPr>
            <p:spPr bwMode="auto">
              <a:xfrm>
                <a:off x="3827464" y="2795589"/>
                <a:ext cx="9525"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3" name="Freeform 353"/>
              <p:cNvSpPr>
                <a:spLocks/>
              </p:cNvSpPr>
              <p:nvPr/>
            </p:nvSpPr>
            <p:spPr bwMode="auto">
              <a:xfrm>
                <a:off x="3881439" y="28702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4" name="Freeform 354"/>
              <p:cNvSpPr>
                <a:spLocks/>
              </p:cNvSpPr>
              <p:nvPr/>
            </p:nvSpPr>
            <p:spPr bwMode="auto">
              <a:xfrm>
                <a:off x="3827464" y="2773364"/>
                <a:ext cx="85725" cy="96838"/>
              </a:xfrm>
              <a:custGeom>
                <a:avLst/>
                <a:gdLst>
                  <a:gd name="T0" fmla="*/ 8 w 8"/>
                  <a:gd name="T1" fmla="*/ 3 h 9"/>
                  <a:gd name="T2" fmla="*/ 8 w 8"/>
                  <a:gd name="T3" fmla="*/ 3 h 9"/>
                  <a:gd name="T4" fmla="*/ 7 w 8"/>
                  <a:gd name="T5" fmla="*/ 2 h 9"/>
                  <a:gd name="T6" fmla="*/ 7 w 8"/>
                  <a:gd name="T7" fmla="*/ 1 h 9"/>
                  <a:gd name="T8" fmla="*/ 6 w 8"/>
                  <a:gd name="T9" fmla="*/ 0 h 9"/>
                  <a:gd name="T10" fmla="*/ 5 w 8"/>
                  <a:gd name="T11" fmla="*/ 0 h 9"/>
                  <a:gd name="T12" fmla="*/ 4 w 8"/>
                  <a:gd name="T13" fmla="*/ 0 h 9"/>
                  <a:gd name="T14" fmla="*/ 3 w 8"/>
                  <a:gd name="T15" fmla="*/ 0 h 9"/>
                  <a:gd name="T16" fmla="*/ 2 w 8"/>
                  <a:gd name="T17" fmla="*/ 1 h 9"/>
                  <a:gd name="T18" fmla="*/ 2 w 8"/>
                  <a:gd name="T19" fmla="*/ 2 h 9"/>
                  <a:gd name="T20" fmla="*/ 1 w 8"/>
                  <a:gd name="T21" fmla="*/ 2 h 9"/>
                  <a:gd name="T22" fmla="*/ 0 w 8"/>
                  <a:gd name="T23" fmla="*/ 3 h 9"/>
                  <a:gd name="T24" fmla="*/ 1 w 8"/>
                  <a:gd name="T25" fmla="*/ 4 h 9"/>
                  <a:gd name="T26" fmla="*/ 1 w 8"/>
                  <a:gd name="T27" fmla="*/ 5 h 9"/>
                  <a:gd name="T28" fmla="*/ 2 w 8"/>
                  <a:gd name="T29" fmla="*/ 6 h 9"/>
                  <a:gd name="T30" fmla="*/ 3 w 8"/>
                  <a:gd name="T31" fmla="*/ 6 h 9"/>
                  <a:gd name="T32" fmla="*/ 3 w 8"/>
                  <a:gd name="T33" fmla="*/ 7 h 9"/>
                  <a:gd name="T34" fmla="*/ 4 w 8"/>
                  <a:gd name="T35" fmla="*/ 8 h 9"/>
                  <a:gd name="T36" fmla="*/ 5 w 8"/>
                  <a:gd name="T37" fmla="*/ 8 h 9"/>
                  <a:gd name="T38" fmla="*/ 5 w 8"/>
                  <a:gd name="T39" fmla="*/ 9 h 9"/>
                  <a:gd name="T40" fmla="*/ 6 w 8"/>
                  <a:gd name="T41" fmla="*/ 8 h 9"/>
                  <a:gd name="T42" fmla="*/ 6 w 8"/>
                  <a:gd name="T43" fmla="*/ 7 h 9"/>
                  <a:gd name="T44" fmla="*/ 7 w 8"/>
                  <a:gd name="T45" fmla="*/ 6 h 9"/>
                  <a:gd name="T46" fmla="*/ 8 w 8"/>
                  <a:gd name="T47" fmla="*/ 5 h 9"/>
                  <a:gd name="T48" fmla="*/ 8 w 8"/>
                  <a:gd name="T49" fmla="*/ 4 h 9"/>
                  <a:gd name="T50" fmla="*/ 8 w 8"/>
                  <a:gd name="T51" fmla="*/ 4 h 9"/>
                  <a:gd name="T52" fmla="*/ 7 w 8"/>
                  <a:gd name="T53" fmla="*/ 4 h 9"/>
                  <a:gd name="T54" fmla="*/ 8 w 8"/>
                  <a:gd name="T5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 h="9">
                    <a:moveTo>
                      <a:pt x="8" y="3"/>
                    </a:moveTo>
                    <a:cubicBezTo>
                      <a:pt x="8" y="3"/>
                      <a:pt x="8" y="3"/>
                      <a:pt x="8" y="3"/>
                    </a:cubicBezTo>
                    <a:cubicBezTo>
                      <a:pt x="8" y="2"/>
                      <a:pt x="7" y="2"/>
                      <a:pt x="7" y="2"/>
                    </a:cubicBezTo>
                    <a:cubicBezTo>
                      <a:pt x="7" y="1"/>
                      <a:pt x="7" y="1"/>
                      <a:pt x="7" y="1"/>
                    </a:cubicBezTo>
                    <a:cubicBezTo>
                      <a:pt x="7" y="0"/>
                      <a:pt x="7" y="0"/>
                      <a:pt x="6" y="0"/>
                    </a:cubicBezTo>
                    <a:cubicBezTo>
                      <a:pt x="6" y="0"/>
                      <a:pt x="6" y="0"/>
                      <a:pt x="5" y="0"/>
                    </a:cubicBezTo>
                    <a:cubicBezTo>
                      <a:pt x="5" y="0"/>
                      <a:pt x="5" y="0"/>
                      <a:pt x="4" y="0"/>
                    </a:cubicBezTo>
                    <a:cubicBezTo>
                      <a:pt x="4" y="0"/>
                      <a:pt x="4" y="0"/>
                      <a:pt x="3" y="0"/>
                    </a:cubicBezTo>
                    <a:cubicBezTo>
                      <a:pt x="3" y="0"/>
                      <a:pt x="3" y="1"/>
                      <a:pt x="2" y="1"/>
                    </a:cubicBezTo>
                    <a:cubicBezTo>
                      <a:pt x="2" y="2"/>
                      <a:pt x="2" y="2"/>
                      <a:pt x="2" y="2"/>
                    </a:cubicBezTo>
                    <a:cubicBezTo>
                      <a:pt x="1" y="2"/>
                      <a:pt x="1" y="2"/>
                      <a:pt x="1" y="2"/>
                    </a:cubicBezTo>
                    <a:cubicBezTo>
                      <a:pt x="1" y="2"/>
                      <a:pt x="0" y="3"/>
                      <a:pt x="0" y="3"/>
                    </a:cubicBezTo>
                    <a:cubicBezTo>
                      <a:pt x="0" y="3"/>
                      <a:pt x="0" y="4"/>
                      <a:pt x="1" y="4"/>
                    </a:cubicBezTo>
                    <a:cubicBezTo>
                      <a:pt x="1" y="4"/>
                      <a:pt x="1" y="5"/>
                      <a:pt x="1" y="5"/>
                    </a:cubicBezTo>
                    <a:cubicBezTo>
                      <a:pt x="2" y="5"/>
                      <a:pt x="2" y="5"/>
                      <a:pt x="2" y="6"/>
                    </a:cubicBezTo>
                    <a:cubicBezTo>
                      <a:pt x="2" y="6"/>
                      <a:pt x="3" y="6"/>
                      <a:pt x="3" y="6"/>
                    </a:cubicBezTo>
                    <a:cubicBezTo>
                      <a:pt x="3" y="7"/>
                      <a:pt x="3" y="7"/>
                      <a:pt x="3" y="7"/>
                    </a:cubicBezTo>
                    <a:cubicBezTo>
                      <a:pt x="4" y="7"/>
                      <a:pt x="4" y="7"/>
                      <a:pt x="4" y="8"/>
                    </a:cubicBezTo>
                    <a:cubicBezTo>
                      <a:pt x="5" y="8"/>
                      <a:pt x="4" y="8"/>
                      <a:pt x="5" y="8"/>
                    </a:cubicBezTo>
                    <a:cubicBezTo>
                      <a:pt x="5" y="9"/>
                      <a:pt x="5" y="9"/>
                      <a:pt x="5" y="9"/>
                    </a:cubicBezTo>
                    <a:cubicBezTo>
                      <a:pt x="5" y="8"/>
                      <a:pt x="5" y="8"/>
                      <a:pt x="6" y="8"/>
                    </a:cubicBezTo>
                    <a:cubicBezTo>
                      <a:pt x="6" y="7"/>
                      <a:pt x="6" y="7"/>
                      <a:pt x="6" y="7"/>
                    </a:cubicBezTo>
                    <a:cubicBezTo>
                      <a:pt x="7" y="6"/>
                      <a:pt x="7" y="6"/>
                      <a:pt x="7" y="6"/>
                    </a:cubicBezTo>
                    <a:cubicBezTo>
                      <a:pt x="7" y="6"/>
                      <a:pt x="7" y="6"/>
                      <a:pt x="8" y="5"/>
                    </a:cubicBezTo>
                    <a:cubicBezTo>
                      <a:pt x="8" y="5"/>
                      <a:pt x="8" y="5"/>
                      <a:pt x="8" y="4"/>
                    </a:cubicBezTo>
                    <a:cubicBezTo>
                      <a:pt x="8" y="4"/>
                      <a:pt x="8" y="4"/>
                      <a:pt x="8" y="4"/>
                    </a:cubicBezTo>
                    <a:cubicBezTo>
                      <a:pt x="7" y="4"/>
                      <a:pt x="7" y="4"/>
                      <a:pt x="7" y="4"/>
                    </a:cubicBezTo>
                    <a:cubicBezTo>
                      <a:pt x="7" y="3"/>
                      <a:pt x="8" y="3"/>
                      <a:pt x="8"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5" name="Freeform 355"/>
              <p:cNvSpPr>
                <a:spLocks/>
              </p:cNvSpPr>
              <p:nvPr/>
            </p:nvSpPr>
            <p:spPr bwMode="auto">
              <a:xfrm>
                <a:off x="4214814" y="2740026"/>
                <a:ext cx="33338" cy="152400"/>
              </a:xfrm>
              <a:custGeom>
                <a:avLst/>
                <a:gdLst>
                  <a:gd name="T0" fmla="*/ 3 w 3"/>
                  <a:gd name="T1" fmla="*/ 10 h 14"/>
                  <a:gd name="T2" fmla="*/ 3 w 3"/>
                  <a:gd name="T3" fmla="*/ 8 h 14"/>
                  <a:gd name="T4" fmla="*/ 3 w 3"/>
                  <a:gd name="T5" fmla="*/ 6 h 14"/>
                  <a:gd name="T6" fmla="*/ 3 w 3"/>
                  <a:gd name="T7" fmla="*/ 5 h 14"/>
                  <a:gd name="T8" fmla="*/ 3 w 3"/>
                  <a:gd name="T9" fmla="*/ 3 h 14"/>
                  <a:gd name="T10" fmla="*/ 2 w 3"/>
                  <a:gd name="T11" fmla="*/ 2 h 14"/>
                  <a:gd name="T12" fmla="*/ 1 w 3"/>
                  <a:gd name="T13" fmla="*/ 1 h 14"/>
                  <a:gd name="T14" fmla="*/ 1 w 3"/>
                  <a:gd name="T15" fmla="*/ 0 h 14"/>
                  <a:gd name="T16" fmla="*/ 1 w 3"/>
                  <a:gd name="T17" fmla="*/ 0 h 14"/>
                  <a:gd name="T18" fmla="*/ 0 w 3"/>
                  <a:gd name="T19" fmla="*/ 0 h 14"/>
                  <a:gd name="T20" fmla="*/ 0 w 3"/>
                  <a:gd name="T21" fmla="*/ 0 h 14"/>
                  <a:gd name="T22" fmla="*/ 0 w 3"/>
                  <a:gd name="T23" fmla="*/ 1 h 14"/>
                  <a:gd name="T24" fmla="*/ 0 w 3"/>
                  <a:gd name="T25" fmla="*/ 2 h 14"/>
                  <a:gd name="T26" fmla="*/ 0 w 3"/>
                  <a:gd name="T27" fmla="*/ 4 h 14"/>
                  <a:gd name="T28" fmla="*/ 0 w 3"/>
                  <a:gd name="T29" fmla="*/ 5 h 14"/>
                  <a:gd name="T30" fmla="*/ 1 w 3"/>
                  <a:gd name="T31" fmla="*/ 7 h 14"/>
                  <a:gd name="T32" fmla="*/ 1 w 3"/>
                  <a:gd name="T33" fmla="*/ 9 h 14"/>
                  <a:gd name="T34" fmla="*/ 1 w 3"/>
                  <a:gd name="T35" fmla="*/ 10 h 14"/>
                  <a:gd name="T36" fmla="*/ 1 w 3"/>
                  <a:gd name="T37" fmla="*/ 11 h 14"/>
                  <a:gd name="T38" fmla="*/ 1 w 3"/>
                  <a:gd name="T39" fmla="*/ 13 h 14"/>
                  <a:gd name="T40" fmla="*/ 1 w 3"/>
                  <a:gd name="T41" fmla="*/ 14 h 14"/>
                  <a:gd name="T42" fmla="*/ 1 w 3"/>
                  <a:gd name="T43" fmla="*/ 14 h 14"/>
                  <a:gd name="T44" fmla="*/ 2 w 3"/>
                  <a:gd name="T45" fmla="*/ 14 h 14"/>
                  <a:gd name="T46" fmla="*/ 3 w 3"/>
                  <a:gd name="T47" fmla="*/ 13 h 14"/>
                  <a:gd name="T48" fmla="*/ 3 w 3"/>
                  <a:gd name="T49" fmla="*/ 13 h 14"/>
                  <a:gd name="T50" fmla="*/ 3 w 3"/>
                  <a:gd name="T51" fmla="*/ 12 h 14"/>
                  <a:gd name="T52" fmla="*/ 3 w 3"/>
                  <a:gd name="T53"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 h="14">
                    <a:moveTo>
                      <a:pt x="3" y="10"/>
                    </a:moveTo>
                    <a:cubicBezTo>
                      <a:pt x="3" y="9"/>
                      <a:pt x="3" y="9"/>
                      <a:pt x="3" y="8"/>
                    </a:cubicBezTo>
                    <a:cubicBezTo>
                      <a:pt x="3" y="7"/>
                      <a:pt x="3" y="7"/>
                      <a:pt x="3" y="6"/>
                    </a:cubicBezTo>
                    <a:cubicBezTo>
                      <a:pt x="3" y="5"/>
                      <a:pt x="3" y="5"/>
                      <a:pt x="3" y="5"/>
                    </a:cubicBezTo>
                    <a:cubicBezTo>
                      <a:pt x="2" y="4"/>
                      <a:pt x="3" y="4"/>
                      <a:pt x="3" y="3"/>
                    </a:cubicBezTo>
                    <a:cubicBezTo>
                      <a:pt x="3" y="3"/>
                      <a:pt x="2" y="3"/>
                      <a:pt x="2" y="2"/>
                    </a:cubicBezTo>
                    <a:cubicBezTo>
                      <a:pt x="2" y="2"/>
                      <a:pt x="2" y="2"/>
                      <a:pt x="1" y="1"/>
                    </a:cubicBezTo>
                    <a:cubicBezTo>
                      <a:pt x="1" y="1"/>
                      <a:pt x="1" y="1"/>
                      <a:pt x="1" y="0"/>
                    </a:cubicBezTo>
                    <a:cubicBezTo>
                      <a:pt x="1" y="0"/>
                      <a:pt x="1" y="0"/>
                      <a:pt x="1" y="0"/>
                    </a:cubicBezTo>
                    <a:cubicBezTo>
                      <a:pt x="0" y="0"/>
                      <a:pt x="0" y="0"/>
                      <a:pt x="0" y="0"/>
                    </a:cubicBezTo>
                    <a:cubicBezTo>
                      <a:pt x="0" y="0"/>
                      <a:pt x="0" y="0"/>
                      <a:pt x="0" y="0"/>
                    </a:cubicBezTo>
                    <a:cubicBezTo>
                      <a:pt x="0" y="0"/>
                      <a:pt x="0" y="1"/>
                      <a:pt x="0" y="1"/>
                    </a:cubicBezTo>
                    <a:cubicBezTo>
                      <a:pt x="0" y="2"/>
                      <a:pt x="0" y="2"/>
                      <a:pt x="0" y="2"/>
                    </a:cubicBezTo>
                    <a:cubicBezTo>
                      <a:pt x="0" y="3"/>
                      <a:pt x="0" y="3"/>
                      <a:pt x="0" y="4"/>
                    </a:cubicBezTo>
                    <a:cubicBezTo>
                      <a:pt x="0" y="4"/>
                      <a:pt x="0" y="5"/>
                      <a:pt x="0" y="5"/>
                    </a:cubicBezTo>
                    <a:cubicBezTo>
                      <a:pt x="0" y="6"/>
                      <a:pt x="1" y="6"/>
                      <a:pt x="1" y="7"/>
                    </a:cubicBezTo>
                    <a:cubicBezTo>
                      <a:pt x="1" y="8"/>
                      <a:pt x="1" y="8"/>
                      <a:pt x="1" y="9"/>
                    </a:cubicBezTo>
                    <a:cubicBezTo>
                      <a:pt x="1" y="9"/>
                      <a:pt x="1" y="9"/>
                      <a:pt x="1" y="10"/>
                    </a:cubicBezTo>
                    <a:cubicBezTo>
                      <a:pt x="1" y="10"/>
                      <a:pt x="0" y="11"/>
                      <a:pt x="1" y="11"/>
                    </a:cubicBezTo>
                    <a:cubicBezTo>
                      <a:pt x="1" y="12"/>
                      <a:pt x="1" y="12"/>
                      <a:pt x="1" y="13"/>
                    </a:cubicBezTo>
                    <a:cubicBezTo>
                      <a:pt x="1" y="13"/>
                      <a:pt x="1" y="13"/>
                      <a:pt x="1" y="14"/>
                    </a:cubicBezTo>
                    <a:cubicBezTo>
                      <a:pt x="1" y="14"/>
                      <a:pt x="1" y="14"/>
                      <a:pt x="1" y="14"/>
                    </a:cubicBezTo>
                    <a:cubicBezTo>
                      <a:pt x="2" y="13"/>
                      <a:pt x="2" y="14"/>
                      <a:pt x="2" y="14"/>
                    </a:cubicBezTo>
                    <a:cubicBezTo>
                      <a:pt x="3" y="14"/>
                      <a:pt x="3" y="13"/>
                      <a:pt x="3" y="13"/>
                    </a:cubicBezTo>
                    <a:cubicBezTo>
                      <a:pt x="3" y="13"/>
                      <a:pt x="3" y="13"/>
                      <a:pt x="3" y="13"/>
                    </a:cubicBezTo>
                    <a:cubicBezTo>
                      <a:pt x="3" y="13"/>
                      <a:pt x="3" y="12"/>
                      <a:pt x="3" y="12"/>
                    </a:cubicBezTo>
                    <a:cubicBezTo>
                      <a:pt x="3" y="11"/>
                      <a:pt x="3" y="11"/>
                      <a:pt x="3" y="1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6" name="Freeform 356"/>
              <p:cNvSpPr>
                <a:spLocks/>
              </p:cNvSpPr>
              <p:nvPr/>
            </p:nvSpPr>
            <p:spPr bwMode="auto">
              <a:xfrm>
                <a:off x="4981576" y="3119439"/>
                <a:ext cx="65088" cy="53975"/>
              </a:xfrm>
              <a:custGeom>
                <a:avLst/>
                <a:gdLst>
                  <a:gd name="T0" fmla="*/ 5 w 6"/>
                  <a:gd name="T1" fmla="*/ 1 h 5"/>
                  <a:gd name="T2" fmla="*/ 4 w 6"/>
                  <a:gd name="T3" fmla="*/ 1 h 5"/>
                  <a:gd name="T4" fmla="*/ 4 w 6"/>
                  <a:gd name="T5" fmla="*/ 0 h 5"/>
                  <a:gd name="T6" fmla="*/ 3 w 6"/>
                  <a:gd name="T7" fmla="*/ 1 h 5"/>
                  <a:gd name="T8" fmla="*/ 2 w 6"/>
                  <a:gd name="T9" fmla="*/ 0 h 5"/>
                  <a:gd name="T10" fmla="*/ 2 w 6"/>
                  <a:gd name="T11" fmla="*/ 1 h 5"/>
                  <a:gd name="T12" fmla="*/ 1 w 6"/>
                  <a:gd name="T13" fmla="*/ 1 h 5"/>
                  <a:gd name="T14" fmla="*/ 1 w 6"/>
                  <a:gd name="T15" fmla="*/ 2 h 5"/>
                  <a:gd name="T16" fmla="*/ 0 w 6"/>
                  <a:gd name="T17" fmla="*/ 3 h 5"/>
                  <a:gd name="T18" fmla="*/ 0 w 6"/>
                  <a:gd name="T19" fmla="*/ 4 h 5"/>
                  <a:gd name="T20" fmla="*/ 1 w 6"/>
                  <a:gd name="T21" fmla="*/ 5 h 5"/>
                  <a:gd name="T22" fmla="*/ 1 w 6"/>
                  <a:gd name="T23" fmla="*/ 4 h 5"/>
                  <a:gd name="T24" fmla="*/ 2 w 6"/>
                  <a:gd name="T25" fmla="*/ 5 h 5"/>
                  <a:gd name="T26" fmla="*/ 3 w 6"/>
                  <a:gd name="T27" fmla="*/ 4 h 5"/>
                  <a:gd name="T28" fmla="*/ 3 w 6"/>
                  <a:gd name="T29" fmla="*/ 4 h 5"/>
                  <a:gd name="T30" fmla="*/ 4 w 6"/>
                  <a:gd name="T31" fmla="*/ 3 h 5"/>
                  <a:gd name="T32" fmla="*/ 5 w 6"/>
                  <a:gd name="T33" fmla="*/ 4 h 5"/>
                  <a:gd name="T34" fmla="*/ 5 w 6"/>
                  <a:gd name="T35" fmla="*/ 3 h 5"/>
                  <a:gd name="T36" fmla="*/ 5 w 6"/>
                  <a:gd name="T37" fmla="*/ 2 h 5"/>
                  <a:gd name="T38" fmla="*/ 5 w 6"/>
                  <a:gd name="T3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5">
                    <a:moveTo>
                      <a:pt x="5" y="1"/>
                    </a:moveTo>
                    <a:cubicBezTo>
                      <a:pt x="5" y="1"/>
                      <a:pt x="5" y="1"/>
                      <a:pt x="4" y="1"/>
                    </a:cubicBezTo>
                    <a:cubicBezTo>
                      <a:pt x="4" y="0"/>
                      <a:pt x="4" y="0"/>
                      <a:pt x="4" y="0"/>
                    </a:cubicBezTo>
                    <a:cubicBezTo>
                      <a:pt x="3" y="0"/>
                      <a:pt x="3" y="1"/>
                      <a:pt x="3" y="1"/>
                    </a:cubicBezTo>
                    <a:cubicBezTo>
                      <a:pt x="2" y="1"/>
                      <a:pt x="2" y="1"/>
                      <a:pt x="2" y="0"/>
                    </a:cubicBezTo>
                    <a:cubicBezTo>
                      <a:pt x="2" y="1"/>
                      <a:pt x="2" y="1"/>
                      <a:pt x="2" y="1"/>
                    </a:cubicBezTo>
                    <a:cubicBezTo>
                      <a:pt x="1" y="1"/>
                      <a:pt x="1" y="1"/>
                      <a:pt x="1" y="1"/>
                    </a:cubicBezTo>
                    <a:cubicBezTo>
                      <a:pt x="1" y="2"/>
                      <a:pt x="1" y="2"/>
                      <a:pt x="1" y="2"/>
                    </a:cubicBezTo>
                    <a:cubicBezTo>
                      <a:pt x="1" y="3"/>
                      <a:pt x="1" y="3"/>
                      <a:pt x="0" y="3"/>
                    </a:cubicBezTo>
                    <a:cubicBezTo>
                      <a:pt x="0" y="3"/>
                      <a:pt x="0" y="4"/>
                      <a:pt x="0" y="4"/>
                    </a:cubicBezTo>
                    <a:cubicBezTo>
                      <a:pt x="0" y="4"/>
                      <a:pt x="1" y="4"/>
                      <a:pt x="1" y="5"/>
                    </a:cubicBezTo>
                    <a:cubicBezTo>
                      <a:pt x="1" y="4"/>
                      <a:pt x="1" y="4"/>
                      <a:pt x="1" y="4"/>
                    </a:cubicBezTo>
                    <a:cubicBezTo>
                      <a:pt x="2" y="4"/>
                      <a:pt x="2" y="5"/>
                      <a:pt x="2" y="5"/>
                    </a:cubicBezTo>
                    <a:cubicBezTo>
                      <a:pt x="2" y="5"/>
                      <a:pt x="3" y="4"/>
                      <a:pt x="3" y="4"/>
                    </a:cubicBezTo>
                    <a:cubicBezTo>
                      <a:pt x="3" y="4"/>
                      <a:pt x="3" y="4"/>
                      <a:pt x="3" y="4"/>
                    </a:cubicBezTo>
                    <a:cubicBezTo>
                      <a:pt x="4" y="3"/>
                      <a:pt x="4" y="3"/>
                      <a:pt x="4" y="3"/>
                    </a:cubicBezTo>
                    <a:cubicBezTo>
                      <a:pt x="5" y="3"/>
                      <a:pt x="5" y="4"/>
                      <a:pt x="5" y="4"/>
                    </a:cubicBezTo>
                    <a:cubicBezTo>
                      <a:pt x="5" y="4"/>
                      <a:pt x="5" y="3"/>
                      <a:pt x="5" y="3"/>
                    </a:cubicBezTo>
                    <a:cubicBezTo>
                      <a:pt x="6" y="3"/>
                      <a:pt x="5" y="2"/>
                      <a:pt x="5" y="2"/>
                    </a:cubicBezTo>
                    <a:cubicBezTo>
                      <a:pt x="5" y="2"/>
                      <a:pt x="5" y="2"/>
                      <a:pt x="5"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7" name="Freeform 357"/>
              <p:cNvSpPr>
                <a:spLocks/>
              </p:cNvSpPr>
              <p:nvPr/>
            </p:nvSpPr>
            <p:spPr bwMode="auto">
              <a:xfrm>
                <a:off x="4970464" y="3778251"/>
                <a:ext cx="1111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8" name="Freeform 358"/>
              <p:cNvSpPr>
                <a:spLocks/>
              </p:cNvSpPr>
              <p:nvPr/>
            </p:nvSpPr>
            <p:spPr bwMode="auto">
              <a:xfrm>
                <a:off x="4722814" y="3638551"/>
                <a:ext cx="247650" cy="280988"/>
              </a:xfrm>
              <a:custGeom>
                <a:avLst/>
                <a:gdLst>
                  <a:gd name="T0" fmla="*/ 23 w 23"/>
                  <a:gd name="T1" fmla="*/ 13 h 26"/>
                  <a:gd name="T2" fmla="*/ 22 w 23"/>
                  <a:gd name="T3" fmla="*/ 11 h 26"/>
                  <a:gd name="T4" fmla="*/ 21 w 23"/>
                  <a:gd name="T5" fmla="*/ 11 h 26"/>
                  <a:gd name="T6" fmla="*/ 20 w 23"/>
                  <a:gd name="T7" fmla="*/ 10 h 26"/>
                  <a:gd name="T8" fmla="*/ 19 w 23"/>
                  <a:gd name="T9" fmla="*/ 9 h 26"/>
                  <a:gd name="T10" fmla="*/ 19 w 23"/>
                  <a:gd name="T11" fmla="*/ 8 h 26"/>
                  <a:gd name="T12" fmla="*/ 18 w 23"/>
                  <a:gd name="T13" fmla="*/ 7 h 26"/>
                  <a:gd name="T14" fmla="*/ 17 w 23"/>
                  <a:gd name="T15" fmla="*/ 7 h 26"/>
                  <a:gd name="T16" fmla="*/ 16 w 23"/>
                  <a:gd name="T17" fmla="*/ 6 h 26"/>
                  <a:gd name="T18" fmla="*/ 16 w 23"/>
                  <a:gd name="T19" fmla="*/ 5 h 26"/>
                  <a:gd name="T20" fmla="*/ 15 w 23"/>
                  <a:gd name="T21" fmla="*/ 3 h 26"/>
                  <a:gd name="T22" fmla="*/ 15 w 23"/>
                  <a:gd name="T23" fmla="*/ 2 h 26"/>
                  <a:gd name="T24" fmla="*/ 14 w 23"/>
                  <a:gd name="T25" fmla="*/ 1 h 26"/>
                  <a:gd name="T26" fmla="*/ 14 w 23"/>
                  <a:gd name="T27" fmla="*/ 0 h 26"/>
                  <a:gd name="T28" fmla="*/ 13 w 23"/>
                  <a:gd name="T29" fmla="*/ 0 h 26"/>
                  <a:gd name="T30" fmla="*/ 12 w 23"/>
                  <a:gd name="T31" fmla="*/ 0 h 26"/>
                  <a:gd name="T32" fmla="*/ 12 w 23"/>
                  <a:gd name="T33" fmla="*/ 1 h 26"/>
                  <a:gd name="T34" fmla="*/ 11 w 23"/>
                  <a:gd name="T35" fmla="*/ 1 h 26"/>
                  <a:gd name="T36" fmla="*/ 10 w 23"/>
                  <a:gd name="T37" fmla="*/ 2 h 26"/>
                  <a:gd name="T38" fmla="*/ 9 w 23"/>
                  <a:gd name="T39" fmla="*/ 1 h 26"/>
                  <a:gd name="T40" fmla="*/ 8 w 23"/>
                  <a:gd name="T41" fmla="*/ 0 h 26"/>
                  <a:gd name="T42" fmla="*/ 8 w 23"/>
                  <a:gd name="T43" fmla="*/ 1 h 26"/>
                  <a:gd name="T44" fmla="*/ 6 w 23"/>
                  <a:gd name="T45" fmla="*/ 1 h 26"/>
                  <a:gd name="T46" fmla="*/ 5 w 23"/>
                  <a:gd name="T47" fmla="*/ 1 h 26"/>
                  <a:gd name="T48" fmla="*/ 3 w 23"/>
                  <a:gd name="T49" fmla="*/ 1 h 26"/>
                  <a:gd name="T50" fmla="*/ 3 w 23"/>
                  <a:gd name="T51" fmla="*/ 2 h 26"/>
                  <a:gd name="T52" fmla="*/ 3 w 23"/>
                  <a:gd name="T53" fmla="*/ 2 h 26"/>
                  <a:gd name="T54" fmla="*/ 3 w 23"/>
                  <a:gd name="T55" fmla="*/ 4 h 26"/>
                  <a:gd name="T56" fmla="*/ 3 w 23"/>
                  <a:gd name="T57" fmla="*/ 6 h 26"/>
                  <a:gd name="T58" fmla="*/ 3 w 23"/>
                  <a:gd name="T59" fmla="*/ 12 h 26"/>
                  <a:gd name="T60" fmla="*/ 1 w 23"/>
                  <a:gd name="T61" fmla="*/ 12 h 26"/>
                  <a:gd name="T62" fmla="*/ 0 w 23"/>
                  <a:gd name="T63" fmla="*/ 20 h 26"/>
                  <a:gd name="T64" fmla="*/ 1 w 23"/>
                  <a:gd name="T65" fmla="*/ 20 h 26"/>
                  <a:gd name="T66" fmla="*/ 1 w 23"/>
                  <a:gd name="T67" fmla="*/ 22 h 26"/>
                  <a:gd name="T68" fmla="*/ 2 w 23"/>
                  <a:gd name="T69" fmla="*/ 23 h 26"/>
                  <a:gd name="T70" fmla="*/ 2 w 23"/>
                  <a:gd name="T71" fmla="*/ 24 h 26"/>
                  <a:gd name="T72" fmla="*/ 1 w 23"/>
                  <a:gd name="T73" fmla="*/ 25 h 26"/>
                  <a:gd name="T74" fmla="*/ 1 w 23"/>
                  <a:gd name="T75" fmla="*/ 25 h 26"/>
                  <a:gd name="T76" fmla="*/ 3 w 23"/>
                  <a:gd name="T77" fmla="*/ 26 h 26"/>
                  <a:gd name="T78" fmla="*/ 4 w 23"/>
                  <a:gd name="T79" fmla="*/ 26 h 26"/>
                  <a:gd name="T80" fmla="*/ 5 w 23"/>
                  <a:gd name="T81" fmla="*/ 24 h 26"/>
                  <a:gd name="T82" fmla="*/ 6 w 23"/>
                  <a:gd name="T83" fmla="*/ 24 h 26"/>
                  <a:gd name="T84" fmla="*/ 7 w 23"/>
                  <a:gd name="T85" fmla="*/ 22 h 26"/>
                  <a:gd name="T86" fmla="*/ 7 w 23"/>
                  <a:gd name="T87" fmla="*/ 21 h 26"/>
                  <a:gd name="T88" fmla="*/ 8 w 23"/>
                  <a:gd name="T89" fmla="*/ 22 h 26"/>
                  <a:gd name="T90" fmla="*/ 10 w 23"/>
                  <a:gd name="T91" fmla="*/ 22 h 26"/>
                  <a:gd name="T92" fmla="*/ 11 w 23"/>
                  <a:gd name="T93" fmla="*/ 23 h 26"/>
                  <a:gd name="T94" fmla="*/ 12 w 23"/>
                  <a:gd name="T95" fmla="*/ 23 h 26"/>
                  <a:gd name="T96" fmla="*/ 14 w 23"/>
                  <a:gd name="T97" fmla="*/ 22 h 26"/>
                  <a:gd name="T98" fmla="*/ 14 w 23"/>
                  <a:gd name="T99" fmla="*/ 21 h 26"/>
                  <a:gd name="T100" fmla="*/ 14 w 23"/>
                  <a:gd name="T101" fmla="*/ 20 h 26"/>
                  <a:gd name="T102" fmla="*/ 15 w 23"/>
                  <a:gd name="T103" fmla="*/ 19 h 26"/>
                  <a:gd name="T104" fmla="*/ 16 w 23"/>
                  <a:gd name="T105" fmla="*/ 18 h 26"/>
                  <a:gd name="T106" fmla="*/ 18 w 23"/>
                  <a:gd name="T107" fmla="*/ 18 h 26"/>
                  <a:gd name="T108" fmla="*/ 19 w 23"/>
                  <a:gd name="T109" fmla="*/ 16 h 26"/>
                  <a:gd name="T110" fmla="*/ 21 w 23"/>
                  <a:gd name="T111" fmla="*/ 15 h 26"/>
                  <a:gd name="T112" fmla="*/ 23 w 23"/>
                  <a:gd name="T113" fmla="*/ 14 h 26"/>
                  <a:gd name="T114" fmla="*/ 23 w 23"/>
                  <a:gd name="T115" fmla="*/ 13 h 26"/>
                  <a:gd name="T116" fmla="*/ 23 w 23"/>
                  <a:gd name="T117"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 h="26">
                    <a:moveTo>
                      <a:pt x="23" y="13"/>
                    </a:moveTo>
                    <a:cubicBezTo>
                      <a:pt x="23" y="12"/>
                      <a:pt x="23" y="12"/>
                      <a:pt x="22" y="11"/>
                    </a:cubicBezTo>
                    <a:cubicBezTo>
                      <a:pt x="22" y="11"/>
                      <a:pt x="22" y="11"/>
                      <a:pt x="21" y="11"/>
                    </a:cubicBezTo>
                    <a:cubicBezTo>
                      <a:pt x="20" y="11"/>
                      <a:pt x="20" y="11"/>
                      <a:pt x="20" y="10"/>
                    </a:cubicBezTo>
                    <a:cubicBezTo>
                      <a:pt x="19" y="10"/>
                      <a:pt x="19" y="9"/>
                      <a:pt x="19" y="9"/>
                    </a:cubicBezTo>
                    <a:cubicBezTo>
                      <a:pt x="19" y="8"/>
                      <a:pt x="19" y="8"/>
                      <a:pt x="19" y="8"/>
                    </a:cubicBezTo>
                    <a:cubicBezTo>
                      <a:pt x="19" y="8"/>
                      <a:pt x="19" y="8"/>
                      <a:pt x="18" y="7"/>
                    </a:cubicBezTo>
                    <a:cubicBezTo>
                      <a:pt x="18" y="7"/>
                      <a:pt x="18" y="7"/>
                      <a:pt x="17" y="7"/>
                    </a:cubicBezTo>
                    <a:cubicBezTo>
                      <a:pt x="17" y="7"/>
                      <a:pt x="17" y="6"/>
                      <a:pt x="16" y="6"/>
                    </a:cubicBezTo>
                    <a:cubicBezTo>
                      <a:pt x="16" y="6"/>
                      <a:pt x="16" y="5"/>
                      <a:pt x="16" y="5"/>
                    </a:cubicBezTo>
                    <a:cubicBezTo>
                      <a:pt x="15" y="4"/>
                      <a:pt x="15" y="4"/>
                      <a:pt x="15" y="3"/>
                    </a:cubicBezTo>
                    <a:cubicBezTo>
                      <a:pt x="15" y="2"/>
                      <a:pt x="15" y="2"/>
                      <a:pt x="15" y="2"/>
                    </a:cubicBezTo>
                    <a:cubicBezTo>
                      <a:pt x="15" y="1"/>
                      <a:pt x="14" y="1"/>
                      <a:pt x="14" y="1"/>
                    </a:cubicBezTo>
                    <a:cubicBezTo>
                      <a:pt x="14" y="1"/>
                      <a:pt x="14" y="0"/>
                      <a:pt x="14" y="0"/>
                    </a:cubicBezTo>
                    <a:cubicBezTo>
                      <a:pt x="13" y="0"/>
                      <a:pt x="13" y="0"/>
                      <a:pt x="13" y="0"/>
                    </a:cubicBezTo>
                    <a:cubicBezTo>
                      <a:pt x="13" y="0"/>
                      <a:pt x="13" y="0"/>
                      <a:pt x="12" y="0"/>
                    </a:cubicBezTo>
                    <a:cubicBezTo>
                      <a:pt x="12" y="1"/>
                      <a:pt x="12" y="1"/>
                      <a:pt x="12" y="1"/>
                    </a:cubicBezTo>
                    <a:cubicBezTo>
                      <a:pt x="11" y="1"/>
                      <a:pt x="11" y="1"/>
                      <a:pt x="11" y="1"/>
                    </a:cubicBezTo>
                    <a:cubicBezTo>
                      <a:pt x="10" y="1"/>
                      <a:pt x="10" y="2"/>
                      <a:pt x="10" y="2"/>
                    </a:cubicBezTo>
                    <a:cubicBezTo>
                      <a:pt x="9" y="1"/>
                      <a:pt x="9" y="1"/>
                      <a:pt x="9" y="1"/>
                    </a:cubicBezTo>
                    <a:cubicBezTo>
                      <a:pt x="9" y="1"/>
                      <a:pt x="9" y="0"/>
                      <a:pt x="8" y="0"/>
                    </a:cubicBezTo>
                    <a:cubicBezTo>
                      <a:pt x="8" y="0"/>
                      <a:pt x="8" y="1"/>
                      <a:pt x="8" y="1"/>
                    </a:cubicBezTo>
                    <a:cubicBezTo>
                      <a:pt x="7" y="1"/>
                      <a:pt x="7" y="1"/>
                      <a:pt x="6" y="1"/>
                    </a:cubicBezTo>
                    <a:cubicBezTo>
                      <a:pt x="6" y="1"/>
                      <a:pt x="6" y="1"/>
                      <a:pt x="5" y="1"/>
                    </a:cubicBezTo>
                    <a:cubicBezTo>
                      <a:pt x="4" y="1"/>
                      <a:pt x="4" y="1"/>
                      <a:pt x="3" y="1"/>
                    </a:cubicBezTo>
                    <a:cubicBezTo>
                      <a:pt x="3" y="1"/>
                      <a:pt x="3" y="1"/>
                      <a:pt x="3" y="2"/>
                    </a:cubicBezTo>
                    <a:cubicBezTo>
                      <a:pt x="3" y="2"/>
                      <a:pt x="3" y="2"/>
                      <a:pt x="3" y="2"/>
                    </a:cubicBezTo>
                    <a:cubicBezTo>
                      <a:pt x="3" y="3"/>
                      <a:pt x="3" y="3"/>
                      <a:pt x="3" y="4"/>
                    </a:cubicBezTo>
                    <a:cubicBezTo>
                      <a:pt x="3" y="4"/>
                      <a:pt x="3" y="5"/>
                      <a:pt x="3" y="6"/>
                    </a:cubicBezTo>
                    <a:cubicBezTo>
                      <a:pt x="3" y="12"/>
                      <a:pt x="3" y="12"/>
                      <a:pt x="3" y="12"/>
                    </a:cubicBezTo>
                    <a:cubicBezTo>
                      <a:pt x="1" y="12"/>
                      <a:pt x="1" y="12"/>
                      <a:pt x="1" y="12"/>
                    </a:cubicBezTo>
                    <a:cubicBezTo>
                      <a:pt x="0" y="20"/>
                      <a:pt x="0" y="20"/>
                      <a:pt x="0" y="20"/>
                    </a:cubicBezTo>
                    <a:cubicBezTo>
                      <a:pt x="1" y="20"/>
                      <a:pt x="1" y="20"/>
                      <a:pt x="1" y="20"/>
                    </a:cubicBezTo>
                    <a:cubicBezTo>
                      <a:pt x="1" y="21"/>
                      <a:pt x="1" y="21"/>
                      <a:pt x="1" y="22"/>
                    </a:cubicBezTo>
                    <a:cubicBezTo>
                      <a:pt x="1" y="22"/>
                      <a:pt x="2" y="22"/>
                      <a:pt x="2" y="23"/>
                    </a:cubicBezTo>
                    <a:cubicBezTo>
                      <a:pt x="2" y="23"/>
                      <a:pt x="2" y="24"/>
                      <a:pt x="2" y="24"/>
                    </a:cubicBezTo>
                    <a:cubicBezTo>
                      <a:pt x="1" y="24"/>
                      <a:pt x="1" y="24"/>
                      <a:pt x="1" y="25"/>
                    </a:cubicBezTo>
                    <a:cubicBezTo>
                      <a:pt x="1" y="25"/>
                      <a:pt x="1" y="25"/>
                      <a:pt x="1" y="25"/>
                    </a:cubicBezTo>
                    <a:cubicBezTo>
                      <a:pt x="1" y="26"/>
                      <a:pt x="2" y="26"/>
                      <a:pt x="3" y="26"/>
                    </a:cubicBezTo>
                    <a:cubicBezTo>
                      <a:pt x="3" y="26"/>
                      <a:pt x="3" y="26"/>
                      <a:pt x="4" y="26"/>
                    </a:cubicBezTo>
                    <a:cubicBezTo>
                      <a:pt x="4" y="25"/>
                      <a:pt x="4" y="25"/>
                      <a:pt x="5" y="24"/>
                    </a:cubicBezTo>
                    <a:cubicBezTo>
                      <a:pt x="5" y="24"/>
                      <a:pt x="6" y="24"/>
                      <a:pt x="6" y="24"/>
                    </a:cubicBezTo>
                    <a:cubicBezTo>
                      <a:pt x="6" y="23"/>
                      <a:pt x="6" y="23"/>
                      <a:pt x="7" y="22"/>
                    </a:cubicBezTo>
                    <a:cubicBezTo>
                      <a:pt x="7" y="22"/>
                      <a:pt x="7" y="22"/>
                      <a:pt x="7" y="21"/>
                    </a:cubicBezTo>
                    <a:cubicBezTo>
                      <a:pt x="8" y="21"/>
                      <a:pt x="8" y="21"/>
                      <a:pt x="8" y="22"/>
                    </a:cubicBezTo>
                    <a:cubicBezTo>
                      <a:pt x="9" y="22"/>
                      <a:pt x="9" y="22"/>
                      <a:pt x="10" y="22"/>
                    </a:cubicBezTo>
                    <a:cubicBezTo>
                      <a:pt x="10" y="23"/>
                      <a:pt x="10" y="23"/>
                      <a:pt x="11" y="23"/>
                    </a:cubicBezTo>
                    <a:cubicBezTo>
                      <a:pt x="11" y="23"/>
                      <a:pt x="12" y="23"/>
                      <a:pt x="12" y="23"/>
                    </a:cubicBezTo>
                    <a:cubicBezTo>
                      <a:pt x="13" y="23"/>
                      <a:pt x="13" y="23"/>
                      <a:pt x="14" y="22"/>
                    </a:cubicBezTo>
                    <a:cubicBezTo>
                      <a:pt x="14" y="22"/>
                      <a:pt x="14" y="22"/>
                      <a:pt x="14" y="21"/>
                    </a:cubicBezTo>
                    <a:cubicBezTo>
                      <a:pt x="14" y="21"/>
                      <a:pt x="14" y="21"/>
                      <a:pt x="14" y="20"/>
                    </a:cubicBezTo>
                    <a:cubicBezTo>
                      <a:pt x="14" y="20"/>
                      <a:pt x="15" y="20"/>
                      <a:pt x="15" y="19"/>
                    </a:cubicBezTo>
                    <a:cubicBezTo>
                      <a:pt x="16" y="19"/>
                      <a:pt x="16" y="18"/>
                      <a:pt x="16" y="18"/>
                    </a:cubicBezTo>
                    <a:cubicBezTo>
                      <a:pt x="17" y="18"/>
                      <a:pt x="17" y="18"/>
                      <a:pt x="18" y="18"/>
                    </a:cubicBezTo>
                    <a:cubicBezTo>
                      <a:pt x="18" y="17"/>
                      <a:pt x="19" y="17"/>
                      <a:pt x="19" y="16"/>
                    </a:cubicBezTo>
                    <a:cubicBezTo>
                      <a:pt x="20" y="16"/>
                      <a:pt x="21" y="16"/>
                      <a:pt x="21" y="15"/>
                    </a:cubicBezTo>
                    <a:cubicBezTo>
                      <a:pt x="22" y="15"/>
                      <a:pt x="22" y="14"/>
                      <a:pt x="23" y="14"/>
                    </a:cubicBezTo>
                    <a:cubicBezTo>
                      <a:pt x="23" y="14"/>
                      <a:pt x="23" y="14"/>
                      <a:pt x="23" y="13"/>
                    </a:cubicBezTo>
                    <a:cubicBezTo>
                      <a:pt x="23" y="13"/>
                      <a:pt x="23" y="13"/>
                      <a:pt x="23" y="1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9" name="Freeform 359"/>
              <p:cNvSpPr>
                <a:spLocks/>
              </p:cNvSpPr>
              <p:nvPr/>
            </p:nvSpPr>
            <p:spPr bwMode="auto">
              <a:xfrm>
                <a:off x="5186364" y="2524126"/>
                <a:ext cx="184150" cy="173038"/>
              </a:xfrm>
              <a:custGeom>
                <a:avLst/>
                <a:gdLst>
                  <a:gd name="T0" fmla="*/ 16 w 17"/>
                  <a:gd name="T1" fmla="*/ 16 h 16"/>
                  <a:gd name="T2" fmla="*/ 17 w 17"/>
                  <a:gd name="T3" fmla="*/ 15 h 16"/>
                  <a:gd name="T4" fmla="*/ 17 w 17"/>
                  <a:gd name="T5" fmla="*/ 15 h 16"/>
                  <a:gd name="T6" fmla="*/ 16 w 17"/>
                  <a:gd name="T7" fmla="*/ 15 h 16"/>
                  <a:gd name="T8" fmla="*/ 16 w 17"/>
                  <a:gd name="T9" fmla="*/ 14 h 16"/>
                  <a:gd name="T10" fmla="*/ 15 w 17"/>
                  <a:gd name="T11" fmla="*/ 13 h 16"/>
                  <a:gd name="T12" fmla="*/ 15 w 17"/>
                  <a:gd name="T13" fmla="*/ 12 h 16"/>
                  <a:gd name="T14" fmla="*/ 14 w 17"/>
                  <a:gd name="T15" fmla="*/ 12 h 16"/>
                  <a:gd name="T16" fmla="*/ 12 w 17"/>
                  <a:gd name="T17" fmla="*/ 11 h 16"/>
                  <a:gd name="T18" fmla="*/ 12 w 17"/>
                  <a:gd name="T19" fmla="*/ 10 h 16"/>
                  <a:gd name="T20" fmla="*/ 11 w 17"/>
                  <a:gd name="T21" fmla="*/ 9 h 16"/>
                  <a:gd name="T22" fmla="*/ 10 w 17"/>
                  <a:gd name="T23" fmla="*/ 9 h 16"/>
                  <a:gd name="T24" fmla="*/ 9 w 17"/>
                  <a:gd name="T25" fmla="*/ 8 h 16"/>
                  <a:gd name="T26" fmla="*/ 8 w 17"/>
                  <a:gd name="T27" fmla="*/ 7 h 16"/>
                  <a:gd name="T28" fmla="*/ 8 w 17"/>
                  <a:gd name="T29" fmla="*/ 7 h 16"/>
                  <a:gd name="T30" fmla="*/ 7 w 17"/>
                  <a:gd name="T31" fmla="*/ 6 h 16"/>
                  <a:gd name="T32" fmla="*/ 7 w 17"/>
                  <a:gd name="T33" fmla="*/ 5 h 16"/>
                  <a:gd name="T34" fmla="*/ 6 w 17"/>
                  <a:gd name="T35" fmla="*/ 3 h 16"/>
                  <a:gd name="T36" fmla="*/ 6 w 17"/>
                  <a:gd name="T37" fmla="*/ 1 h 16"/>
                  <a:gd name="T38" fmla="*/ 6 w 17"/>
                  <a:gd name="T39" fmla="*/ 0 h 16"/>
                  <a:gd name="T40" fmla="*/ 5 w 17"/>
                  <a:gd name="T41" fmla="*/ 0 h 16"/>
                  <a:gd name="T42" fmla="*/ 5 w 17"/>
                  <a:gd name="T43" fmla="*/ 0 h 16"/>
                  <a:gd name="T44" fmla="*/ 5 w 17"/>
                  <a:gd name="T45" fmla="*/ 1 h 16"/>
                  <a:gd name="T46" fmla="*/ 4 w 17"/>
                  <a:gd name="T47" fmla="*/ 2 h 16"/>
                  <a:gd name="T48" fmla="*/ 3 w 17"/>
                  <a:gd name="T49" fmla="*/ 2 h 16"/>
                  <a:gd name="T50" fmla="*/ 2 w 17"/>
                  <a:gd name="T51" fmla="*/ 2 h 16"/>
                  <a:gd name="T52" fmla="*/ 2 w 17"/>
                  <a:gd name="T53" fmla="*/ 3 h 16"/>
                  <a:gd name="T54" fmla="*/ 1 w 17"/>
                  <a:gd name="T55" fmla="*/ 3 h 16"/>
                  <a:gd name="T56" fmla="*/ 1 w 17"/>
                  <a:gd name="T57" fmla="*/ 4 h 16"/>
                  <a:gd name="T58" fmla="*/ 1 w 17"/>
                  <a:gd name="T59" fmla="*/ 4 h 16"/>
                  <a:gd name="T60" fmla="*/ 1 w 17"/>
                  <a:gd name="T61" fmla="*/ 5 h 16"/>
                  <a:gd name="T62" fmla="*/ 1 w 17"/>
                  <a:gd name="T63" fmla="*/ 6 h 16"/>
                  <a:gd name="T64" fmla="*/ 0 w 17"/>
                  <a:gd name="T65" fmla="*/ 8 h 16"/>
                  <a:gd name="T66" fmla="*/ 0 w 17"/>
                  <a:gd name="T67" fmla="*/ 9 h 16"/>
                  <a:gd name="T68" fmla="*/ 0 w 17"/>
                  <a:gd name="T69" fmla="*/ 10 h 16"/>
                  <a:gd name="T70" fmla="*/ 0 w 17"/>
                  <a:gd name="T71" fmla="*/ 11 h 16"/>
                  <a:gd name="T72" fmla="*/ 0 w 17"/>
                  <a:gd name="T73" fmla="*/ 12 h 16"/>
                  <a:gd name="T74" fmla="*/ 0 w 17"/>
                  <a:gd name="T75" fmla="*/ 12 h 16"/>
                  <a:gd name="T76" fmla="*/ 0 w 17"/>
                  <a:gd name="T77" fmla="*/ 13 h 16"/>
                  <a:gd name="T78" fmla="*/ 1 w 17"/>
                  <a:gd name="T79" fmla="*/ 12 h 16"/>
                  <a:gd name="T80" fmla="*/ 2 w 17"/>
                  <a:gd name="T81" fmla="*/ 12 h 16"/>
                  <a:gd name="T82" fmla="*/ 3 w 17"/>
                  <a:gd name="T83" fmla="*/ 13 h 16"/>
                  <a:gd name="T84" fmla="*/ 3 w 17"/>
                  <a:gd name="T85" fmla="*/ 12 h 16"/>
                  <a:gd name="T86" fmla="*/ 3 w 17"/>
                  <a:gd name="T87" fmla="*/ 11 h 16"/>
                  <a:gd name="T88" fmla="*/ 4 w 17"/>
                  <a:gd name="T89" fmla="*/ 10 h 16"/>
                  <a:gd name="T90" fmla="*/ 5 w 17"/>
                  <a:gd name="T91" fmla="*/ 11 h 16"/>
                  <a:gd name="T92" fmla="*/ 5 w 17"/>
                  <a:gd name="T93" fmla="*/ 11 h 16"/>
                  <a:gd name="T94" fmla="*/ 6 w 17"/>
                  <a:gd name="T95" fmla="*/ 11 h 16"/>
                  <a:gd name="T96" fmla="*/ 7 w 17"/>
                  <a:gd name="T97" fmla="*/ 11 h 16"/>
                  <a:gd name="T98" fmla="*/ 8 w 17"/>
                  <a:gd name="T99" fmla="*/ 10 h 16"/>
                  <a:gd name="T100" fmla="*/ 9 w 17"/>
                  <a:gd name="T101" fmla="*/ 11 h 16"/>
                  <a:gd name="T102" fmla="*/ 9 w 17"/>
                  <a:gd name="T103" fmla="*/ 11 h 16"/>
                  <a:gd name="T104" fmla="*/ 11 w 17"/>
                  <a:gd name="T105" fmla="*/ 12 h 16"/>
                  <a:gd name="T106" fmla="*/ 12 w 17"/>
                  <a:gd name="T107" fmla="*/ 12 h 16"/>
                  <a:gd name="T108" fmla="*/ 13 w 17"/>
                  <a:gd name="T109" fmla="*/ 13 h 16"/>
                  <a:gd name="T110" fmla="*/ 13 w 17"/>
                  <a:gd name="T111" fmla="*/ 14 h 16"/>
                  <a:gd name="T112" fmla="*/ 14 w 17"/>
                  <a:gd name="T113" fmla="*/ 15 h 16"/>
                  <a:gd name="T114" fmla="*/ 15 w 17"/>
                  <a:gd name="T115" fmla="*/ 16 h 16"/>
                  <a:gd name="T116" fmla="*/ 15 w 17"/>
                  <a:gd name="T117" fmla="*/ 16 h 16"/>
                  <a:gd name="T118" fmla="*/ 16 w 17"/>
                  <a:gd name="T1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 h="16">
                    <a:moveTo>
                      <a:pt x="16" y="16"/>
                    </a:moveTo>
                    <a:cubicBezTo>
                      <a:pt x="16" y="16"/>
                      <a:pt x="16" y="16"/>
                      <a:pt x="17" y="15"/>
                    </a:cubicBezTo>
                    <a:cubicBezTo>
                      <a:pt x="17" y="15"/>
                      <a:pt x="17" y="15"/>
                      <a:pt x="17" y="15"/>
                    </a:cubicBezTo>
                    <a:cubicBezTo>
                      <a:pt x="17" y="15"/>
                      <a:pt x="17" y="15"/>
                      <a:pt x="16" y="15"/>
                    </a:cubicBezTo>
                    <a:cubicBezTo>
                      <a:pt x="16" y="15"/>
                      <a:pt x="16" y="14"/>
                      <a:pt x="16" y="14"/>
                    </a:cubicBezTo>
                    <a:cubicBezTo>
                      <a:pt x="16" y="14"/>
                      <a:pt x="15" y="13"/>
                      <a:pt x="15" y="13"/>
                    </a:cubicBezTo>
                    <a:cubicBezTo>
                      <a:pt x="15" y="13"/>
                      <a:pt x="15" y="12"/>
                      <a:pt x="15" y="12"/>
                    </a:cubicBezTo>
                    <a:cubicBezTo>
                      <a:pt x="14" y="12"/>
                      <a:pt x="14" y="12"/>
                      <a:pt x="14" y="12"/>
                    </a:cubicBezTo>
                    <a:cubicBezTo>
                      <a:pt x="13" y="11"/>
                      <a:pt x="13" y="12"/>
                      <a:pt x="12" y="11"/>
                    </a:cubicBezTo>
                    <a:cubicBezTo>
                      <a:pt x="12" y="11"/>
                      <a:pt x="12" y="10"/>
                      <a:pt x="12" y="10"/>
                    </a:cubicBezTo>
                    <a:cubicBezTo>
                      <a:pt x="12" y="10"/>
                      <a:pt x="11" y="10"/>
                      <a:pt x="11" y="9"/>
                    </a:cubicBezTo>
                    <a:cubicBezTo>
                      <a:pt x="11" y="9"/>
                      <a:pt x="11" y="9"/>
                      <a:pt x="10" y="9"/>
                    </a:cubicBezTo>
                    <a:cubicBezTo>
                      <a:pt x="10" y="8"/>
                      <a:pt x="10" y="8"/>
                      <a:pt x="9" y="8"/>
                    </a:cubicBezTo>
                    <a:cubicBezTo>
                      <a:pt x="9" y="8"/>
                      <a:pt x="9" y="7"/>
                      <a:pt x="8" y="7"/>
                    </a:cubicBezTo>
                    <a:cubicBezTo>
                      <a:pt x="8" y="7"/>
                      <a:pt x="8" y="7"/>
                      <a:pt x="8" y="7"/>
                    </a:cubicBezTo>
                    <a:cubicBezTo>
                      <a:pt x="8" y="7"/>
                      <a:pt x="7" y="7"/>
                      <a:pt x="7" y="6"/>
                    </a:cubicBezTo>
                    <a:cubicBezTo>
                      <a:pt x="7" y="6"/>
                      <a:pt x="7" y="6"/>
                      <a:pt x="7" y="5"/>
                    </a:cubicBezTo>
                    <a:cubicBezTo>
                      <a:pt x="7" y="4"/>
                      <a:pt x="7" y="4"/>
                      <a:pt x="6" y="3"/>
                    </a:cubicBezTo>
                    <a:cubicBezTo>
                      <a:pt x="6" y="2"/>
                      <a:pt x="6" y="2"/>
                      <a:pt x="6" y="1"/>
                    </a:cubicBezTo>
                    <a:cubicBezTo>
                      <a:pt x="6" y="1"/>
                      <a:pt x="6" y="0"/>
                      <a:pt x="6" y="0"/>
                    </a:cubicBezTo>
                    <a:cubicBezTo>
                      <a:pt x="5" y="0"/>
                      <a:pt x="5" y="0"/>
                      <a:pt x="5" y="0"/>
                    </a:cubicBezTo>
                    <a:cubicBezTo>
                      <a:pt x="5" y="0"/>
                      <a:pt x="5" y="0"/>
                      <a:pt x="5" y="0"/>
                    </a:cubicBezTo>
                    <a:cubicBezTo>
                      <a:pt x="5" y="1"/>
                      <a:pt x="5" y="1"/>
                      <a:pt x="5" y="1"/>
                    </a:cubicBezTo>
                    <a:cubicBezTo>
                      <a:pt x="4" y="1"/>
                      <a:pt x="4" y="1"/>
                      <a:pt x="4" y="2"/>
                    </a:cubicBezTo>
                    <a:cubicBezTo>
                      <a:pt x="3" y="2"/>
                      <a:pt x="3" y="2"/>
                      <a:pt x="3" y="2"/>
                    </a:cubicBezTo>
                    <a:cubicBezTo>
                      <a:pt x="3" y="2"/>
                      <a:pt x="3" y="2"/>
                      <a:pt x="2" y="2"/>
                    </a:cubicBezTo>
                    <a:cubicBezTo>
                      <a:pt x="2" y="2"/>
                      <a:pt x="2" y="3"/>
                      <a:pt x="2" y="3"/>
                    </a:cubicBezTo>
                    <a:cubicBezTo>
                      <a:pt x="2" y="3"/>
                      <a:pt x="1" y="3"/>
                      <a:pt x="1" y="3"/>
                    </a:cubicBezTo>
                    <a:cubicBezTo>
                      <a:pt x="1" y="3"/>
                      <a:pt x="1" y="3"/>
                      <a:pt x="1" y="4"/>
                    </a:cubicBezTo>
                    <a:cubicBezTo>
                      <a:pt x="1" y="4"/>
                      <a:pt x="1" y="4"/>
                      <a:pt x="1" y="4"/>
                    </a:cubicBezTo>
                    <a:cubicBezTo>
                      <a:pt x="0" y="4"/>
                      <a:pt x="1" y="5"/>
                      <a:pt x="1" y="5"/>
                    </a:cubicBezTo>
                    <a:cubicBezTo>
                      <a:pt x="1" y="6"/>
                      <a:pt x="1" y="6"/>
                      <a:pt x="1" y="6"/>
                    </a:cubicBezTo>
                    <a:cubicBezTo>
                      <a:pt x="0" y="7"/>
                      <a:pt x="0" y="7"/>
                      <a:pt x="0" y="8"/>
                    </a:cubicBezTo>
                    <a:cubicBezTo>
                      <a:pt x="0" y="8"/>
                      <a:pt x="0" y="9"/>
                      <a:pt x="0" y="9"/>
                    </a:cubicBezTo>
                    <a:cubicBezTo>
                      <a:pt x="0" y="9"/>
                      <a:pt x="0" y="9"/>
                      <a:pt x="0" y="10"/>
                    </a:cubicBezTo>
                    <a:cubicBezTo>
                      <a:pt x="0" y="10"/>
                      <a:pt x="0" y="10"/>
                      <a:pt x="0" y="11"/>
                    </a:cubicBezTo>
                    <a:cubicBezTo>
                      <a:pt x="0" y="11"/>
                      <a:pt x="0" y="11"/>
                      <a:pt x="0" y="12"/>
                    </a:cubicBezTo>
                    <a:cubicBezTo>
                      <a:pt x="0" y="12"/>
                      <a:pt x="0" y="12"/>
                      <a:pt x="0" y="12"/>
                    </a:cubicBezTo>
                    <a:cubicBezTo>
                      <a:pt x="0" y="13"/>
                      <a:pt x="0" y="13"/>
                      <a:pt x="0" y="13"/>
                    </a:cubicBezTo>
                    <a:cubicBezTo>
                      <a:pt x="0" y="13"/>
                      <a:pt x="0" y="12"/>
                      <a:pt x="1" y="12"/>
                    </a:cubicBezTo>
                    <a:cubicBezTo>
                      <a:pt x="1" y="12"/>
                      <a:pt x="2" y="12"/>
                      <a:pt x="2" y="12"/>
                    </a:cubicBezTo>
                    <a:cubicBezTo>
                      <a:pt x="2" y="12"/>
                      <a:pt x="2" y="13"/>
                      <a:pt x="3" y="13"/>
                    </a:cubicBezTo>
                    <a:cubicBezTo>
                      <a:pt x="3" y="13"/>
                      <a:pt x="3" y="12"/>
                      <a:pt x="3" y="12"/>
                    </a:cubicBezTo>
                    <a:cubicBezTo>
                      <a:pt x="3" y="12"/>
                      <a:pt x="3" y="11"/>
                      <a:pt x="3" y="11"/>
                    </a:cubicBezTo>
                    <a:cubicBezTo>
                      <a:pt x="3" y="10"/>
                      <a:pt x="4" y="10"/>
                      <a:pt x="4" y="10"/>
                    </a:cubicBezTo>
                    <a:cubicBezTo>
                      <a:pt x="4" y="10"/>
                      <a:pt x="4" y="10"/>
                      <a:pt x="5" y="11"/>
                    </a:cubicBezTo>
                    <a:cubicBezTo>
                      <a:pt x="5" y="11"/>
                      <a:pt x="5" y="11"/>
                      <a:pt x="5" y="11"/>
                    </a:cubicBezTo>
                    <a:cubicBezTo>
                      <a:pt x="6" y="12"/>
                      <a:pt x="6" y="11"/>
                      <a:pt x="6" y="11"/>
                    </a:cubicBezTo>
                    <a:cubicBezTo>
                      <a:pt x="7" y="11"/>
                      <a:pt x="7" y="11"/>
                      <a:pt x="7" y="11"/>
                    </a:cubicBezTo>
                    <a:cubicBezTo>
                      <a:pt x="7" y="11"/>
                      <a:pt x="8" y="10"/>
                      <a:pt x="8" y="10"/>
                    </a:cubicBezTo>
                    <a:cubicBezTo>
                      <a:pt x="8" y="10"/>
                      <a:pt x="8" y="11"/>
                      <a:pt x="9" y="11"/>
                    </a:cubicBezTo>
                    <a:cubicBezTo>
                      <a:pt x="9" y="11"/>
                      <a:pt x="9" y="11"/>
                      <a:pt x="9" y="11"/>
                    </a:cubicBezTo>
                    <a:cubicBezTo>
                      <a:pt x="10" y="11"/>
                      <a:pt x="10" y="11"/>
                      <a:pt x="11" y="12"/>
                    </a:cubicBezTo>
                    <a:cubicBezTo>
                      <a:pt x="11" y="12"/>
                      <a:pt x="11" y="12"/>
                      <a:pt x="12" y="12"/>
                    </a:cubicBezTo>
                    <a:cubicBezTo>
                      <a:pt x="12" y="13"/>
                      <a:pt x="12" y="13"/>
                      <a:pt x="13" y="13"/>
                    </a:cubicBezTo>
                    <a:cubicBezTo>
                      <a:pt x="13" y="14"/>
                      <a:pt x="13" y="14"/>
                      <a:pt x="13" y="14"/>
                    </a:cubicBezTo>
                    <a:cubicBezTo>
                      <a:pt x="14" y="15"/>
                      <a:pt x="14" y="15"/>
                      <a:pt x="14" y="15"/>
                    </a:cubicBezTo>
                    <a:cubicBezTo>
                      <a:pt x="14" y="16"/>
                      <a:pt x="14" y="16"/>
                      <a:pt x="15" y="16"/>
                    </a:cubicBezTo>
                    <a:cubicBezTo>
                      <a:pt x="15" y="16"/>
                      <a:pt x="15" y="16"/>
                      <a:pt x="15" y="16"/>
                    </a:cubicBezTo>
                    <a:cubicBezTo>
                      <a:pt x="15" y="16"/>
                      <a:pt x="16" y="16"/>
                      <a:pt x="16" y="1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0" name="Freeform 360"/>
              <p:cNvSpPr>
                <a:spLocks/>
              </p:cNvSpPr>
              <p:nvPr/>
            </p:nvSpPr>
            <p:spPr bwMode="auto">
              <a:xfrm>
                <a:off x="4421189" y="2957514"/>
                <a:ext cx="20638" cy="20638"/>
              </a:xfrm>
              <a:custGeom>
                <a:avLst/>
                <a:gdLst>
                  <a:gd name="T0" fmla="*/ 1 w 2"/>
                  <a:gd name="T1" fmla="*/ 0 h 2"/>
                  <a:gd name="T2" fmla="*/ 0 w 2"/>
                  <a:gd name="T3" fmla="*/ 1 h 2"/>
                  <a:gd name="T4" fmla="*/ 0 w 2"/>
                  <a:gd name="T5" fmla="*/ 2 h 2"/>
                  <a:gd name="T6" fmla="*/ 1 w 2"/>
                  <a:gd name="T7" fmla="*/ 2 h 2"/>
                  <a:gd name="T8" fmla="*/ 2 w 2"/>
                  <a:gd name="T9" fmla="*/ 1 h 2"/>
                  <a:gd name="T10" fmla="*/ 1 w 2"/>
                  <a:gd name="T11" fmla="*/ 0 h 2"/>
                  <a:gd name="T12" fmla="*/ 1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0"/>
                    </a:moveTo>
                    <a:cubicBezTo>
                      <a:pt x="0" y="1"/>
                      <a:pt x="0" y="1"/>
                      <a:pt x="0" y="1"/>
                    </a:cubicBezTo>
                    <a:cubicBezTo>
                      <a:pt x="0" y="1"/>
                      <a:pt x="0" y="2"/>
                      <a:pt x="0" y="2"/>
                    </a:cubicBezTo>
                    <a:cubicBezTo>
                      <a:pt x="0" y="2"/>
                      <a:pt x="1" y="2"/>
                      <a:pt x="1" y="2"/>
                    </a:cubicBezTo>
                    <a:cubicBezTo>
                      <a:pt x="1" y="2"/>
                      <a:pt x="1" y="2"/>
                      <a:pt x="2" y="1"/>
                    </a:cubicBezTo>
                    <a:cubicBezTo>
                      <a:pt x="2" y="1"/>
                      <a:pt x="2" y="1"/>
                      <a:pt x="1"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1" name="Freeform 361"/>
              <p:cNvSpPr>
                <a:spLocks/>
              </p:cNvSpPr>
              <p:nvPr/>
            </p:nvSpPr>
            <p:spPr bwMode="auto">
              <a:xfrm>
                <a:off x="3546476" y="2600326"/>
                <a:ext cx="20638" cy="22225"/>
              </a:xfrm>
              <a:custGeom>
                <a:avLst/>
                <a:gdLst>
                  <a:gd name="T0" fmla="*/ 2 w 2"/>
                  <a:gd name="T1" fmla="*/ 0 h 2"/>
                  <a:gd name="T2" fmla="*/ 1 w 2"/>
                  <a:gd name="T3" fmla="*/ 1 h 2"/>
                  <a:gd name="T4" fmla="*/ 0 w 2"/>
                  <a:gd name="T5" fmla="*/ 1 h 2"/>
                  <a:gd name="T6" fmla="*/ 1 w 2"/>
                  <a:gd name="T7" fmla="*/ 1 h 2"/>
                  <a:gd name="T8" fmla="*/ 1 w 2"/>
                  <a:gd name="T9" fmla="*/ 2 h 2"/>
                  <a:gd name="T10" fmla="*/ 1 w 2"/>
                  <a:gd name="T11" fmla="*/ 2 h 2"/>
                  <a:gd name="T12" fmla="*/ 2 w 2"/>
                  <a:gd name="T13" fmla="*/ 1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cubicBezTo>
                      <a:pt x="1" y="0"/>
                      <a:pt x="1" y="0"/>
                      <a:pt x="1" y="1"/>
                    </a:cubicBezTo>
                    <a:cubicBezTo>
                      <a:pt x="1" y="1"/>
                      <a:pt x="0" y="1"/>
                      <a:pt x="0" y="1"/>
                    </a:cubicBezTo>
                    <a:cubicBezTo>
                      <a:pt x="0" y="1"/>
                      <a:pt x="1" y="1"/>
                      <a:pt x="1" y="1"/>
                    </a:cubicBezTo>
                    <a:cubicBezTo>
                      <a:pt x="1" y="2"/>
                      <a:pt x="0" y="2"/>
                      <a:pt x="1" y="2"/>
                    </a:cubicBezTo>
                    <a:cubicBezTo>
                      <a:pt x="1" y="2"/>
                      <a:pt x="1" y="2"/>
                      <a:pt x="1" y="2"/>
                    </a:cubicBezTo>
                    <a:cubicBezTo>
                      <a:pt x="2" y="2"/>
                      <a:pt x="2" y="2"/>
                      <a:pt x="2" y="1"/>
                    </a:cubicBezTo>
                    <a:cubicBezTo>
                      <a:pt x="2" y="1"/>
                      <a:pt x="2" y="1"/>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2" name="Freeform 362"/>
              <p:cNvSpPr>
                <a:spLocks/>
              </p:cNvSpPr>
              <p:nvPr/>
            </p:nvSpPr>
            <p:spPr bwMode="auto">
              <a:xfrm>
                <a:off x="3546476" y="2568576"/>
                <a:ext cx="11113" cy="9525"/>
              </a:xfrm>
              <a:custGeom>
                <a:avLst/>
                <a:gdLst>
                  <a:gd name="T0" fmla="*/ 1 w 1"/>
                  <a:gd name="T1" fmla="*/ 1 h 1"/>
                  <a:gd name="T2" fmla="*/ 0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0"/>
                      <a:pt x="1" y="0"/>
                      <a:pt x="0" y="0"/>
                    </a:cubicBezTo>
                    <a:cubicBezTo>
                      <a:pt x="0" y="0"/>
                      <a:pt x="0" y="0"/>
                      <a:pt x="0" y="0"/>
                    </a:cubicBezTo>
                    <a:cubicBezTo>
                      <a:pt x="0" y="0"/>
                      <a:pt x="0" y="1"/>
                      <a:pt x="0" y="1"/>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3" name="Oval 363"/>
              <p:cNvSpPr>
                <a:spLocks noChangeArrowheads="1"/>
              </p:cNvSpPr>
              <p:nvPr/>
            </p:nvSpPr>
            <p:spPr bwMode="auto">
              <a:xfrm>
                <a:off x="4225926" y="3184526"/>
                <a:ext cx="22225" cy="9525"/>
              </a:xfrm>
              <a:prstGeom prst="ellipse">
                <a:avLst/>
              </a:pr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4" name="Freeform 364"/>
              <p:cNvSpPr>
                <a:spLocks/>
              </p:cNvSpPr>
              <p:nvPr/>
            </p:nvSpPr>
            <p:spPr bwMode="auto">
              <a:xfrm>
                <a:off x="5348289" y="3465514"/>
                <a:ext cx="215900" cy="420688"/>
              </a:xfrm>
              <a:custGeom>
                <a:avLst/>
                <a:gdLst>
                  <a:gd name="T0" fmla="*/ 19 w 20"/>
                  <a:gd name="T1" fmla="*/ 7 h 39"/>
                  <a:gd name="T2" fmla="*/ 19 w 20"/>
                  <a:gd name="T3" fmla="*/ 3 h 39"/>
                  <a:gd name="T4" fmla="*/ 18 w 20"/>
                  <a:gd name="T5" fmla="*/ 0 h 39"/>
                  <a:gd name="T6" fmla="*/ 16 w 20"/>
                  <a:gd name="T7" fmla="*/ 0 h 39"/>
                  <a:gd name="T8" fmla="*/ 16 w 20"/>
                  <a:gd name="T9" fmla="*/ 2 h 39"/>
                  <a:gd name="T10" fmla="*/ 15 w 20"/>
                  <a:gd name="T11" fmla="*/ 4 h 39"/>
                  <a:gd name="T12" fmla="*/ 13 w 20"/>
                  <a:gd name="T13" fmla="*/ 5 h 39"/>
                  <a:gd name="T14" fmla="*/ 13 w 20"/>
                  <a:gd name="T15" fmla="*/ 7 h 39"/>
                  <a:gd name="T16" fmla="*/ 11 w 20"/>
                  <a:gd name="T17" fmla="*/ 7 h 39"/>
                  <a:gd name="T18" fmla="*/ 10 w 20"/>
                  <a:gd name="T19" fmla="*/ 8 h 39"/>
                  <a:gd name="T20" fmla="*/ 8 w 20"/>
                  <a:gd name="T21" fmla="*/ 10 h 39"/>
                  <a:gd name="T22" fmla="*/ 6 w 20"/>
                  <a:gd name="T23" fmla="*/ 11 h 39"/>
                  <a:gd name="T24" fmla="*/ 5 w 20"/>
                  <a:gd name="T25" fmla="*/ 12 h 39"/>
                  <a:gd name="T26" fmla="*/ 4 w 20"/>
                  <a:gd name="T27" fmla="*/ 13 h 39"/>
                  <a:gd name="T28" fmla="*/ 2 w 20"/>
                  <a:gd name="T29" fmla="*/ 16 h 39"/>
                  <a:gd name="T30" fmla="*/ 3 w 20"/>
                  <a:gd name="T31" fmla="*/ 19 h 39"/>
                  <a:gd name="T32" fmla="*/ 4 w 20"/>
                  <a:gd name="T33" fmla="*/ 21 h 39"/>
                  <a:gd name="T34" fmla="*/ 3 w 20"/>
                  <a:gd name="T35" fmla="*/ 24 h 39"/>
                  <a:gd name="T36" fmla="*/ 1 w 20"/>
                  <a:gd name="T37" fmla="*/ 26 h 39"/>
                  <a:gd name="T38" fmla="*/ 0 w 20"/>
                  <a:gd name="T39" fmla="*/ 30 h 39"/>
                  <a:gd name="T40" fmla="*/ 1 w 20"/>
                  <a:gd name="T41" fmla="*/ 33 h 39"/>
                  <a:gd name="T42" fmla="*/ 1 w 20"/>
                  <a:gd name="T43" fmla="*/ 35 h 39"/>
                  <a:gd name="T44" fmla="*/ 3 w 20"/>
                  <a:gd name="T45" fmla="*/ 38 h 39"/>
                  <a:gd name="T46" fmla="*/ 5 w 20"/>
                  <a:gd name="T47" fmla="*/ 39 h 39"/>
                  <a:gd name="T48" fmla="*/ 9 w 20"/>
                  <a:gd name="T49" fmla="*/ 37 h 39"/>
                  <a:gd name="T50" fmla="*/ 10 w 20"/>
                  <a:gd name="T51" fmla="*/ 34 h 39"/>
                  <a:gd name="T52" fmla="*/ 12 w 20"/>
                  <a:gd name="T53" fmla="*/ 31 h 39"/>
                  <a:gd name="T54" fmla="*/ 12 w 20"/>
                  <a:gd name="T55" fmla="*/ 28 h 39"/>
                  <a:gd name="T56" fmla="*/ 13 w 20"/>
                  <a:gd name="T57" fmla="*/ 25 h 39"/>
                  <a:gd name="T58" fmla="*/ 14 w 20"/>
                  <a:gd name="T59" fmla="*/ 23 h 39"/>
                  <a:gd name="T60" fmla="*/ 15 w 20"/>
                  <a:gd name="T61" fmla="*/ 20 h 39"/>
                  <a:gd name="T62" fmla="*/ 16 w 20"/>
                  <a:gd name="T63" fmla="*/ 18 h 39"/>
                  <a:gd name="T64" fmla="*/ 17 w 20"/>
                  <a:gd name="T65" fmla="*/ 15 h 39"/>
                  <a:gd name="T66" fmla="*/ 18 w 20"/>
                  <a:gd name="T67" fmla="*/ 12 h 39"/>
                  <a:gd name="T68" fmla="*/ 18 w 20"/>
                  <a:gd name="T69" fmla="*/ 11 h 39"/>
                  <a:gd name="T70" fmla="*/ 19 w 20"/>
                  <a:gd name="T71" fmla="*/ 1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 h="39">
                    <a:moveTo>
                      <a:pt x="20" y="8"/>
                    </a:moveTo>
                    <a:cubicBezTo>
                      <a:pt x="20" y="7"/>
                      <a:pt x="19" y="7"/>
                      <a:pt x="19" y="7"/>
                    </a:cubicBezTo>
                    <a:cubicBezTo>
                      <a:pt x="19" y="6"/>
                      <a:pt x="19" y="5"/>
                      <a:pt x="19" y="4"/>
                    </a:cubicBezTo>
                    <a:cubicBezTo>
                      <a:pt x="19" y="4"/>
                      <a:pt x="19" y="4"/>
                      <a:pt x="19" y="3"/>
                    </a:cubicBezTo>
                    <a:cubicBezTo>
                      <a:pt x="19" y="2"/>
                      <a:pt x="19" y="2"/>
                      <a:pt x="18" y="2"/>
                    </a:cubicBezTo>
                    <a:cubicBezTo>
                      <a:pt x="18" y="1"/>
                      <a:pt x="18" y="0"/>
                      <a:pt x="18" y="0"/>
                    </a:cubicBezTo>
                    <a:cubicBezTo>
                      <a:pt x="17" y="0"/>
                      <a:pt x="17" y="0"/>
                      <a:pt x="17" y="0"/>
                    </a:cubicBezTo>
                    <a:cubicBezTo>
                      <a:pt x="16" y="0"/>
                      <a:pt x="16" y="0"/>
                      <a:pt x="16" y="0"/>
                    </a:cubicBezTo>
                    <a:cubicBezTo>
                      <a:pt x="16" y="1"/>
                      <a:pt x="15" y="1"/>
                      <a:pt x="16" y="1"/>
                    </a:cubicBezTo>
                    <a:cubicBezTo>
                      <a:pt x="16" y="2"/>
                      <a:pt x="16" y="2"/>
                      <a:pt x="16" y="2"/>
                    </a:cubicBezTo>
                    <a:cubicBezTo>
                      <a:pt x="16" y="2"/>
                      <a:pt x="16" y="3"/>
                      <a:pt x="16" y="3"/>
                    </a:cubicBezTo>
                    <a:cubicBezTo>
                      <a:pt x="15" y="3"/>
                      <a:pt x="15" y="4"/>
                      <a:pt x="15" y="4"/>
                    </a:cubicBezTo>
                    <a:cubicBezTo>
                      <a:pt x="14" y="4"/>
                      <a:pt x="14" y="4"/>
                      <a:pt x="14" y="4"/>
                    </a:cubicBezTo>
                    <a:cubicBezTo>
                      <a:pt x="13" y="4"/>
                      <a:pt x="14" y="5"/>
                      <a:pt x="13" y="5"/>
                    </a:cubicBezTo>
                    <a:cubicBezTo>
                      <a:pt x="13" y="6"/>
                      <a:pt x="13" y="6"/>
                      <a:pt x="13" y="6"/>
                    </a:cubicBezTo>
                    <a:cubicBezTo>
                      <a:pt x="13" y="7"/>
                      <a:pt x="13" y="7"/>
                      <a:pt x="13" y="7"/>
                    </a:cubicBezTo>
                    <a:cubicBezTo>
                      <a:pt x="12" y="7"/>
                      <a:pt x="12" y="7"/>
                      <a:pt x="12" y="7"/>
                    </a:cubicBezTo>
                    <a:cubicBezTo>
                      <a:pt x="12" y="7"/>
                      <a:pt x="12" y="7"/>
                      <a:pt x="11" y="7"/>
                    </a:cubicBezTo>
                    <a:cubicBezTo>
                      <a:pt x="11" y="7"/>
                      <a:pt x="11" y="8"/>
                      <a:pt x="11" y="8"/>
                    </a:cubicBezTo>
                    <a:cubicBezTo>
                      <a:pt x="10" y="8"/>
                      <a:pt x="10" y="8"/>
                      <a:pt x="10" y="8"/>
                    </a:cubicBezTo>
                    <a:cubicBezTo>
                      <a:pt x="10" y="8"/>
                      <a:pt x="10" y="9"/>
                      <a:pt x="10" y="9"/>
                    </a:cubicBezTo>
                    <a:cubicBezTo>
                      <a:pt x="10" y="10"/>
                      <a:pt x="9" y="10"/>
                      <a:pt x="8" y="10"/>
                    </a:cubicBezTo>
                    <a:cubicBezTo>
                      <a:pt x="8" y="10"/>
                      <a:pt x="8" y="10"/>
                      <a:pt x="7" y="10"/>
                    </a:cubicBezTo>
                    <a:cubicBezTo>
                      <a:pt x="7" y="10"/>
                      <a:pt x="7" y="11"/>
                      <a:pt x="6" y="11"/>
                    </a:cubicBezTo>
                    <a:cubicBezTo>
                      <a:pt x="6" y="11"/>
                      <a:pt x="6" y="11"/>
                      <a:pt x="6" y="11"/>
                    </a:cubicBezTo>
                    <a:cubicBezTo>
                      <a:pt x="5" y="11"/>
                      <a:pt x="5" y="12"/>
                      <a:pt x="5" y="12"/>
                    </a:cubicBezTo>
                    <a:cubicBezTo>
                      <a:pt x="4" y="12"/>
                      <a:pt x="4" y="12"/>
                      <a:pt x="4" y="12"/>
                    </a:cubicBezTo>
                    <a:cubicBezTo>
                      <a:pt x="4" y="12"/>
                      <a:pt x="4" y="13"/>
                      <a:pt x="4" y="13"/>
                    </a:cubicBezTo>
                    <a:cubicBezTo>
                      <a:pt x="4" y="14"/>
                      <a:pt x="3" y="14"/>
                      <a:pt x="3" y="14"/>
                    </a:cubicBezTo>
                    <a:cubicBezTo>
                      <a:pt x="3" y="15"/>
                      <a:pt x="2" y="15"/>
                      <a:pt x="2" y="16"/>
                    </a:cubicBezTo>
                    <a:cubicBezTo>
                      <a:pt x="2" y="17"/>
                      <a:pt x="2" y="17"/>
                      <a:pt x="2" y="18"/>
                    </a:cubicBezTo>
                    <a:cubicBezTo>
                      <a:pt x="2" y="18"/>
                      <a:pt x="3" y="18"/>
                      <a:pt x="3" y="19"/>
                    </a:cubicBezTo>
                    <a:cubicBezTo>
                      <a:pt x="3" y="19"/>
                      <a:pt x="3" y="20"/>
                      <a:pt x="3" y="20"/>
                    </a:cubicBezTo>
                    <a:cubicBezTo>
                      <a:pt x="3" y="21"/>
                      <a:pt x="4" y="21"/>
                      <a:pt x="4" y="21"/>
                    </a:cubicBezTo>
                    <a:cubicBezTo>
                      <a:pt x="4" y="22"/>
                      <a:pt x="4" y="22"/>
                      <a:pt x="3" y="23"/>
                    </a:cubicBezTo>
                    <a:cubicBezTo>
                      <a:pt x="3" y="23"/>
                      <a:pt x="3" y="23"/>
                      <a:pt x="3" y="24"/>
                    </a:cubicBezTo>
                    <a:cubicBezTo>
                      <a:pt x="2" y="25"/>
                      <a:pt x="2" y="25"/>
                      <a:pt x="2" y="26"/>
                    </a:cubicBezTo>
                    <a:cubicBezTo>
                      <a:pt x="2" y="26"/>
                      <a:pt x="2" y="26"/>
                      <a:pt x="1" y="26"/>
                    </a:cubicBezTo>
                    <a:cubicBezTo>
                      <a:pt x="1" y="27"/>
                      <a:pt x="0" y="27"/>
                      <a:pt x="0" y="28"/>
                    </a:cubicBezTo>
                    <a:cubicBezTo>
                      <a:pt x="0" y="29"/>
                      <a:pt x="0" y="29"/>
                      <a:pt x="0" y="30"/>
                    </a:cubicBezTo>
                    <a:cubicBezTo>
                      <a:pt x="0" y="31"/>
                      <a:pt x="0" y="31"/>
                      <a:pt x="0" y="31"/>
                    </a:cubicBezTo>
                    <a:cubicBezTo>
                      <a:pt x="1" y="32"/>
                      <a:pt x="1" y="32"/>
                      <a:pt x="1" y="33"/>
                    </a:cubicBezTo>
                    <a:cubicBezTo>
                      <a:pt x="1" y="33"/>
                      <a:pt x="1" y="33"/>
                      <a:pt x="1" y="33"/>
                    </a:cubicBezTo>
                    <a:cubicBezTo>
                      <a:pt x="1" y="34"/>
                      <a:pt x="1" y="35"/>
                      <a:pt x="1" y="35"/>
                    </a:cubicBezTo>
                    <a:cubicBezTo>
                      <a:pt x="2" y="36"/>
                      <a:pt x="2" y="36"/>
                      <a:pt x="2" y="37"/>
                    </a:cubicBezTo>
                    <a:cubicBezTo>
                      <a:pt x="2" y="37"/>
                      <a:pt x="2" y="37"/>
                      <a:pt x="3" y="38"/>
                    </a:cubicBezTo>
                    <a:cubicBezTo>
                      <a:pt x="3" y="38"/>
                      <a:pt x="3" y="38"/>
                      <a:pt x="4" y="39"/>
                    </a:cubicBezTo>
                    <a:cubicBezTo>
                      <a:pt x="4" y="39"/>
                      <a:pt x="5" y="39"/>
                      <a:pt x="5" y="39"/>
                    </a:cubicBezTo>
                    <a:cubicBezTo>
                      <a:pt x="6" y="39"/>
                      <a:pt x="6" y="38"/>
                      <a:pt x="7" y="38"/>
                    </a:cubicBezTo>
                    <a:cubicBezTo>
                      <a:pt x="8" y="38"/>
                      <a:pt x="8" y="37"/>
                      <a:pt x="9" y="37"/>
                    </a:cubicBezTo>
                    <a:cubicBezTo>
                      <a:pt x="9" y="36"/>
                      <a:pt x="10" y="36"/>
                      <a:pt x="10" y="36"/>
                    </a:cubicBezTo>
                    <a:cubicBezTo>
                      <a:pt x="10" y="36"/>
                      <a:pt x="10" y="35"/>
                      <a:pt x="10" y="34"/>
                    </a:cubicBezTo>
                    <a:cubicBezTo>
                      <a:pt x="11" y="33"/>
                      <a:pt x="10" y="33"/>
                      <a:pt x="11" y="32"/>
                    </a:cubicBezTo>
                    <a:cubicBezTo>
                      <a:pt x="11" y="31"/>
                      <a:pt x="11" y="31"/>
                      <a:pt x="12" y="31"/>
                    </a:cubicBezTo>
                    <a:cubicBezTo>
                      <a:pt x="12" y="30"/>
                      <a:pt x="12" y="30"/>
                      <a:pt x="12" y="30"/>
                    </a:cubicBezTo>
                    <a:cubicBezTo>
                      <a:pt x="12" y="29"/>
                      <a:pt x="12" y="28"/>
                      <a:pt x="12" y="28"/>
                    </a:cubicBezTo>
                    <a:cubicBezTo>
                      <a:pt x="13" y="27"/>
                      <a:pt x="13" y="27"/>
                      <a:pt x="13" y="26"/>
                    </a:cubicBezTo>
                    <a:cubicBezTo>
                      <a:pt x="13" y="26"/>
                      <a:pt x="13" y="25"/>
                      <a:pt x="13" y="25"/>
                    </a:cubicBezTo>
                    <a:cubicBezTo>
                      <a:pt x="13" y="24"/>
                      <a:pt x="14" y="24"/>
                      <a:pt x="14" y="23"/>
                    </a:cubicBezTo>
                    <a:cubicBezTo>
                      <a:pt x="14" y="23"/>
                      <a:pt x="14" y="23"/>
                      <a:pt x="14" y="23"/>
                    </a:cubicBezTo>
                    <a:cubicBezTo>
                      <a:pt x="15" y="22"/>
                      <a:pt x="15" y="22"/>
                      <a:pt x="15" y="21"/>
                    </a:cubicBezTo>
                    <a:cubicBezTo>
                      <a:pt x="15" y="21"/>
                      <a:pt x="15" y="21"/>
                      <a:pt x="15" y="20"/>
                    </a:cubicBezTo>
                    <a:cubicBezTo>
                      <a:pt x="15" y="20"/>
                      <a:pt x="16" y="20"/>
                      <a:pt x="16" y="19"/>
                    </a:cubicBezTo>
                    <a:cubicBezTo>
                      <a:pt x="16" y="19"/>
                      <a:pt x="16" y="19"/>
                      <a:pt x="16" y="18"/>
                    </a:cubicBezTo>
                    <a:cubicBezTo>
                      <a:pt x="16" y="18"/>
                      <a:pt x="16" y="17"/>
                      <a:pt x="16" y="17"/>
                    </a:cubicBezTo>
                    <a:cubicBezTo>
                      <a:pt x="16" y="16"/>
                      <a:pt x="17" y="15"/>
                      <a:pt x="17" y="15"/>
                    </a:cubicBezTo>
                    <a:cubicBezTo>
                      <a:pt x="17" y="14"/>
                      <a:pt x="17" y="14"/>
                      <a:pt x="17" y="13"/>
                    </a:cubicBezTo>
                    <a:cubicBezTo>
                      <a:pt x="18" y="13"/>
                      <a:pt x="18" y="13"/>
                      <a:pt x="18" y="12"/>
                    </a:cubicBezTo>
                    <a:cubicBezTo>
                      <a:pt x="18" y="12"/>
                      <a:pt x="18" y="12"/>
                      <a:pt x="18" y="11"/>
                    </a:cubicBezTo>
                    <a:cubicBezTo>
                      <a:pt x="18" y="11"/>
                      <a:pt x="18" y="11"/>
                      <a:pt x="18" y="11"/>
                    </a:cubicBezTo>
                    <a:cubicBezTo>
                      <a:pt x="18" y="10"/>
                      <a:pt x="19" y="11"/>
                      <a:pt x="19" y="11"/>
                    </a:cubicBezTo>
                    <a:cubicBezTo>
                      <a:pt x="20" y="11"/>
                      <a:pt x="19" y="10"/>
                      <a:pt x="19" y="10"/>
                    </a:cubicBezTo>
                    <a:cubicBezTo>
                      <a:pt x="20" y="9"/>
                      <a:pt x="20" y="9"/>
                      <a:pt x="20" y="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5" name="Freeform 365"/>
              <p:cNvSpPr>
                <a:spLocks/>
              </p:cNvSpPr>
              <p:nvPr/>
            </p:nvSpPr>
            <p:spPr bwMode="auto">
              <a:xfrm>
                <a:off x="5424489" y="2146301"/>
                <a:ext cx="53975" cy="42863"/>
              </a:xfrm>
              <a:custGeom>
                <a:avLst/>
                <a:gdLst>
                  <a:gd name="T0" fmla="*/ 2 w 5"/>
                  <a:gd name="T1" fmla="*/ 4 h 4"/>
                  <a:gd name="T2" fmla="*/ 3 w 5"/>
                  <a:gd name="T3" fmla="*/ 4 h 4"/>
                  <a:gd name="T4" fmla="*/ 4 w 5"/>
                  <a:gd name="T5" fmla="*/ 4 h 4"/>
                  <a:gd name="T6" fmla="*/ 5 w 5"/>
                  <a:gd name="T7" fmla="*/ 4 h 4"/>
                  <a:gd name="T8" fmla="*/ 5 w 5"/>
                  <a:gd name="T9" fmla="*/ 4 h 4"/>
                  <a:gd name="T10" fmla="*/ 5 w 5"/>
                  <a:gd name="T11" fmla="*/ 3 h 4"/>
                  <a:gd name="T12" fmla="*/ 4 w 5"/>
                  <a:gd name="T13" fmla="*/ 3 h 4"/>
                  <a:gd name="T14" fmla="*/ 3 w 5"/>
                  <a:gd name="T15" fmla="*/ 2 h 4"/>
                  <a:gd name="T16" fmla="*/ 3 w 5"/>
                  <a:gd name="T17" fmla="*/ 2 h 4"/>
                  <a:gd name="T18" fmla="*/ 4 w 5"/>
                  <a:gd name="T19" fmla="*/ 1 h 4"/>
                  <a:gd name="T20" fmla="*/ 4 w 5"/>
                  <a:gd name="T21" fmla="*/ 1 h 4"/>
                  <a:gd name="T22" fmla="*/ 3 w 5"/>
                  <a:gd name="T23" fmla="*/ 0 h 4"/>
                  <a:gd name="T24" fmla="*/ 2 w 5"/>
                  <a:gd name="T25" fmla="*/ 0 h 4"/>
                  <a:gd name="T26" fmla="*/ 2 w 5"/>
                  <a:gd name="T27" fmla="*/ 0 h 4"/>
                  <a:gd name="T28" fmla="*/ 2 w 5"/>
                  <a:gd name="T29" fmla="*/ 1 h 4"/>
                  <a:gd name="T30" fmla="*/ 1 w 5"/>
                  <a:gd name="T31" fmla="*/ 1 h 4"/>
                  <a:gd name="T32" fmla="*/ 0 w 5"/>
                  <a:gd name="T33" fmla="*/ 2 h 4"/>
                  <a:gd name="T34" fmla="*/ 0 w 5"/>
                  <a:gd name="T35" fmla="*/ 2 h 4"/>
                  <a:gd name="T36" fmla="*/ 1 w 5"/>
                  <a:gd name="T37" fmla="*/ 3 h 4"/>
                  <a:gd name="T38" fmla="*/ 2 w 5"/>
                  <a:gd name="T39" fmla="*/ 3 h 4"/>
                  <a:gd name="T40" fmla="*/ 2 w 5"/>
                  <a:gd name="T4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4">
                    <a:moveTo>
                      <a:pt x="2" y="4"/>
                    </a:moveTo>
                    <a:cubicBezTo>
                      <a:pt x="3" y="4"/>
                      <a:pt x="3" y="4"/>
                      <a:pt x="3" y="4"/>
                    </a:cubicBezTo>
                    <a:cubicBezTo>
                      <a:pt x="3" y="4"/>
                      <a:pt x="4" y="4"/>
                      <a:pt x="4" y="4"/>
                    </a:cubicBezTo>
                    <a:cubicBezTo>
                      <a:pt x="4" y="4"/>
                      <a:pt x="4" y="4"/>
                      <a:pt x="5" y="4"/>
                    </a:cubicBezTo>
                    <a:cubicBezTo>
                      <a:pt x="5" y="4"/>
                      <a:pt x="5" y="4"/>
                      <a:pt x="5" y="4"/>
                    </a:cubicBezTo>
                    <a:cubicBezTo>
                      <a:pt x="5" y="3"/>
                      <a:pt x="5" y="3"/>
                      <a:pt x="5" y="3"/>
                    </a:cubicBezTo>
                    <a:cubicBezTo>
                      <a:pt x="5" y="3"/>
                      <a:pt x="5" y="3"/>
                      <a:pt x="4" y="3"/>
                    </a:cubicBezTo>
                    <a:cubicBezTo>
                      <a:pt x="4" y="2"/>
                      <a:pt x="4" y="3"/>
                      <a:pt x="3" y="2"/>
                    </a:cubicBezTo>
                    <a:cubicBezTo>
                      <a:pt x="3" y="2"/>
                      <a:pt x="3" y="2"/>
                      <a:pt x="3" y="2"/>
                    </a:cubicBezTo>
                    <a:cubicBezTo>
                      <a:pt x="4" y="1"/>
                      <a:pt x="4" y="1"/>
                      <a:pt x="4" y="1"/>
                    </a:cubicBezTo>
                    <a:cubicBezTo>
                      <a:pt x="4" y="1"/>
                      <a:pt x="4" y="1"/>
                      <a:pt x="4" y="1"/>
                    </a:cubicBezTo>
                    <a:cubicBezTo>
                      <a:pt x="4" y="1"/>
                      <a:pt x="3" y="1"/>
                      <a:pt x="3" y="0"/>
                    </a:cubicBezTo>
                    <a:cubicBezTo>
                      <a:pt x="3" y="0"/>
                      <a:pt x="3" y="0"/>
                      <a:pt x="2" y="0"/>
                    </a:cubicBezTo>
                    <a:cubicBezTo>
                      <a:pt x="2" y="0"/>
                      <a:pt x="2" y="0"/>
                      <a:pt x="2" y="0"/>
                    </a:cubicBezTo>
                    <a:cubicBezTo>
                      <a:pt x="1" y="1"/>
                      <a:pt x="2" y="1"/>
                      <a:pt x="2" y="1"/>
                    </a:cubicBezTo>
                    <a:cubicBezTo>
                      <a:pt x="2" y="1"/>
                      <a:pt x="1" y="1"/>
                      <a:pt x="1" y="1"/>
                    </a:cubicBezTo>
                    <a:cubicBezTo>
                      <a:pt x="1" y="1"/>
                      <a:pt x="0" y="1"/>
                      <a:pt x="0" y="2"/>
                    </a:cubicBezTo>
                    <a:cubicBezTo>
                      <a:pt x="0" y="2"/>
                      <a:pt x="0" y="2"/>
                      <a:pt x="0" y="2"/>
                    </a:cubicBezTo>
                    <a:cubicBezTo>
                      <a:pt x="1" y="3"/>
                      <a:pt x="1" y="3"/>
                      <a:pt x="1" y="3"/>
                    </a:cubicBezTo>
                    <a:cubicBezTo>
                      <a:pt x="1" y="3"/>
                      <a:pt x="2" y="2"/>
                      <a:pt x="2" y="3"/>
                    </a:cubicBezTo>
                    <a:cubicBezTo>
                      <a:pt x="2" y="3"/>
                      <a:pt x="2" y="3"/>
                      <a:pt x="2"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6" name="Freeform 366"/>
              <p:cNvSpPr>
                <a:spLocks/>
              </p:cNvSpPr>
              <p:nvPr/>
            </p:nvSpPr>
            <p:spPr bwMode="auto">
              <a:xfrm>
                <a:off x="3708401" y="1054101"/>
                <a:ext cx="215900" cy="87313"/>
              </a:xfrm>
              <a:custGeom>
                <a:avLst/>
                <a:gdLst>
                  <a:gd name="T0" fmla="*/ 20 w 20"/>
                  <a:gd name="T1" fmla="*/ 2 h 8"/>
                  <a:gd name="T2" fmla="*/ 19 w 20"/>
                  <a:gd name="T3" fmla="*/ 2 h 8"/>
                  <a:gd name="T4" fmla="*/ 18 w 20"/>
                  <a:gd name="T5" fmla="*/ 1 h 8"/>
                  <a:gd name="T6" fmla="*/ 18 w 20"/>
                  <a:gd name="T7" fmla="*/ 1 h 8"/>
                  <a:gd name="T8" fmla="*/ 16 w 20"/>
                  <a:gd name="T9" fmla="*/ 1 h 8"/>
                  <a:gd name="T10" fmla="*/ 16 w 20"/>
                  <a:gd name="T11" fmla="*/ 0 h 8"/>
                  <a:gd name="T12" fmla="*/ 15 w 20"/>
                  <a:gd name="T13" fmla="*/ 0 h 8"/>
                  <a:gd name="T14" fmla="*/ 15 w 20"/>
                  <a:gd name="T15" fmla="*/ 1 h 8"/>
                  <a:gd name="T16" fmla="*/ 14 w 20"/>
                  <a:gd name="T17" fmla="*/ 1 h 8"/>
                  <a:gd name="T18" fmla="*/ 13 w 20"/>
                  <a:gd name="T19" fmla="*/ 1 h 8"/>
                  <a:gd name="T20" fmla="*/ 12 w 20"/>
                  <a:gd name="T21" fmla="*/ 1 h 8"/>
                  <a:gd name="T22" fmla="*/ 11 w 20"/>
                  <a:gd name="T23" fmla="*/ 1 h 8"/>
                  <a:gd name="T24" fmla="*/ 10 w 20"/>
                  <a:gd name="T25" fmla="*/ 1 h 8"/>
                  <a:gd name="T26" fmla="*/ 9 w 20"/>
                  <a:gd name="T27" fmla="*/ 1 h 8"/>
                  <a:gd name="T28" fmla="*/ 9 w 20"/>
                  <a:gd name="T29" fmla="*/ 2 h 8"/>
                  <a:gd name="T30" fmla="*/ 9 w 20"/>
                  <a:gd name="T31" fmla="*/ 2 h 8"/>
                  <a:gd name="T32" fmla="*/ 8 w 20"/>
                  <a:gd name="T33" fmla="*/ 2 h 8"/>
                  <a:gd name="T34" fmla="*/ 7 w 20"/>
                  <a:gd name="T35" fmla="*/ 1 h 8"/>
                  <a:gd name="T36" fmla="*/ 7 w 20"/>
                  <a:gd name="T37" fmla="*/ 1 h 8"/>
                  <a:gd name="T38" fmla="*/ 7 w 20"/>
                  <a:gd name="T39" fmla="*/ 2 h 8"/>
                  <a:gd name="T40" fmla="*/ 6 w 20"/>
                  <a:gd name="T41" fmla="*/ 3 h 8"/>
                  <a:gd name="T42" fmla="*/ 6 w 20"/>
                  <a:gd name="T43" fmla="*/ 3 h 8"/>
                  <a:gd name="T44" fmla="*/ 5 w 20"/>
                  <a:gd name="T45" fmla="*/ 2 h 8"/>
                  <a:gd name="T46" fmla="*/ 5 w 20"/>
                  <a:gd name="T47" fmla="*/ 1 h 8"/>
                  <a:gd name="T48" fmla="*/ 4 w 20"/>
                  <a:gd name="T49" fmla="*/ 1 h 8"/>
                  <a:gd name="T50" fmla="*/ 3 w 20"/>
                  <a:gd name="T51" fmla="*/ 1 h 8"/>
                  <a:gd name="T52" fmla="*/ 3 w 20"/>
                  <a:gd name="T53" fmla="*/ 1 h 8"/>
                  <a:gd name="T54" fmla="*/ 2 w 20"/>
                  <a:gd name="T55" fmla="*/ 1 h 8"/>
                  <a:gd name="T56" fmla="*/ 2 w 20"/>
                  <a:gd name="T57" fmla="*/ 1 h 8"/>
                  <a:gd name="T58" fmla="*/ 1 w 20"/>
                  <a:gd name="T59" fmla="*/ 2 h 8"/>
                  <a:gd name="T60" fmla="*/ 0 w 20"/>
                  <a:gd name="T61" fmla="*/ 3 h 8"/>
                  <a:gd name="T62" fmla="*/ 0 w 20"/>
                  <a:gd name="T63" fmla="*/ 3 h 8"/>
                  <a:gd name="T64" fmla="*/ 2 w 20"/>
                  <a:gd name="T65" fmla="*/ 3 h 8"/>
                  <a:gd name="T66" fmla="*/ 3 w 20"/>
                  <a:gd name="T67" fmla="*/ 2 h 8"/>
                  <a:gd name="T68" fmla="*/ 4 w 20"/>
                  <a:gd name="T69" fmla="*/ 3 h 8"/>
                  <a:gd name="T70" fmla="*/ 4 w 20"/>
                  <a:gd name="T71" fmla="*/ 3 h 8"/>
                  <a:gd name="T72" fmla="*/ 3 w 20"/>
                  <a:gd name="T73" fmla="*/ 4 h 8"/>
                  <a:gd name="T74" fmla="*/ 2 w 20"/>
                  <a:gd name="T75" fmla="*/ 4 h 8"/>
                  <a:gd name="T76" fmla="*/ 0 w 20"/>
                  <a:gd name="T77" fmla="*/ 4 h 8"/>
                  <a:gd name="T78" fmla="*/ 0 w 20"/>
                  <a:gd name="T79" fmla="*/ 5 h 8"/>
                  <a:gd name="T80" fmla="*/ 1 w 20"/>
                  <a:gd name="T81" fmla="*/ 5 h 8"/>
                  <a:gd name="T82" fmla="*/ 2 w 20"/>
                  <a:gd name="T83" fmla="*/ 6 h 8"/>
                  <a:gd name="T84" fmla="*/ 3 w 20"/>
                  <a:gd name="T85" fmla="*/ 7 h 8"/>
                  <a:gd name="T86" fmla="*/ 4 w 20"/>
                  <a:gd name="T87" fmla="*/ 7 h 8"/>
                  <a:gd name="T88" fmla="*/ 6 w 20"/>
                  <a:gd name="T89" fmla="*/ 7 h 8"/>
                  <a:gd name="T90" fmla="*/ 8 w 20"/>
                  <a:gd name="T91" fmla="*/ 8 h 8"/>
                  <a:gd name="T92" fmla="*/ 9 w 20"/>
                  <a:gd name="T93" fmla="*/ 7 h 8"/>
                  <a:gd name="T94" fmla="*/ 12 w 20"/>
                  <a:gd name="T95" fmla="*/ 7 h 8"/>
                  <a:gd name="T96" fmla="*/ 15 w 20"/>
                  <a:gd name="T97" fmla="*/ 7 h 8"/>
                  <a:gd name="T98" fmla="*/ 15 w 20"/>
                  <a:gd name="T99" fmla="*/ 7 h 8"/>
                  <a:gd name="T100" fmla="*/ 16 w 20"/>
                  <a:gd name="T101" fmla="*/ 7 h 8"/>
                  <a:gd name="T102" fmla="*/ 17 w 20"/>
                  <a:gd name="T103" fmla="*/ 7 h 8"/>
                  <a:gd name="T104" fmla="*/ 18 w 20"/>
                  <a:gd name="T105" fmla="*/ 6 h 8"/>
                  <a:gd name="T106" fmla="*/ 18 w 20"/>
                  <a:gd name="T107" fmla="*/ 5 h 8"/>
                  <a:gd name="T108" fmla="*/ 19 w 20"/>
                  <a:gd name="T109" fmla="*/ 4 h 8"/>
                  <a:gd name="T110" fmla="*/ 20 w 20"/>
                  <a:gd name="T111" fmla="*/ 4 h 8"/>
                  <a:gd name="T112" fmla="*/ 20 w 20"/>
                  <a:gd name="T11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 h="8">
                    <a:moveTo>
                      <a:pt x="20" y="2"/>
                    </a:moveTo>
                    <a:cubicBezTo>
                      <a:pt x="19" y="2"/>
                      <a:pt x="19" y="3"/>
                      <a:pt x="19" y="2"/>
                    </a:cubicBezTo>
                    <a:cubicBezTo>
                      <a:pt x="18" y="2"/>
                      <a:pt x="19" y="2"/>
                      <a:pt x="18" y="1"/>
                    </a:cubicBezTo>
                    <a:cubicBezTo>
                      <a:pt x="18" y="1"/>
                      <a:pt x="18" y="1"/>
                      <a:pt x="18" y="1"/>
                    </a:cubicBezTo>
                    <a:cubicBezTo>
                      <a:pt x="17" y="1"/>
                      <a:pt x="17" y="1"/>
                      <a:pt x="16" y="1"/>
                    </a:cubicBezTo>
                    <a:cubicBezTo>
                      <a:pt x="16" y="1"/>
                      <a:pt x="16" y="0"/>
                      <a:pt x="16" y="0"/>
                    </a:cubicBezTo>
                    <a:cubicBezTo>
                      <a:pt x="16" y="0"/>
                      <a:pt x="15" y="0"/>
                      <a:pt x="15" y="0"/>
                    </a:cubicBezTo>
                    <a:cubicBezTo>
                      <a:pt x="15" y="0"/>
                      <a:pt x="15" y="1"/>
                      <a:pt x="15" y="1"/>
                    </a:cubicBezTo>
                    <a:cubicBezTo>
                      <a:pt x="15" y="1"/>
                      <a:pt x="14" y="1"/>
                      <a:pt x="14" y="1"/>
                    </a:cubicBezTo>
                    <a:cubicBezTo>
                      <a:pt x="13" y="1"/>
                      <a:pt x="13" y="1"/>
                      <a:pt x="13" y="1"/>
                    </a:cubicBezTo>
                    <a:cubicBezTo>
                      <a:pt x="13" y="1"/>
                      <a:pt x="13" y="1"/>
                      <a:pt x="12" y="1"/>
                    </a:cubicBezTo>
                    <a:cubicBezTo>
                      <a:pt x="12" y="1"/>
                      <a:pt x="12" y="1"/>
                      <a:pt x="11" y="1"/>
                    </a:cubicBezTo>
                    <a:cubicBezTo>
                      <a:pt x="11" y="1"/>
                      <a:pt x="11" y="1"/>
                      <a:pt x="10" y="1"/>
                    </a:cubicBezTo>
                    <a:cubicBezTo>
                      <a:pt x="10" y="1"/>
                      <a:pt x="10" y="1"/>
                      <a:pt x="9" y="1"/>
                    </a:cubicBezTo>
                    <a:cubicBezTo>
                      <a:pt x="9" y="1"/>
                      <a:pt x="10" y="1"/>
                      <a:pt x="9" y="2"/>
                    </a:cubicBezTo>
                    <a:cubicBezTo>
                      <a:pt x="9" y="2"/>
                      <a:pt x="9" y="2"/>
                      <a:pt x="9" y="2"/>
                    </a:cubicBezTo>
                    <a:cubicBezTo>
                      <a:pt x="9" y="2"/>
                      <a:pt x="9" y="2"/>
                      <a:pt x="8" y="2"/>
                    </a:cubicBezTo>
                    <a:cubicBezTo>
                      <a:pt x="8" y="1"/>
                      <a:pt x="8" y="1"/>
                      <a:pt x="7" y="1"/>
                    </a:cubicBezTo>
                    <a:cubicBezTo>
                      <a:pt x="7" y="1"/>
                      <a:pt x="7" y="1"/>
                      <a:pt x="7" y="1"/>
                    </a:cubicBezTo>
                    <a:cubicBezTo>
                      <a:pt x="7" y="1"/>
                      <a:pt x="7" y="2"/>
                      <a:pt x="7" y="2"/>
                    </a:cubicBezTo>
                    <a:cubicBezTo>
                      <a:pt x="7" y="3"/>
                      <a:pt x="6" y="2"/>
                      <a:pt x="6" y="3"/>
                    </a:cubicBezTo>
                    <a:cubicBezTo>
                      <a:pt x="6" y="3"/>
                      <a:pt x="6" y="3"/>
                      <a:pt x="6" y="3"/>
                    </a:cubicBezTo>
                    <a:cubicBezTo>
                      <a:pt x="5" y="3"/>
                      <a:pt x="6" y="2"/>
                      <a:pt x="5" y="2"/>
                    </a:cubicBezTo>
                    <a:cubicBezTo>
                      <a:pt x="5" y="2"/>
                      <a:pt x="5" y="1"/>
                      <a:pt x="5" y="1"/>
                    </a:cubicBezTo>
                    <a:cubicBezTo>
                      <a:pt x="5" y="1"/>
                      <a:pt x="4" y="1"/>
                      <a:pt x="4" y="1"/>
                    </a:cubicBezTo>
                    <a:cubicBezTo>
                      <a:pt x="4" y="1"/>
                      <a:pt x="4" y="1"/>
                      <a:pt x="3" y="1"/>
                    </a:cubicBezTo>
                    <a:cubicBezTo>
                      <a:pt x="3" y="1"/>
                      <a:pt x="3" y="1"/>
                      <a:pt x="3" y="1"/>
                    </a:cubicBezTo>
                    <a:cubicBezTo>
                      <a:pt x="3" y="1"/>
                      <a:pt x="2" y="1"/>
                      <a:pt x="2" y="1"/>
                    </a:cubicBezTo>
                    <a:cubicBezTo>
                      <a:pt x="2" y="1"/>
                      <a:pt x="2" y="1"/>
                      <a:pt x="2" y="1"/>
                    </a:cubicBezTo>
                    <a:cubicBezTo>
                      <a:pt x="1" y="1"/>
                      <a:pt x="1" y="2"/>
                      <a:pt x="1" y="2"/>
                    </a:cubicBezTo>
                    <a:cubicBezTo>
                      <a:pt x="0" y="2"/>
                      <a:pt x="0" y="2"/>
                      <a:pt x="0" y="3"/>
                    </a:cubicBezTo>
                    <a:cubicBezTo>
                      <a:pt x="0" y="3"/>
                      <a:pt x="0" y="3"/>
                      <a:pt x="0" y="3"/>
                    </a:cubicBezTo>
                    <a:cubicBezTo>
                      <a:pt x="1" y="3"/>
                      <a:pt x="1" y="3"/>
                      <a:pt x="2" y="3"/>
                    </a:cubicBezTo>
                    <a:cubicBezTo>
                      <a:pt x="2" y="2"/>
                      <a:pt x="2" y="2"/>
                      <a:pt x="3" y="2"/>
                    </a:cubicBezTo>
                    <a:cubicBezTo>
                      <a:pt x="3" y="2"/>
                      <a:pt x="3" y="2"/>
                      <a:pt x="4" y="3"/>
                    </a:cubicBezTo>
                    <a:cubicBezTo>
                      <a:pt x="4" y="3"/>
                      <a:pt x="4" y="3"/>
                      <a:pt x="4" y="3"/>
                    </a:cubicBezTo>
                    <a:cubicBezTo>
                      <a:pt x="4" y="4"/>
                      <a:pt x="3" y="4"/>
                      <a:pt x="3" y="4"/>
                    </a:cubicBezTo>
                    <a:cubicBezTo>
                      <a:pt x="3" y="4"/>
                      <a:pt x="2" y="4"/>
                      <a:pt x="2" y="4"/>
                    </a:cubicBezTo>
                    <a:cubicBezTo>
                      <a:pt x="1" y="4"/>
                      <a:pt x="1" y="3"/>
                      <a:pt x="0" y="4"/>
                    </a:cubicBezTo>
                    <a:cubicBezTo>
                      <a:pt x="0" y="4"/>
                      <a:pt x="0" y="4"/>
                      <a:pt x="0" y="5"/>
                    </a:cubicBezTo>
                    <a:cubicBezTo>
                      <a:pt x="1" y="5"/>
                      <a:pt x="1" y="5"/>
                      <a:pt x="1" y="5"/>
                    </a:cubicBezTo>
                    <a:cubicBezTo>
                      <a:pt x="2" y="5"/>
                      <a:pt x="2" y="5"/>
                      <a:pt x="2" y="6"/>
                    </a:cubicBezTo>
                    <a:cubicBezTo>
                      <a:pt x="3" y="6"/>
                      <a:pt x="2" y="7"/>
                      <a:pt x="3" y="7"/>
                    </a:cubicBezTo>
                    <a:cubicBezTo>
                      <a:pt x="3" y="8"/>
                      <a:pt x="3" y="7"/>
                      <a:pt x="4" y="7"/>
                    </a:cubicBezTo>
                    <a:cubicBezTo>
                      <a:pt x="5" y="8"/>
                      <a:pt x="5" y="7"/>
                      <a:pt x="6" y="7"/>
                    </a:cubicBezTo>
                    <a:cubicBezTo>
                      <a:pt x="6" y="7"/>
                      <a:pt x="7" y="8"/>
                      <a:pt x="8" y="8"/>
                    </a:cubicBezTo>
                    <a:cubicBezTo>
                      <a:pt x="8" y="8"/>
                      <a:pt x="8" y="7"/>
                      <a:pt x="9" y="7"/>
                    </a:cubicBezTo>
                    <a:cubicBezTo>
                      <a:pt x="10" y="7"/>
                      <a:pt x="11" y="7"/>
                      <a:pt x="12" y="7"/>
                    </a:cubicBezTo>
                    <a:cubicBezTo>
                      <a:pt x="13" y="7"/>
                      <a:pt x="13" y="7"/>
                      <a:pt x="15" y="7"/>
                    </a:cubicBezTo>
                    <a:cubicBezTo>
                      <a:pt x="15" y="7"/>
                      <a:pt x="15" y="7"/>
                      <a:pt x="15" y="7"/>
                    </a:cubicBezTo>
                    <a:cubicBezTo>
                      <a:pt x="16" y="7"/>
                      <a:pt x="16" y="7"/>
                      <a:pt x="16" y="7"/>
                    </a:cubicBezTo>
                    <a:cubicBezTo>
                      <a:pt x="17" y="7"/>
                      <a:pt x="17" y="7"/>
                      <a:pt x="17" y="7"/>
                    </a:cubicBezTo>
                    <a:cubicBezTo>
                      <a:pt x="18" y="7"/>
                      <a:pt x="18" y="7"/>
                      <a:pt x="18" y="6"/>
                    </a:cubicBezTo>
                    <a:cubicBezTo>
                      <a:pt x="18" y="6"/>
                      <a:pt x="18" y="6"/>
                      <a:pt x="18" y="5"/>
                    </a:cubicBezTo>
                    <a:cubicBezTo>
                      <a:pt x="18" y="5"/>
                      <a:pt x="19" y="4"/>
                      <a:pt x="19" y="4"/>
                    </a:cubicBezTo>
                    <a:cubicBezTo>
                      <a:pt x="19" y="4"/>
                      <a:pt x="20" y="4"/>
                      <a:pt x="20" y="4"/>
                    </a:cubicBezTo>
                    <a:cubicBezTo>
                      <a:pt x="20" y="3"/>
                      <a:pt x="20" y="3"/>
                      <a:pt x="20"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7" name="Freeform 367"/>
              <p:cNvSpPr>
                <a:spLocks/>
              </p:cNvSpPr>
              <p:nvPr/>
            </p:nvSpPr>
            <p:spPr bwMode="auto">
              <a:xfrm>
                <a:off x="4043364" y="1162051"/>
                <a:ext cx="20638" cy="22225"/>
              </a:xfrm>
              <a:custGeom>
                <a:avLst/>
                <a:gdLst>
                  <a:gd name="T0" fmla="*/ 2 w 2"/>
                  <a:gd name="T1" fmla="*/ 1 h 2"/>
                  <a:gd name="T2" fmla="*/ 1 w 2"/>
                  <a:gd name="T3" fmla="*/ 1 h 2"/>
                  <a:gd name="T4" fmla="*/ 0 w 2"/>
                  <a:gd name="T5" fmla="*/ 1 h 2"/>
                  <a:gd name="T6" fmla="*/ 1 w 2"/>
                  <a:gd name="T7" fmla="*/ 1 h 2"/>
                  <a:gd name="T8" fmla="*/ 1 w 2"/>
                  <a:gd name="T9" fmla="*/ 2 h 2"/>
                  <a:gd name="T10" fmla="*/ 2 w 2"/>
                  <a:gd name="T11" fmla="*/ 2 h 2"/>
                  <a:gd name="T12" fmla="*/ 2 w 2"/>
                  <a:gd name="T13" fmla="*/ 1 h 2"/>
                  <a:gd name="T14" fmla="*/ 2 w 2"/>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1"/>
                    </a:moveTo>
                    <a:cubicBezTo>
                      <a:pt x="2" y="1"/>
                      <a:pt x="1" y="1"/>
                      <a:pt x="1" y="1"/>
                    </a:cubicBezTo>
                    <a:cubicBezTo>
                      <a:pt x="1" y="1"/>
                      <a:pt x="1" y="0"/>
                      <a:pt x="0" y="1"/>
                    </a:cubicBezTo>
                    <a:cubicBezTo>
                      <a:pt x="0" y="1"/>
                      <a:pt x="1" y="1"/>
                      <a:pt x="1" y="1"/>
                    </a:cubicBezTo>
                    <a:cubicBezTo>
                      <a:pt x="1" y="1"/>
                      <a:pt x="1" y="2"/>
                      <a:pt x="1" y="2"/>
                    </a:cubicBezTo>
                    <a:cubicBezTo>
                      <a:pt x="1" y="2"/>
                      <a:pt x="1" y="2"/>
                      <a:pt x="2" y="2"/>
                    </a:cubicBezTo>
                    <a:cubicBezTo>
                      <a:pt x="2" y="2"/>
                      <a:pt x="2" y="1"/>
                      <a:pt x="2" y="1"/>
                    </a:cubicBezTo>
                    <a:cubicBezTo>
                      <a:pt x="2" y="1"/>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8" name="Freeform 368"/>
              <p:cNvSpPr>
                <a:spLocks/>
              </p:cNvSpPr>
              <p:nvPr/>
            </p:nvSpPr>
            <p:spPr bwMode="auto">
              <a:xfrm>
                <a:off x="4538664" y="165893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9" name="Freeform 369"/>
              <p:cNvSpPr>
                <a:spLocks/>
              </p:cNvSpPr>
              <p:nvPr/>
            </p:nvSpPr>
            <p:spPr bwMode="auto">
              <a:xfrm>
                <a:off x="4529139" y="1627189"/>
                <a:ext cx="85725" cy="31750"/>
              </a:xfrm>
              <a:custGeom>
                <a:avLst/>
                <a:gdLst>
                  <a:gd name="T0" fmla="*/ 7 w 8"/>
                  <a:gd name="T1" fmla="*/ 0 h 3"/>
                  <a:gd name="T2" fmla="*/ 7 w 8"/>
                  <a:gd name="T3" fmla="*/ 0 h 3"/>
                  <a:gd name="T4" fmla="*/ 6 w 8"/>
                  <a:gd name="T5" fmla="*/ 0 h 3"/>
                  <a:gd name="T6" fmla="*/ 6 w 8"/>
                  <a:gd name="T7" fmla="*/ 1 h 3"/>
                  <a:gd name="T8" fmla="*/ 5 w 8"/>
                  <a:gd name="T9" fmla="*/ 0 h 3"/>
                  <a:gd name="T10" fmla="*/ 5 w 8"/>
                  <a:gd name="T11" fmla="*/ 0 h 3"/>
                  <a:gd name="T12" fmla="*/ 4 w 8"/>
                  <a:gd name="T13" fmla="*/ 1 h 3"/>
                  <a:gd name="T14" fmla="*/ 3 w 8"/>
                  <a:gd name="T15" fmla="*/ 1 h 3"/>
                  <a:gd name="T16" fmla="*/ 2 w 8"/>
                  <a:gd name="T17" fmla="*/ 1 h 3"/>
                  <a:gd name="T18" fmla="*/ 2 w 8"/>
                  <a:gd name="T19" fmla="*/ 1 h 3"/>
                  <a:gd name="T20" fmla="*/ 1 w 8"/>
                  <a:gd name="T21" fmla="*/ 1 h 3"/>
                  <a:gd name="T22" fmla="*/ 0 w 8"/>
                  <a:gd name="T23" fmla="*/ 1 h 3"/>
                  <a:gd name="T24" fmla="*/ 1 w 8"/>
                  <a:gd name="T25" fmla="*/ 2 h 3"/>
                  <a:gd name="T26" fmla="*/ 1 w 8"/>
                  <a:gd name="T27" fmla="*/ 3 h 3"/>
                  <a:gd name="T28" fmla="*/ 2 w 8"/>
                  <a:gd name="T29" fmla="*/ 3 h 3"/>
                  <a:gd name="T30" fmla="*/ 3 w 8"/>
                  <a:gd name="T31" fmla="*/ 3 h 3"/>
                  <a:gd name="T32" fmla="*/ 4 w 8"/>
                  <a:gd name="T33" fmla="*/ 2 h 3"/>
                  <a:gd name="T34" fmla="*/ 5 w 8"/>
                  <a:gd name="T35" fmla="*/ 2 h 3"/>
                  <a:gd name="T36" fmla="*/ 5 w 8"/>
                  <a:gd name="T37" fmla="*/ 2 h 3"/>
                  <a:gd name="T38" fmla="*/ 6 w 8"/>
                  <a:gd name="T39" fmla="*/ 2 h 3"/>
                  <a:gd name="T40" fmla="*/ 7 w 8"/>
                  <a:gd name="T41" fmla="*/ 2 h 3"/>
                  <a:gd name="T42" fmla="*/ 7 w 8"/>
                  <a:gd name="T43" fmla="*/ 1 h 3"/>
                  <a:gd name="T44" fmla="*/ 8 w 8"/>
                  <a:gd name="T45" fmla="*/ 1 h 3"/>
                  <a:gd name="T46" fmla="*/ 7 w 8"/>
                  <a:gd name="T4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3">
                    <a:moveTo>
                      <a:pt x="7" y="0"/>
                    </a:moveTo>
                    <a:cubicBezTo>
                      <a:pt x="7" y="0"/>
                      <a:pt x="7" y="0"/>
                      <a:pt x="7" y="0"/>
                    </a:cubicBezTo>
                    <a:cubicBezTo>
                      <a:pt x="6" y="0"/>
                      <a:pt x="6" y="0"/>
                      <a:pt x="6" y="0"/>
                    </a:cubicBezTo>
                    <a:cubicBezTo>
                      <a:pt x="6" y="0"/>
                      <a:pt x="6" y="1"/>
                      <a:pt x="6" y="1"/>
                    </a:cubicBezTo>
                    <a:cubicBezTo>
                      <a:pt x="6" y="1"/>
                      <a:pt x="6" y="0"/>
                      <a:pt x="5" y="0"/>
                    </a:cubicBezTo>
                    <a:cubicBezTo>
                      <a:pt x="5" y="0"/>
                      <a:pt x="5" y="0"/>
                      <a:pt x="5" y="0"/>
                    </a:cubicBezTo>
                    <a:cubicBezTo>
                      <a:pt x="4" y="0"/>
                      <a:pt x="4" y="1"/>
                      <a:pt x="4" y="1"/>
                    </a:cubicBezTo>
                    <a:cubicBezTo>
                      <a:pt x="4" y="1"/>
                      <a:pt x="3" y="1"/>
                      <a:pt x="3" y="1"/>
                    </a:cubicBezTo>
                    <a:cubicBezTo>
                      <a:pt x="3" y="1"/>
                      <a:pt x="3" y="1"/>
                      <a:pt x="2" y="1"/>
                    </a:cubicBezTo>
                    <a:cubicBezTo>
                      <a:pt x="2" y="1"/>
                      <a:pt x="2" y="1"/>
                      <a:pt x="2" y="1"/>
                    </a:cubicBezTo>
                    <a:cubicBezTo>
                      <a:pt x="1" y="1"/>
                      <a:pt x="1" y="1"/>
                      <a:pt x="1" y="1"/>
                    </a:cubicBezTo>
                    <a:cubicBezTo>
                      <a:pt x="0" y="1"/>
                      <a:pt x="0" y="1"/>
                      <a:pt x="0" y="1"/>
                    </a:cubicBezTo>
                    <a:cubicBezTo>
                      <a:pt x="1" y="1"/>
                      <a:pt x="1" y="1"/>
                      <a:pt x="1" y="2"/>
                    </a:cubicBezTo>
                    <a:cubicBezTo>
                      <a:pt x="2" y="2"/>
                      <a:pt x="1" y="3"/>
                      <a:pt x="1" y="3"/>
                    </a:cubicBezTo>
                    <a:cubicBezTo>
                      <a:pt x="2" y="3"/>
                      <a:pt x="2" y="3"/>
                      <a:pt x="2" y="3"/>
                    </a:cubicBezTo>
                    <a:cubicBezTo>
                      <a:pt x="2" y="3"/>
                      <a:pt x="3" y="3"/>
                      <a:pt x="3" y="3"/>
                    </a:cubicBezTo>
                    <a:cubicBezTo>
                      <a:pt x="3" y="2"/>
                      <a:pt x="4" y="2"/>
                      <a:pt x="4" y="2"/>
                    </a:cubicBezTo>
                    <a:cubicBezTo>
                      <a:pt x="4" y="2"/>
                      <a:pt x="4" y="2"/>
                      <a:pt x="5" y="2"/>
                    </a:cubicBezTo>
                    <a:cubicBezTo>
                      <a:pt x="5" y="2"/>
                      <a:pt x="5" y="2"/>
                      <a:pt x="5" y="2"/>
                    </a:cubicBezTo>
                    <a:cubicBezTo>
                      <a:pt x="6" y="2"/>
                      <a:pt x="6" y="2"/>
                      <a:pt x="6" y="2"/>
                    </a:cubicBezTo>
                    <a:cubicBezTo>
                      <a:pt x="6" y="2"/>
                      <a:pt x="6" y="2"/>
                      <a:pt x="7" y="2"/>
                    </a:cubicBezTo>
                    <a:cubicBezTo>
                      <a:pt x="7" y="2"/>
                      <a:pt x="7" y="2"/>
                      <a:pt x="7" y="1"/>
                    </a:cubicBezTo>
                    <a:cubicBezTo>
                      <a:pt x="8" y="1"/>
                      <a:pt x="8" y="1"/>
                      <a:pt x="8" y="1"/>
                    </a:cubicBezTo>
                    <a:cubicBezTo>
                      <a:pt x="7" y="1"/>
                      <a:pt x="7" y="1"/>
                      <a:pt x="7"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0" name="Freeform 370"/>
              <p:cNvSpPr>
                <a:spLocks/>
              </p:cNvSpPr>
              <p:nvPr/>
            </p:nvSpPr>
            <p:spPr bwMode="auto">
              <a:xfrm>
                <a:off x="4464051" y="1346201"/>
                <a:ext cx="31750" cy="31750"/>
              </a:xfrm>
              <a:custGeom>
                <a:avLst/>
                <a:gdLst>
                  <a:gd name="T0" fmla="*/ 1 w 3"/>
                  <a:gd name="T1" fmla="*/ 2 h 3"/>
                  <a:gd name="T2" fmla="*/ 1 w 3"/>
                  <a:gd name="T3" fmla="*/ 3 h 3"/>
                  <a:gd name="T4" fmla="*/ 2 w 3"/>
                  <a:gd name="T5" fmla="*/ 3 h 3"/>
                  <a:gd name="T6" fmla="*/ 2 w 3"/>
                  <a:gd name="T7" fmla="*/ 2 h 3"/>
                  <a:gd name="T8" fmla="*/ 2 w 3"/>
                  <a:gd name="T9" fmla="*/ 2 h 3"/>
                  <a:gd name="T10" fmla="*/ 3 w 3"/>
                  <a:gd name="T11" fmla="*/ 1 h 3"/>
                  <a:gd name="T12" fmla="*/ 3 w 3"/>
                  <a:gd name="T13" fmla="*/ 0 h 3"/>
                  <a:gd name="T14" fmla="*/ 2 w 3"/>
                  <a:gd name="T15" fmla="*/ 0 h 3"/>
                  <a:gd name="T16" fmla="*/ 2 w 3"/>
                  <a:gd name="T17" fmla="*/ 1 h 3"/>
                  <a:gd name="T18" fmla="*/ 1 w 3"/>
                  <a:gd name="T19" fmla="*/ 1 h 3"/>
                  <a:gd name="T20" fmla="*/ 0 w 3"/>
                  <a:gd name="T21" fmla="*/ 1 h 3"/>
                  <a:gd name="T22" fmla="*/ 0 w 3"/>
                  <a:gd name="T23" fmla="*/ 2 h 3"/>
                  <a:gd name="T24" fmla="*/ 1 w 3"/>
                  <a:gd name="T25"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3">
                    <a:moveTo>
                      <a:pt x="1" y="2"/>
                    </a:moveTo>
                    <a:cubicBezTo>
                      <a:pt x="1" y="3"/>
                      <a:pt x="1" y="3"/>
                      <a:pt x="1" y="3"/>
                    </a:cubicBezTo>
                    <a:cubicBezTo>
                      <a:pt x="2" y="3"/>
                      <a:pt x="2" y="3"/>
                      <a:pt x="2" y="3"/>
                    </a:cubicBezTo>
                    <a:cubicBezTo>
                      <a:pt x="2" y="3"/>
                      <a:pt x="2" y="3"/>
                      <a:pt x="2" y="2"/>
                    </a:cubicBezTo>
                    <a:cubicBezTo>
                      <a:pt x="2" y="2"/>
                      <a:pt x="2" y="2"/>
                      <a:pt x="2" y="2"/>
                    </a:cubicBezTo>
                    <a:cubicBezTo>
                      <a:pt x="3" y="2"/>
                      <a:pt x="3" y="1"/>
                      <a:pt x="3" y="1"/>
                    </a:cubicBezTo>
                    <a:cubicBezTo>
                      <a:pt x="3" y="1"/>
                      <a:pt x="3" y="1"/>
                      <a:pt x="3" y="0"/>
                    </a:cubicBezTo>
                    <a:cubicBezTo>
                      <a:pt x="3" y="0"/>
                      <a:pt x="2" y="0"/>
                      <a:pt x="2" y="0"/>
                    </a:cubicBezTo>
                    <a:cubicBezTo>
                      <a:pt x="2" y="0"/>
                      <a:pt x="2" y="1"/>
                      <a:pt x="2" y="1"/>
                    </a:cubicBezTo>
                    <a:cubicBezTo>
                      <a:pt x="2" y="1"/>
                      <a:pt x="1" y="1"/>
                      <a:pt x="1" y="1"/>
                    </a:cubicBezTo>
                    <a:cubicBezTo>
                      <a:pt x="1" y="1"/>
                      <a:pt x="0" y="1"/>
                      <a:pt x="0" y="1"/>
                    </a:cubicBezTo>
                    <a:cubicBezTo>
                      <a:pt x="0" y="1"/>
                      <a:pt x="0" y="2"/>
                      <a:pt x="0" y="2"/>
                    </a:cubicBezTo>
                    <a:cubicBezTo>
                      <a:pt x="0"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1" name="Freeform 371"/>
              <p:cNvSpPr>
                <a:spLocks/>
              </p:cNvSpPr>
              <p:nvPr/>
            </p:nvSpPr>
            <p:spPr bwMode="auto">
              <a:xfrm>
                <a:off x="4464051" y="1377951"/>
                <a:ext cx="20638" cy="11113"/>
              </a:xfrm>
              <a:custGeom>
                <a:avLst/>
                <a:gdLst>
                  <a:gd name="T0" fmla="*/ 0 w 2"/>
                  <a:gd name="T1" fmla="*/ 1 h 1"/>
                  <a:gd name="T2" fmla="*/ 1 w 2"/>
                  <a:gd name="T3" fmla="*/ 1 h 1"/>
                  <a:gd name="T4" fmla="*/ 1 w 2"/>
                  <a:gd name="T5" fmla="*/ 1 h 1"/>
                  <a:gd name="T6" fmla="*/ 1 w 2"/>
                  <a:gd name="T7" fmla="*/ 0 h 1"/>
                  <a:gd name="T8" fmla="*/ 0 w 2"/>
                  <a:gd name="T9" fmla="*/ 0 h 1"/>
                  <a:gd name="T10" fmla="*/ 0 w 2"/>
                  <a:gd name="T11" fmla="*/ 0 h 1"/>
                  <a:gd name="T12" fmla="*/ 0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1" y="1"/>
                      <a:pt x="1" y="1"/>
                      <a:pt x="1" y="1"/>
                    </a:cubicBezTo>
                    <a:cubicBezTo>
                      <a:pt x="1" y="1"/>
                      <a:pt x="1" y="1"/>
                      <a:pt x="1" y="1"/>
                    </a:cubicBezTo>
                    <a:cubicBezTo>
                      <a:pt x="2" y="1"/>
                      <a:pt x="1" y="0"/>
                      <a:pt x="1" y="0"/>
                    </a:cubicBezTo>
                    <a:cubicBezTo>
                      <a:pt x="1" y="0"/>
                      <a:pt x="1" y="0"/>
                      <a:pt x="0" y="0"/>
                    </a:cubicBezTo>
                    <a:cubicBezTo>
                      <a:pt x="0" y="0"/>
                      <a:pt x="0" y="0"/>
                      <a:pt x="0" y="0"/>
                    </a:cubicBezTo>
                    <a:cubicBezTo>
                      <a:pt x="0" y="0"/>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2" name="Freeform 372"/>
              <p:cNvSpPr>
                <a:spLocks/>
              </p:cNvSpPr>
              <p:nvPr/>
            </p:nvSpPr>
            <p:spPr bwMode="auto">
              <a:xfrm>
                <a:off x="4679951" y="1292226"/>
                <a:ext cx="128588" cy="76200"/>
              </a:xfrm>
              <a:custGeom>
                <a:avLst/>
                <a:gdLst>
                  <a:gd name="T0" fmla="*/ 1 w 12"/>
                  <a:gd name="T1" fmla="*/ 5 h 7"/>
                  <a:gd name="T2" fmla="*/ 1 w 12"/>
                  <a:gd name="T3" fmla="*/ 5 h 7"/>
                  <a:gd name="T4" fmla="*/ 1 w 12"/>
                  <a:gd name="T5" fmla="*/ 5 h 7"/>
                  <a:gd name="T6" fmla="*/ 2 w 12"/>
                  <a:gd name="T7" fmla="*/ 5 h 7"/>
                  <a:gd name="T8" fmla="*/ 3 w 12"/>
                  <a:gd name="T9" fmla="*/ 5 h 7"/>
                  <a:gd name="T10" fmla="*/ 4 w 12"/>
                  <a:gd name="T11" fmla="*/ 5 h 7"/>
                  <a:gd name="T12" fmla="*/ 5 w 12"/>
                  <a:gd name="T13" fmla="*/ 5 h 7"/>
                  <a:gd name="T14" fmla="*/ 7 w 12"/>
                  <a:gd name="T15" fmla="*/ 6 h 7"/>
                  <a:gd name="T16" fmla="*/ 8 w 12"/>
                  <a:gd name="T17" fmla="*/ 7 h 7"/>
                  <a:gd name="T18" fmla="*/ 10 w 12"/>
                  <a:gd name="T19" fmla="*/ 7 h 7"/>
                  <a:gd name="T20" fmla="*/ 10 w 12"/>
                  <a:gd name="T21" fmla="*/ 7 h 7"/>
                  <a:gd name="T22" fmla="*/ 11 w 12"/>
                  <a:gd name="T23" fmla="*/ 7 h 7"/>
                  <a:gd name="T24" fmla="*/ 12 w 12"/>
                  <a:gd name="T25" fmla="*/ 7 h 7"/>
                  <a:gd name="T26" fmla="*/ 12 w 12"/>
                  <a:gd name="T27" fmla="*/ 7 h 7"/>
                  <a:gd name="T28" fmla="*/ 12 w 12"/>
                  <a:gd name="T29" fmla="*/ 6 h 7"/>
                  <a:gd name="T30" fmla="*/ 12 w 12"/>
                  <a:gd name="T31" fmla="*/ 5 h 7"/>
                  <a:gd name="T32" fmla="*/ 11 w 12"/>
                  <a:gd name="T33" fmla="*/ 4 h 7"/>
                  <a:gd name="T34" fmla="*/ 12 w 12"/>
                  <a:gd name="T35" fmla="*/ 2 h 7"/>
                  <a:gd name="T36" fmla="*/ 11 w 12"/>
                  <a:gd name="T37" fmla="*/ 1 h 7"/>
                  <a:gd name="T38" fmla="*/ 9 w 12"/>
                  <a:gd name="T39" fmla="*/ 2 h 7"/>
                  <a:gd name="T40" fmla="*/ 9 w 12"/>
                  <a:gd name="T41" fmla="*/ 1 h 7"/>
                  <a:gd name="T42" fmla="*/ 8 w 12"/>
                  <a:gd name="T43" fmla="*/ 0 h 7"/>
                  <a:gd name="T44" fmla="*/ 7 w 12"/>
                  <a:gd name="T45" fmla="*/ 0 h 7"/>
                  <a:gd name="T46" fmla="*/ 7 w 12"/>
                  <a:gd name="T47" fmla="*/ 0 h 7"/>
                  <a:gd name="T48" fmla="*/ 7 w 12"/>
                  <a:gd name="T49" fmla="*/ 1 h 7"/>
                  <a:gd name="T50" fmla="*/ 7 w 12"/>
                  <a:gd name="T51" fmla="*/ 2 h 7"/>
                  <a:gd name="T52" fmla="*/ 6 w 12"/>
                  <a:gd name="T53" fmla="*/ 2 h 7"/>
                  <a:gd name="T54" fmla="*/ 5 w 12"/>
                  <a:gd name="T55" fmla="*/ 3 h 7"/>
                  <a:gd name="T56" fmla="*/ 4 w 12"/>
                  <a:gd name="T57" fmla="*/ 2 h 7"/>
                  <a:gd name="T58" fmla="*/ 4 w 12"/>
                  <a:gd name="T59" fmla="*/ 1 h 7"/>
                  <a:gd name="T60" fmla="*/ 3 w 12"/>
                  <a:gd name="T61" fmla="*/ 1 h 7"/>
                  <a:gd name="T62" fmla="*/ 2 w 12"/>
                  <a:gd name="T63" fmla="*/ 1 h 7"/>
                  <a:gd name="T64" fmla="*/ 1 w 12"/>
                  <a:gd name="T65" fmla="*/ 2 h 7"/>
                  <a:gd name="T66" fmla="*/ 0 w 12"/>
                  <a:gd name="T67" fmla="*/ 3 h 7"/>
                  <a:gd name="T68" fmla="*/ 0 w 12"/>
                  <a:gd name="T69" fmla="*/ 4 h 7"/>
                  <a:gd name="T70" fmla="*/ 1 w 12"/>
                  <a:gd name="T7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 h="7">
                    <a:moveTo>
                      <a:pt x="1" y="5"/>
                    </a:moveTo>
                    <a:cubicBezTo>
                      <a:pt x="1" y="5"/>
                      <a:pt x="1" y="5"/>
                      <a:pt x="1" y="5"/>
                    </a:cubicBezTo>
                    <a:cubicBezTo>
                      <a:pt x="1" y="5"/>
                      <a:pt x="1" y="5"/>
                      <a:pt x="1" y="5"/>
                    </a:cubicBezTo>
                    <a:cubicBezTo>
                      <a:pt x="1" y="5"/>
                      <a:pt x="2" y="5"/>
                      <a:pt x="2" y="5"/>
                    </a:cubicBezTo>
                    <a:cubicBezTo>
                      <a:pt x="3" y="5"/>
                      <a:pt x="3" y="5"/>
                      <a:pt x="3" y="5"/>
                    </a:cubicBezTo>
                    <a:cubicBezTo>
                      <a:pt x="4" y="5"/>
                      <a:pt x="4" y="5"/>
                      <a:pt x="4" y="5"/>
                    </a:cubicBezTo>
                    <a:cubicBezTo>
                      <a:pt x="5" y="5"/>
                      <a:pt x="5" y="5"/>
                      <a:pt x="5" y="5"/>
                    </a:cubicBezTo>
                    <a:cubicBezTo>
                      <a:pt x="6" y="5"/>
                      <a:pt x="6" y="5"/>
                      <a:pt x="7" y="6"/>
                    </a:cubicBezTo>
                    <a:cubicBezTo>
                      <a:pt x="7" y="6"/>
                      <a:pt x="7" y="6"/>
                      <a:pt x="8" y="7"/>
                    </a:cubicBezTo>
                    <a:cubicBezTo>
                      <a:pt x="9" y="7"/>
                      <a:pt x="9" y="7"/>
                      <a:pt x="10" y="7"/>
                    </a:cubicBezTo>
                    <a:cubicBezTo>
                      <a:pt x="10" y="7"/>
                      <a:pt x="10" y="7"/>
                      <a:pt x="10" y="7"/>
                    </a:cubicBezTo>
                    <a:cubicBezTo>
                      <a:pt x="11" y="7"/>
                      <a:pt x="10" y="7"/>
                      <a:pt x="11" y="7"/>
                    </a:cubicBezTo>
                    <a:cubicBezTo>
                      <a:pt x="11" y="7"/>
                      <a:pt x="12" y="7"/>
                      <a:pt x="12" y="7"/>
                    </a:cubicBezTo>
                    <a:cubicBezTo>
                      <a:pt x="12" y="7"/>
                      <a:pt x="12" y="7"/>
                      <a:pt x="12" y="7"/>
                    </a:cubicBezTo>
                    <a:cubicBezTo>
                      <a:pt x="12" y="7"/>
                      <a:pt x="12" y="7"/>
                      <a:pt x="12" y="6"/>
                    </a:cubicBezTo>
                    <a:cubicBezTo>
                      <a:pt x="12" y="6"/>
                      <a:pt x="12" y="6"/>
                      <a:pt x="12" y="5"/>
                    </a:cubicBezTo>
                    <a:cubicBezTo>
                      <a:pt x="11" y="5"/>
                      <a:pt x="11" y="4"/>
                      <a:pt x="11" y="4"/>
                    </a:cubicBezTo>
                    <a:cubicBezTo>
                      <a:pt x="11" y="3"/>
                      <a:pt x="12" y="3"/>
                      <a:pt x="12" y="2"/>
                    </a:cubicBezTo>
                    <a:cubicBezTo>
                      <a:pt x="11" y="2"/>
                      <a:pt x="11" y="1"/>
                      <a:pt x="11" y="1"/>
                    </a:cubicBezTo>
                    <a:cubicBezTo>
                      <a:pt x="10" y="1"/>
                      <a:pt x="10" y="2"/>
                      <a:pt x="9" y="2"/>
                    </a:cubicBezTo>
                    <a:cubicBezTo>
                      <a:pt x="9" y="1"/>
                      <a:pt x="9" y="1"/>
                      <a:pt x="9" y="1"/>
                    </a:cubicBezTo>
                    <a:cubicBezTo>
                      <a:pt x="9" y="1"/>
                      <a:pt x="8" y="1"/>
                      <a:pt x="8" y="0"/>
                    </a:cubicBezTo>
                    <a:cubicBezTo>
                      <a:pt x="7" y="0"/>
                      <a:pt x="7" y="0"/>
                      <a:pt x="7" y="0"/>
                    </a:cubicBezTo>
                    <a:cubicBezTo>
                      <a:pt x="7" y="0"/>
                      <a:pt x="7" y="0"/>
                      <a:pt x="7" y="0"/>
                    </a:cubicBezTo>
                    <a:cubicBezTo>
                      <a:pt x="7" y="0"/>
                      <a:pt x="7" y="0"/>
                      <a:pt x="7" y="1"/>
                    </a:cubicBezTo>
                    <a:cubicBezTo>
                      <a:pt x="7" y="1"/>
                      <a:pt x="7" y="1"/>
                      <a:pt x="7" y="2"/>
                    </a:cubicBezTo>
                    <a:cubicBezTo>
                      <a:pt x="7" y="2"/>
                      <a:pt x="7" y="2"/>
                      <a:pt x="6" y="2"/>
                    </a:cubicBezTo>
                    <a:cubicBezTo>
                      <a:pt x="6" y="2"/>
                      <a:pt x="6" y="3"/>
                      <a:pt x="5" y="3"/>
                    </a:cubicBezTo>
                    <a:cubicBezTo>
                      <a:pt x="5" y="2"/>
                      <a:pt x="5" y="2"/>
                      <a:pt x="4" y="2"/>
                    </a:cubicBezTo>
                    <a:cubicBezTo>
                      <a:pt x="4" y="1"/>
                      <a:pt x="4" y="1"/>
                      <a:pt x="4" y="1"/>
                    </a:cubicBezTo>
                    <a:cubicBezTo>
                      <a:pt x="3" y="1"/>
                      <a:pt x="3" y="1"/>
                      <a:pt x="3" y="1"/>
                    </a:cubicBezTo>
                    <a:cubicBezTo>
                      <a:pt x="2" y="1"/>
                      <a:pt x="2" y="1"/>
                      <a:pt x="2" y="1"/>
                    </a:cubicBezTo>
                    <a:cubicBezTo>
                      <a:pt x="2" y="1"/>
                      <a:pt x="1" y="1"/>
                      <a:pt x="1" y="2"/>
                    </a:cubicBezTo>
                    <a:cubicBezTo>
                      <a:pt x="0" y="2"/>
                      <a:pt x="1" y="2"/>
                      <a:pt x="0" y="3"/>
                    </a:cubicBezTo>
                    <a:cubicBezTo>
                      <a:pt x="0" y="3"/>
                      <a:pt x="0" y="4"/>
                      <a:pt x="0" y="4"/>
                    </a:cubicBezTo>
                    <a:cubicBezTo>
                      <a:pt x="0" y="4"/>
                      <a:pt x="1" y="5"/>
                      <a:pt x="1"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3" name="Freeform 373"/>
              <p:cNvSpPr>
                <a:spLocks/>
              </p:cNvSpPr>
              <p:nvPr/>
            </p:nvSpPr>
            <p:spPr bwMode="auto">
              <a:xfrm>
                <a:off x="4538664" y="1389064"/>
                <a:ext cx="238125" cy="173038"/>
              </a:xfrm>
              <a:custGeom>
                <a:avLst/>
                <a:gdLst>
                  <a:gd name="T0" fmla="*/ 20 w 22"/>
                  <a:gd name="T1" fmla="*/ 15 h 16"/>
                  <a:gd name="T2" fmla="*/ 20 w 22"/>
                  <a:gd name="T3" fmla="*/ 15 h 16"/>
                  <a:gd name="T4" fmla="*/ 19 w 22"/>
                  <a:gd name="T5" fmla="*/ 13 h 16"/>
                  <a:gd name="T6" fmla="*/ 20 w 22"/>
                  <a:gd name="T7" fmla="*/ 13 h 16"/>
                  <a:gd name="T8" fmla="*/ 21 w 22"/>
                  <a:gd name="T9" fmla="*/ 12 h 16"/>
                  <a:gd name="T10" fmla="*/ 22 w 22"/>
                  <a:gd name="T11" fmla="*/ 11 h 16"/>
                  <a:gd name="T12" fmla="*/ 21 w 22"/>
                  <a:gd name="T13" fmla="*/ 10 h 16"/>
                  <a:gd name="T14" fmla="*/ 20 w 22"/>
                  <a:gd name="T15" fmla="*/ 9 h 16"/>
                  <a:gd name="T16" fmla="*/ 20 w 22"/>
                  <a:gd name="T17" fmla="*/ 7 h 16"/>
                  <a:gd name="T18" fmla="*/ 20 w 22"/>
                  <a:gd name="T19" fmla="*/ 7 h 16"/>
                  <a:gd name="T20" fmla="*/ 20 w 22"/>
                  <a:gd name="T21" fmla="*/ 6 h 16"/>
                  <a:gd name="T22" fmla="*/ 21 w 22"/>
                  <a:gd name="T23" fmla="*/ 6 h 16"/>
                  <a:gd name="T24" fmla="*/ 21 w 22"/>
                  <a:gd name="T25" fmla="*/ 5 h 16"/>
                  <a:gd name="T26" fmla="*/ 20 w 22"/>
                  <a:gd name="T27" fmla="*/ 4 h 16"/>
                  <a:gd name="T28" fmla="*/ 20 w 22"/>
                  <a:gd name="T29" fmla="*/ 3 h 16"/>
                  <a:gd name="T30" fmla="*/ 20 w 22"/>
                  <a:gd name="T31" fmla="*/ 2 h 16"/>
                  <a:gd name="T32" fmla="*/ 19 w 22"/>
                  <a:gd name="T33" fmla="*/ 2 h 16"/>
                  <a:gd name="T34" fmla="*/ 18 w 22"/>
                  <a:gd name="T35" fmla="*/ 2 h 16"/>
                  <a:gd name="T36" fmla="*/ 17 w 22"/>
                  <a:gd name="T37" fmla="*/ 2 h 16"/>
                  <a:gd name="T38" fmla="*/ 15 w 22"/>
                  <a:gd name="T39" fmla="*/ 2 h 16"/>
                  <a:gd name="T40" fmla="*/ 14 w 22"/>
                  <a:gd name="T41" fmla="*/ 1 h 16"/>
                  <a:gd name="T42" fmla="*/ 14 w 22"/>
                  <a:gd name="T43" fmla="*/ 1 h 16"/>
                  <a:gd name="T44" fmla="*/ 13 w 22"/>
                  <a:gd name="T45" fmla="*/ 1 h 16"/>
                  <a:gd name="T46" fmla="*/ 12 w 22"/>
                  <a:gd name="T47" fmla="*/ 1 h 16"/>
                  <a:gd name="T48" fmla="*/ 11 w 22"/>
                  <a:gd name="T49" fmla="*/ 1 h 16"/>
                  <a:gd name="T50" fmla="*/ 11 w 22"/>
                  <a:gd name="T51" fmla="*/ 0 h 16"/>
                  <a:gd name="T52" fmla="*/ 10 w 22"/>
                  <a:gd name="T53" fmla="*/ 1 h 16"/>
                  <a:gd name="T54" fmla="*/ 9 w 22"/>
                  <a:gd name="T55" fmla="*/ 1 h 16"/>
                  <a:gd name="T56" fmla="*/ 9 w 22"/>
                  <a:gd name="T57" fmla="*/ 1 h 16"/>
                  <a:gd name="T58" fmla="*/ 9 w 22"/>
                  <a:gd name="T59" fmla="*/ 0 h 16"/>
                  <a:gd name="T60" fmla="*/ 8 w 22"/>
                  <a:gd name="T61" fmla="*/ 0 h 16"/>
                  <a:gd name="T62" fmla="*/ 7 w 22"/>
                  <a:gd name="T63" fmla="*/ 0 h 16"/>
                  <a:gd name="T64" fmla="*/ 5 w 22"/>
                  <a:gd name="T65" fmla="*/ 0 h 16"/>
                  <a:gd name="T66" fmla="*/ 5 w 22"/>
                  <a:gd name="T67" fmla="*/ 0 h 16"/>
                  <a:gd name="T68" fmla="*/ 4 w 22"/>
                  <a:gd name="T69" fmla="*/ 1 h 16"/>
                  <a:gd name="T70" fmla="*/ 3 w 22"/>
                  <a:gd name="T71" fmla="*/ 1 h 16"/>
                  <a:gd name="T72" fmla="*/ 1 w 22"/>
                  <a:gd name="T73" fmla="*/ 1 h 16"/>
                  <a:gd name="T74" fmla="*/ 1 w 22"/>
                  <a:gd name="T75" fmla="*/ 2 h 16"/>
                  <a:gd name="T76" fmla="*/ 0 w 22"/>
                  <a:gd name="T77" fmla="*/ 2 h 16"/>
                  <a:gd name="T78" fmla="*/ 0 w 22"/>
                  <a:gd name="T79" fmla="*/ 2 h 16"/>
                  <a:gd name="T80" fmla="*/ 0 w 22"/>
                  <a:gd name="T81" fmla="*/ 3 h 16"/>
                  <a:gd name="T82" fmla="*/ 1 w 22"/>
                  <a:gd name="T83" fmla="*/ 4 h 16"/>
                  <a:gd name="T84" fmla="*/ 0 w 22"/>
                  <a:gd name="T85" fmla="*/ 5 h 16"/>
                  <a:gd name="T86" fmla="*/ 1 w 22"/>
                  <a:gd name="T87" fmla="*/ 6 h 16"/>
                  <a:gd name="T88" fmla="*/ 1 w 22"/>
                  <a:gd name="T89" fmla="*/ 7 h 16"/>
                  <a:gd name="T90" fmla="*/ 1 w 22"/>
                  <a:gd name="T91" fmla="*/ 8 h 16"/>
                  <a:gd name="T92" fmla="*/ 2 w 22"/>
                  <a:gd name="T93" fmla="*/ 9 h 16"/>
                  <a:gd name="T94" fmla="*/ 2 w 22"/>
                  <a:gd name="T95" fmla="*/ 10 h 16"/>
                  <a:gd name="T96" fmla="*/ 2 w 22"/>
                  <a:gd name="T97" fmla="*/ 10 h 16"/>
                  <a:gd name="T98" fmla="*/ 2 w 22"/>
                  <a:gd name="T99" fmla="*/ 10 h 16"/>
                  <a:gd name="T100" fmla="*/ 3 w 22"/>
                  <a:gd name="T101" fmla="*/ 10 h 16"/>
                  <a:gd name="T102" fmla="*/ 4 w 22"/>
                  <a:gd name="T103" fmla="*/ 11 h 16"/>
                  <a:gd name="T104" fmla="*/ 5 w 22"/>
                  <a:gd name="T105" fmla="*/ 12 h 16"/>
                  <a:gd name="T106" fmla="*/ 6 w 22"/>
                  <a:gd name="T107" fmla="*/ 12 h 16"/>
                  <a:gd name="T108" fmla="*/ 7 w 22"/>
                  <a:gd name="T109" fmla="*/ 13 h 16"/>
                  <a:gd name="T110" fmla="*/ 9 w 22"/>
                  <a:gd name="T111" fmla="*/ 14 h 16"/>
                  <a:gd name="T112" fmla="*/ 10 w 22"/>
                  <a:gd name="T113" fmla="*/ 14 h 16"/>
                  <a:gd name="T114" fmla="*/ 19 w 22"/>
                  <a:gd name="T115" fmla="*/ 16 h 16"/>
                  <a:gd name="T116" fmla="*/ 20 w 22"/>
                  <a:gd name="T117"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 h="16">
                    <a:moveTo>
                      <a:pt x="20" y="15"/>
                    </a:moveTo>
                    <a:cubicBezTo>
                      <a:pt x="20" y="15"/>
                      <a:pt x="20" y="15"/>
                      <a:pt x="20" y="15"/>
                    </a:cubicBezTo>
                    <a:cubicBezTo>
                      <a:pt x="20" y="14"/>
                      <a:pt x="19" y="14"/>
                      <a:pt x="19" y="13"/>
                    </a:cubicBezTo>
                    <a:cubicBezTo>
                      <a:pt x="20" y="13"/>
                      <a:pt x="20" y="13"/>
                      <a:pt x="20" y="13"/>
                    </a:cubicBezTo>
                    <a:cubicBezTo>
                      <a:pt x="21" y="12"/>
                      <a:pt x="21" y="12"/>
                      <a:pt x="21" y="12"/>
                    </a:cubicBezTo>
                    <a:cubicBezTo>
                      <a:pt x="22" y="12"/>
                      <a:pt x="22" y="11"/>
                      <a:pt x="22" y="11"/>
                    </a:cubicBezTo>
                    <a:cubicBezTo>
                      <a:pt x="22" y="11"/>
                      <a:pt x="22" y="10"/>
                      <a:pt x="21" y="10"/>
                    </a:cubicBezTo>
                    <a:cubicBezTo>
                      <a:pt x="21" y="9"/>
                      <a:pt x="21" y="9"/>
                      <a:pt x="20" y="9"/>
                    </a:cubicBezTo>
                    <a:cubicBezTo>
                      <a:pt x="20" y="8"/>
                      <a:pt x="21" y="8"/>
                      <a:pt x="20" y="7"/>
                    </a:cubicBezTo>
                    <a:cubicBezTo>
                      <a:pt x="20" y="7"/>
                      <a:pt x="20" y="7"/>
                      <a:pt x="20" y="7"/>
                    </a:cubicBezTo>
                    <a:cubicBezTo>
                      <a:pt x="20" y="6"/>
                      <a:pt x="20" y="6"/>
                      <a:pt x="20" y="6"/>
                    </a:cubicBezTo>
                    <a:cubicBezTo>
                      <a:pt x="20" y="6"/>
                      <a:pt x="21" y="6"/>
                      <a:pt x="21" y="6"/>
                    </a:cubicBezTo>
                    <a:cubicBezTo>
                      <a:pt x="21" y="5"/>
                      <a:pt x="21" y="5"/>
                      <a:pt x="21" y="5"/>
                    </a:cubicBezTo>
                    <a:cubicBezTo>
                      <a:pt x="20" y="4"/>
                      <a:pt x="20" y="4"/>
                      <a:pt x="20" y="4"/>
                    </a:cubicBezTo>
                    <a:cubicBezTo>
                      <a:pt x="20" y="3"/>
                      <a:pt x="20" y="3"/>
                      <a:pt x="20" y="3"/>
                    </a:cubicBezTo>
                    <a:cubicBezTo>
                      <a:pt x="20" y="2"/>
                      <a:pt x="20" y="2"/>
                      <a:pt x="20" y="2"/>
                    </a:cubicBezTo>
                    <a:cubicBezTo>
                      <a:pt x="19" y="2"/>
                      <a:pt x="19" y="2"/>
                      <a:pt x="19" y="2"/>
                    </a:cubicBezTo>
                    <a:cubicBezTo>
                      <a:pt x="19" y="2"/>
                      <a:pt x="18" y="2"/>
                      <a:pt x="18" y="2"/>
                    </a:cubicBezTo>
                    <a:cubicBezTo>
                      <a:pt x="17" y="2"/>
                      <a:pt x="17" y="2"/>
                      <a:pt x="17" y="2"/>
                    </a:cubicBezTo>
                    <a:cubicBezTo>
                      <a:pt x="16" y="2"/>
                      <a:pt x="15" y="3"/>
                      <a:pt x="15" y="2"/>
                    </a:cubicBezTo>
                    <a:cubicBezTo>
                      <a:pt x="15" y="2"/>
                      <a:pt x="15" y="2"/>
                      <a:pt x="14" y="1"/>
                    </a:cubicBezTo>
                    <a:cubicBezTo>
                      <a:pt x="14" y="1"/>
                      <a:pt x="14" y="1"/>
                      <a:pt x="14" y="1"/>
                    </a:cubicBezTo>
                    <a:cubicBezTo>
                      <a:pt x="14" y="1"/>
                      <a:pt x="13" y="1"/>
                      <a:pt x="13" y="1"/>
                    </a:cubicBezTo>
                    <a:cubicBezTo>
                      <a:pt x="13" y="1"/>
                      <a:pt x="12" y="1"/>
                      <a:pt x="12" y="1"/>
                    </a:cubicBezTo>
                    <a:cubicBezTo>
                      <a:pt x="12" y="1"/>
                      <a:pt x="12" y="1"/>
                      <a:pt x="11" y="1"/>
                    </a:cubicBezTo>
                    <a:cubicBezTo>
                      <a:pt x="11" y="0"/>
                      <a:pt x="11" y="0"/>
                      <a:pt x="11" y="0"/>
                    </a:cubicBezTo>
                    <a:cubicBezTo>
                      <a:pt x="11" y="1"/>
                      <a:pt x="11" y="1"/>
                      <a:pt x="10" y="1"/>
                    </a:cubicBezTo>
                    <a:cubicBezTo>
                      <a:pt x="10" y="1"/>
                      <a:pt x="10" y="1"/>
                      <a:pt x="9" y="1"/>
                    </a:cubicBezTo>
                    <a:cubicBezTo>
                      <a:pt x="9" y="1"/>
                      <a:pt x="9" y="1"/>
                      <a:pt x="9" y="1"/>
                    </a:cubicBezTo>
                    <a:cubicBezTo>
                      <a:pt x="9" y="1"/>
                      <a:pt x="9" y="0"/>
                      <a:pt x="9" y="0"/>
                    </a:cubicBezTo>
                    <a:cubicBezTo>
                      <a:pt x="9" y="0"/>
                      <a:pt x="8" y="0"/>
                      <a:pt x="8" y="0"/>
                    </a:cubicBezTo>
                    <a:cubicBezTo>
                      <a:pt x="7" y="0"/>
                      <a:pt x="7" y="0"/>
                      <a:pt x="7" y="0"/>
                    </a:cubicBezTo>
                    <a:cubicBezTo>
                      <a:pt x="6" y="0"/>
                      <a:pt x="6" y="0"/>
                      <a:pt x="5" y="0"/>
                    </a:cubicBezTo>
                    <a:cubicBezTo>
                      <a:pt x="5" y="0"/>
                      <a:pt x="5" y="0"/>
                      <a:pt x="5" y="0"/>
                    </a:cubicBezTo>
                    <a:cubicBezTo>
                      <a:pt x="4" y="0"/>
                      <a:pt x="5" y="1"/>
                      <a:pt x="4" y="1"/>
                    </a:cubicBezTo>
                    <a:cubicBezTo>
                      <a:pt x="4" y="1"/>
                      <a:pt x="3" y="1"/>
                      <a:pt x="3" y="1"/>
                    </a:cubicBezTo>
                    <a:cubicBezTo>
                      <a:pt x="2" y="1"/>
                      <a:pt x="2" y="1"/>
                      <a:pt x="1" y="1"/>
                    </a:cubicBezTo>
                    <a:cubicBezTo>
                      <a:pt x="1" y="1"/>
                      <a:pt x="1" y="2"/>
                      <a:pt x="1" y="2"/>
                    </a:cubicBezTo>
                    <a:cubicBezTo>
                      <a:pt x="0" y="2"/>
                      <a:pt x="0" y="2"/>
                      <a:pt x="0" y="2"/>
                    </a:cubicBezTo>
                    <a:cubicBezTo>
                      <a:pt x="0" y="2"/>
                      <a:pt x="0" y="2"/>
                      <a:pt x="0" y="2"/>
                    </a:cubicBezTo>
                    <a:cubicBezTo>
                      <a:pt x="0" y="3"/>
                      <a:pt x="0" y="3"/>
                      <a:pt x="0" y="3"/>
                    </a:cubicBezTo>
                    <a:cubicBezTo>
                      <a:pt x="0" y="4"/>
                      <a:pt x="1" y="4"/>
                      <a:pt x="1" y="4"/>
                    </a:cubicBezTo>
                    <a:cubicBezTo>
                      <a:pt x="0" y="5"/>
                      <a:pt x="0" y="4"/>
                      <a:pt x="0" y="5"/>
                    </a:cubicBezTo>
                    <a:cubicBezTo>
                      <a:pt x="0" y="5"/>
                      <a:pt x="0" y="5"/>
                      <a:pt x="1" y="6"/>
                    </a:cubicBezTo>
                    <a:cubicBezTo>
                      <a:pt x="1" y="6"/>
                      <a:pt x="1" y="6"/>
                      <a:pt x="1" y="7"/>
                    </a:cubicBezTo>
                    <a:cubicBezTo>
                      <a:pt x="1" y="7"/>
                      <a:pt x="1" y="7"/>
                      <a:pt x="1" y="8"/>
                    </a:cubicBezTo>
                    <a:cubicBezTo>
                      <a:pt x="1" y="8"/>
                      <a:pt x="1" y="9"/>
                      <a:pt x="2" y="9"/>
                    </a:cubicBezTo>
                    <a:cubicBezTo>
                      <a:pt x="2" y="9"/>
                      <a:pt x="2" y="10"/>
                      <a:pt x="2" y="10"/>
                    </a:cubicBezTo>
                    <a:cubicBezTo>
                      <a:pt x="2" y="10"/>
                      <a:pt x="2" y="10"/>
                      <a:pt x="2" y="10"/>
                    </a:cubicBezTo>
                    <a:cubicBezTo>
                      <a:pt x="2" y="10"/>
                      <a:pt x="2" y="10"/>
                      <a:pt x="2" y="10"/>
                    </a:cubicBezTo>
                    <a:cubicBezTo>
                      <a:pt x="3" y="10"/>
                      <a:pt x="3" y="10"/>
                      <a:pt x="3" y="10"/>
                    </a:cubicBezTo>
                    <a:cubicBezTo>
                      <a:pt x="3" y="10"/>
                      <a:pt x="4" y="11"/>
                      <a:pt x="4" y="11"/>
                    </a:cubicBezTo>
                    <a:cubicBezTo>
                      <a:pt x="4" y="12"/>
                      <a:pt x="5" y="12"/>
                      <a:pt x="5" y="12"/>
                    </a:cubicBezTo>
                    <a:cubicBezTo>
                      <a:pt x="5" y="12"/>
                      <a:pt x="6" y="12"/>
                      <a:pt x="6" y="12"/>
                    </a:cubicBezTo>
                    <a:cubicBezTo>
                      <a:pt x="7" y="12"/>
                      <a:pt x="7" y="12"/>
                      <a:pt x="7" y="13"/>
                    </a:cubicBezTo>
                    <a:cubicBezTo>
                      <a:pt x="8" y="13"/>
                      <a:pt x="8" y="13"/>
                      <a:pt x="9" y="14"/>
                    </a:cubicBezTo>
                    <a:cubicBezTo>
                      <a:pt x="9" y="14"/>
                      <a:pt x="9" y="14"/>
                      <a:pt x="10" y="14"/>
                    </a:cubicBezTo>
                    <a:cubicBezTo>
                      <a:pt x="19" y="16"/>
                      <a:pt x="19" y="16"/>
                      <a:pt x="19" y="16"/>
                    </a:cubicBezTo>
                    <a:cubicBezTo>
                      <a:pt x="19" y="16"/>
                      <a:pt x="19" y="16"/>
                      <a:pt x="20" y="1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4" name="Freeform 374"/>
              <p:cNvSpPr>
                <a:spLocks/>
              </p:cNvSpPr>
              <p:nvPr/>
            </p:nvSpPr>
            <p:spPr bwMode="auto">
              <a:xfrm>
                <a:off x="4268789" y="1487489"/>
                <a:ext cx="87313" cy="31750"/>
              </a:xfrm>
              <a:custGeom>
                <a:avLst/>
                <a:gdLst>
                  <a:gd name="T0" fmla="*/ 8 w 8"/>
                  <a:gd name="T1" fmla="*/ 2 h 3"/>
                  <a:gd name="T2" fmla="*/ 8 w 8"/>
                  <a:gd name="T3" fmla="*/ 1 h 3"/>
                  <a:gd name="T4" fmla="*/ 8 w 8"/>
                  <a:gd name="T5" fmla="*/ 1 h 3"/>
                  <a:gd name="T6" fmla="*/ 8 w 8"/>
                  <a:gd name="T7" fmla="*/ 1 h 3"/>
                  <a:gd name="T8" fmla="*/ 6 w 8"/>
                  <a:gd name="T9" fmla="*/ 0 h 3"/>
                  <a:gd name="T10" fmla="*/ 5 w 8"/>
                  <a:gd name="T11" fmla="*/ 0 h 3"/>
                  <a:gd name="T12" fmla="*/ 4 w 8"/>
                  <a:gd name="T13" fmla="*/ 0 h 3"/>
                  <a:gd name="T14" fmla="*/ 3 w 8"/>
                  <a:gd name="T15" fmla="*/ 0 h 3"/>
                  <a:gd name="T16" fmla="*/ 3 w 8"/>
                  <a:gd name="T17" fmla="*/ 0 h 3"/>
                  <a:gd name="T18" fmla="*/ 2 w 8"/>
                  <a:gd name="T19" fmla="*/ 0 h 3"/>
                  <a:gd name="T20" fmla="*/ 1 w 8"/>
                  <a:gd name="T21" fmla="*/ 0 h 3"/>
                  <a:gd name="T22" fmla="*/ 0 w 8"/>
                  <a:gd name="T23" fmla="*/ 1 h 3"/>
                  <a:gd name="T24" fmla="*/ 0 w 8"/>
                  <a:gd name="T25" fmla="*/ 1 h 3"/>
                  <a:gd name="T26" fmla="*/ 0 w 8"/>
                  <a:gd name="T27" fmla="*/ 2 h 3"/>
                  <a:gd name="T28" fmla="*/ 1 w 8"/>
                  <a:gd name="T29" fmla="*/ 2 h 3"/>
                  <a:gd name="T30" fmla="*/ 2 w 8"/>
                  <a:gd name="T31" fmla="*/ 3 h 3"/>
                  <a:gd name="T32" fmla="*/ 4 w 8"/>
                  <a:gd name="T33" fmla="*/ 3 h 3"/>
                  <a:gd name="T34" fmla="*/ 6 w 8"/>
                  <a:gd name="T35" fmla="*/ 3 h 3"/>
                  <a:gd name="T36" fmla="*/ 8 w 8"/>
                  <a:gd name="T37" fmla="*/ 3 h 3"/>
                  <a:gd name="T38" fmla="*/ 8 w 8"/>
                  <a:gd name="T39" fmla="*/ 3 h 3"/>
                  <a:gd name="T40" fmla="*/ 8 w 8"/>
                  <a:gd name="T4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3">
                    <a:moveTo>
                      <a:pt x="8" y="2"/>
                    </a:moveTo>
                    <a:cubicBezTo>
                      <a:pt x="8" y="2"/>
                      <a:pt x="8" y="2"/>
                      <a:pt x="8" y="1"/>
                    </a:cubicBezTo>
                    <a:cubicBezTo>
                      <a:pt x="8" y="1"/>
                      <a:pt x="8" y="1"/>
                      <a:pt x="8" y="1"/>
                    </a:cubicBezTo>
                    <a:cubicBezTo>
                      <a:pt x="8" y="1"/>
                      <a:pt x="8" y="1"/>
                      <a:pt x="8" y="1"/>
                    </a:cubicBezTo>
                    <a:cubicBezTo>
                      <a:pt x="7" y="1"/>
                      <a:pt x="7" y="0"/>
                      <a:pt x="6" y="0"/>
                    </a:cubicBezTo>
                    <a:cubicBezTo>
                      <a:pt x="6" y="0"/>
                      <a:pt x="6" y="0"/>
                      <a:pt x="5" y="0"/>
                    </a:cubicBezTo>
                    <a:cubicBezTo>
                      <a:pt x="5" y="0"/>
                      <a:pt x="5" y="0"/>
                      <a:pt x="4" y="0"/>
                    </a:cubicBezTo>
                    <a:cubicBezTo>
                      <a:pt x="4" y="0"/>
                      <a:pt x="4" y="0"/>
                      <a:pt x="3" y="0"/>
                    </a:cubicBezTo>
                    <a:cubicBezTo>
                      <a:pt x="3" y="0"/>
                      <a:pt x="3" y="0"/>
                      <a:pt x="3" y="0"/>
                    </a:cubicBezTo>
                    <a:cubicBezTo>
                      <a:pt x="3" y="1"/>
                      <a:pt x="2" y="0"/>
                      <a:pt x="2" y="0"/>
                    </a:cubicBezTo>
                    <a:cubicBezTo>
                      <a:pt x="1" y="0"/>
                      <a:pt x="1" y="0"/>
                      <a:pt x="1" y="0"/>
                    </a:cubicBezTo>
                    <a:cubicBezTo>
                      <a:pt x="0" y="0"/>
                      <a:pt x="0" y="1"/>
                      <a:pt x="0" y="1"/>
                    </a:cubicBezTo>
                    <a:cubicBezTo>
                      <a:pt x="0" y="1"/>
                      <a:pt x="0" y="1"/>
                      <a:pt x="0" y="1"/>
                    </a:cubicBezTo>
                    <a:cubicBezTo>
                      <a:pt x="0" y="1"/>
                      <a:pt x="0" y="2"/>
                      <a:pt x="0" y="2"/>
                    </a:cubicBezTo>
                    <a:cubicBezTo>
                      <a:pt x="0" y="2"/>
                      <a:pt x="1" y="2"/>
                      <a:pt x="1" y="2"/>
                    </a:cubicBezTo>
                    <a:cubicBezTo>
                      <a:pt x="2" y="2"/>
                      <a:pt x="2" y="2"/>
                      <a:pt x="2" y="3"/>
                    </a:cubicBezTo>
                    <a:cubicBezTo>
                      <a:pt x="3" y="3"/>
                      <a:pt x="3" y="3"/>
                      <a:pt x="4" y="3"/>
                    </a:cubicBezTo>
                    <a:cubicBezTo>
                      <a:pt x="5" y="3"/>
                      <a:pt x="5" y="3"/>
                      <a:pt x="6" y="3"/>
                    </a:cubicBezTo>
                    <a:cubicBezTo>
                      <a:pt x="7" y="3"/>
                      <a:pt x="7" y="3"/>
                      <a:pt x="8" y="3"/>
                    </a:cubicBezTo>
                    <a:cubicBezTo>
                      <a:pt x="8" y="3"/>
                      <a:pt x="8" y="3"/>
                      <a:pt x="8" y="3"/>
                    </a:cubicBezTo>
                    <a:cubicBezTo>
                      <a:pt x="8" y="3"/>
                      <a:pt x="8" y="3"/>
                      <a:pt x="8"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5" name="Freeform 375"/>
              <p:cNvSpPr>
                <a:spLocks/>
              </p:cNvSpPr>
              <p:nvPr/>
            </p:nvSpPr>
            <p:spPr bwMode="auto">
              <a:xfrm>
                <a:off x="4387851" y="1303339"/>
                <a:ext cx="65088" cy="85725"/>
              </a:xfrm>
              <a:custGeom>
                <a:avLst/>
                <a:gdLst>
                  <a:gd name="T0" fmla="*/ 2 w 6"/>
                  <a:gd name="T1" fmla="*/ 8 h 8"/>
                  <a:gd name="T2" fmla="*/ 2 w 6"/>
                  <a:gd name="T3" fmla="*/ 8 h 8"/>
                  <a:gd name="T4" fmla="*/ 3 w 6"/>
                  <a:gd name="T5" fmla="*/ 8 h 8"/>
                  <a:gd name="T6" fmla="*/ 3 w 6"/>
                  <a:gd name="T7" fmla="*/ 8 h 8"/>
                  <a:gd name="T8" fmla="*/ 4 w 6"/>
                  <a:gd name="T9" fmla="*/ 7 h 8"/>
                  <a:gd name="T10" fmla="*/ 4 w 6"/>
                  <a:gd name="T11" fmla="*/ 7 h 8"/>
                  <a:gd name="T12" fmla="*/ 4 w 6"/>
                  <a:gd name="T13" fmla="*/ 6 h 8"/>
                  <a:gd name="T14" fmla="*/ 4 w 6"/>
                  <a:gd name="T15" fmla="*/ 6 h 8"/>
                  <a:gd name="T16" fmla="*/ 4 w 6"/>
                  <a:gd name="T17" fmla="*/ 5 h 8"/>
                  <a:gd name="T18" fmla="*/ 4 w 6"/>
                  <a:gd name="T19" fmla="*/ 5 h 8"/>
                  <a:gd name="T20" fmla="*/ 5 w 6"/>
                  <a:gd name="T21" fmla="*/ 4 h 8"/>
                  <a:gd name="T22" fmla="*/ 6 w 6"/>
                  <a:gd name="T23" fmla="*/ 4 h 8"/>
                  <a:gd name="T24" fmla="*/ 6 w 6"/>
                  <a:gd name="T25" fmla="*/ 3 h 8"/>
                  <a:gd name="T26" fmla="*/ 5 w 6"/>
                  <a:gd name="T27" fmla="*/ 3 h 8"/>
                  <a:gd name="T28" fmla="*/ 5 w 6"/>
                  <a:gd name="T29" fmla="*/ 2 h 8"/>
                  <a:gd name="T30" fmla="*/ 5 w 6"/>
                  <a:gd name="T31" fmla="*/ 1 h 8"/>
                  <a:gd name="T32" fmla="*/ 5 w 6"/>
                  <a:gd name="T33" fmla="*/ 0 h 8"/>
                  <a:gd name="T34" fmla="*/ 5 w 6"/>
                  <a:gd name="T35" fmla="*/ 0 h 8"/>
                  <a:gd name="T36" fmla="*/ 4 w 6"/>
                  <a:gd name="T37" fmla="*/ 1 h 8"/>
                  <a:gd name="T38" fmla="*/ 3 w 6"/>
                  <a:gd name="T39" fmla="*/ 1 h 8"/>
                  <a:gd name="T40" fmla="*/ 2 w 6"/>
                  <a:gd name="T41" fmla="*/ 1 h 8"/>
                  <a:gd name="T42" fmla="*/ 1 w 6"/>
                  <a:gd name="T43" fmla="*/ 2 h 8"/>
                  <a:gd name="T44" fmla="*/ 0 w 6"/>
                  <a:gd name="T45" fmla="*/ 3 h 8"/>
                  <a:gd name="T46" fmla="*/ 0 w 6"/>
                  <a:gd name="T47" fmla="*/ 4 h 8"/>
                  <a:gd name="T48" fmla="*/ 0 w 6"/>
                  <a:gd name="T49" fmla="*/ 5 h 8"/>
                  <a:gd name="T50" fmla="*/ 1 w 6"/>
                  <a:gd name="T51" fmla="*/ 6 h 8"/>
                  <a:gd name="T52" fmla="*/ 1 w 6"/>
                  <a:gd name="T53" fmla="*/ 7 h 8"/>
                  <a:gd name="T54" fmla="*/ 2 w 6"/>
                  <a:gd name="T5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8">
                    <a:moveTo>
                      <a:pt x="2" y="8"/>
                    </a:moveTo>
                    <a:cubicBezTo>
                      <a:pt x="2" y="8"/>
                      <a:pt x="2" y="8"/>
                      <a:pt x="2" y="8"/>
                    </a:cubicBezTo>
                    <a:cubicBezTo>
                      <a:pt x="3" y="8"/>
                      <a:pt x="3" y="8"/>
                      <a:pt x="3" y="8"/>
                    </a:cubicBezTo>
                    <a:cubicBezTo>
                      <a:pt x="3" y="8"/>
                      <a:pt x="3" y="8"/>
                      <a:pt x="3" y="8"/>
                    </a:cubicBezTo>
                    <a:cubicBezTo>
                      <a:pt x="4" y="8"/>
                      <a:pt x="4" y="7"/>
                      <a:pt x="4" y="7"/>
                    </a:cubicBezTo>
                    <a:cubicBezTo>
                      <a:pt x="4" y="7"/>
                      <a:pt x="4" y="7"/>
                      <a:pt x="4" y="7"/>
                    </a:cubicBezTo>
                    <a:cubicBezTo>
                      <a:pt x="4" y="7"/>
                      <a:pt x="4" y="7"/>
                      <a:pt x="4" y="6"/>
                    </a:cubicBezTo>
                    <a:cubicBezTo>
                      <a:pt x="4" y="6"/>
                      <a:pt x="3" y="6"/>
                      <a:pt x="4" y="6"/>
                    </a:cubicBezTo>
                    <a:cubicBezTo>
                      <a:pt x="4" y="5"/>
                      <a:pt x="4" y="6"/>
                      <a:pt x="4" y="5"/>
                    </a:cubicBezTo>
                    <a:cubicBezTo>
                      <a:pt x="4" y="5"/>
                      <a:pt x="4" y="5"/>
                      <a:pt x="4" y="5"/>
                    </a:cubicBezTo>
                    <a:cubicBezTo>
                      <a:pt x="4" y="4"/>
                      <a:pt x="5" y="4"/>
                      <a:pt x="5" y="4"/>
                    </a:cubicBezTo>
                    <a:cubicBezTo>
                      <a:pt x="5" y="4"/>
                      <a:pt x="5" y="4"/>
                      <a:pt x="6" y="4"/>
                    </a:cubicBezTo>
                    <a:cubicBezTo>
                      <a:pt x="6" y="4"/>
                      <a:pt x="6" y="3"/>
                      <a:pt x="6" y="3"/>
                    </a:cubicBezTo>
                    <a:cubicBezTo>
                      <a:pt x="6" y="3"/>
                      <a:pt x="5" y="3"/>
                      <a:pt x="5" y="3"/>
                    </a:cubicBezTo>
                    <a:cubicBezTo>
                      <a:pt x="5" y="3"/>
                      <a:pt x="5" y="3"/>
                      <a:pt x="5" y="2"/>
                    </a:cubicBezTo>
                    <a:cubicBezTo>
                      <a:pt x="5" y="2"/>
                      <a:pt x="5" y="2"/>
                      <a:pt x="5" y="1"/>
                    </a:cubicBezTo>
                    <a:cubicBezTo>
                      <a:pt x="5" y="1"/>
                      <a:pt x="5" y="1"/>
                      <a:pt x="5" y="0"/>
                    </a:cubicBezTo>
                    <a:cubicBezTo>
                      <a:pt x="5" y="0"/>
                      <a:pt x="5" y="0"/>
                      <a:pt x="5" y="0"/>
                    </a:cubicBezTo>
                    <a:cubicBezTo>
                      <a:pt x="4" y="0"/>
                      <a:pt x="4" y="0"/>
                      <a:pt x="4" y="1"/>
                    </a:cubicBezTo>
                    <a:cubicBezTo>
                      <a:pt x="4" y="1"/>
                      <a:pt x="4" y="1"/>
                      <a:pt x="3" y="1"/>
                    </a:cubicBezTo>
                    <a:cubicBezTo>
                      <a:pt x="3" y="1"/>
                      <a:pt x="3" y="1"/>
                      <a:pt x="2" y="1"/>
                    </a:cubicBezTo>
                    <a:cubicBezTo>
                      <a:pt x="2" y="1"/>
                      <a:pt x="1" y="1"/>
                      <a:pt x="1" y="2"/>
                    </a:cubicBezTo>
                    <a:cubicBezTo>
                      <a:pt x="1" y="2"/>
                      <a:pt x="0" y="2"/>
                      <a:pt x="0" y="3"/>
                    </a:cubicBezTo>
                    <a:cubicBezTo>
                      <a:pt x="0" y="3"/>
                      <a:pt x="0" y="4"/>
                      <a:pt x="0" y="4"/>
                    </a:cubicBezTo>
                    <a:cubicBezTo>
                      <a:pt x="0" y="5"/>
                      <a:pt x="0" y="5"/>
                      <a:pt x="0" y="5"/>
                    </a:cubicBezTo>
                    <a:cubicBezTo>
                      <a:pt x="1" y="5"/>
                      <a:pt x="1" y="5"/>
                      <a:pt x="1" y="6"/>
                    </a:cubicBezTo>
                    <a:cubicBezTo>
                      <a:pt x="1" y="6"/>
                      <a:pt x="1" y="7"/>
                      <a:pt x="1" y="7"/>
                    </a:cubicBezTo>
                    <a:cubicBezTo>
                      <a:pt x="1" y="7"/>
                      <a:pt x="2" y="7"/>
                      <a:pt x="2" y="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6" name="Freeform 376"/>
              <p:cNvSpPr>
                <a:spLocks/>
              </p:cNvSpPr>
              <p:nvPr/>
            </p:nvSpPr>
            <p:spPr bwMode="auto">
              <a:xfrm>
                <a:off x="4646614" y="1724026"/>
                <a:ext cx="53975" cy="53975"/>
              </a:xfrm>
              <a:custGeom>
                <a:avLst/>
                <a:gdLst>
                  <a:gd name="T0" fmla="*/ 5 w 5"/>
                  <a:gd name="T1" fmla="*/ 2 h 5"/>
                  <a:gd name="T2" fmla="*/ 4 w 5"/>
                  <a:gd name="T3" fmla="*/ 1 h 5"/>
                  <a:gd name="T4" fmla="*/ 4 w 5"/>
                  <a:gd name="T5" fmla="*/ 0 h 5"/>
                  <a:gd name="T6" fmla="*/ 4 w 5"/>
                  <a:gd name="T7" fmla="*/ 0 h 5"/>
                  <a:gd name="T8" fmla="*/ 3 w 5"/>
                  <a:gd name="T9" fmla="*/ 1 h 5"/>
                  <a:gd name="T10" fmla="*/ 2 w 5"/>
                  <a:gd name="T11" fmla="*/ 1 h 5"/>
                  <a:gd name="T12" fmla="*/ 1 w 5"/>
                  <a:gd name="T13" fmla="*/ 2 h 5"/>
                  <a:gd name="T14" fmla="*/ 0 w 5"/>
                  <a:gd name="T15" fmla="*/ 3 h 5"/>
                  <a:gd name="T16" fmla="*/ 0 w 5"/>
                  <a:gd name="T17" fmla="*/ 3 h 5"/>
                  <a:gd name="T18" fmla="*/ 1 w 5"/>
                  <a:gd name="T19" fmla="*/ 4 h 5"/>
                  <a:gd name="T20" fmla="*/ 3 w 5"/>
                  <a:gd name="T21" fmla="*/ 4 h 5"/>
                  <a:gd name="T22" fmla="*/ 3 w 5"/>
                  <a:gd name="T23" fmla="*/ 5 h 5"/>
                  <a:gd name="T24" fmla="*/ 4 w 5"/>
                  <a:gd name="T25" fmla="*/ 5 h 5"/>
                  <a:gd name="T26" fmla="*/ 4 w 5"/>
                  <a:gd name="T27" fmla="*/ 5 h 5"/>
                  <a:gd name="T28" fmla="*/ 4 w 5"/>
                  <a:gd name="T29" fmla="*/ 4 h 5"/>
                  <a:gd name="T30" fmla="*/ 4 w 5"/>
                  <a:gd name="T31" fmla="*/ 3 h 5"/>
                  <a:gd name="T32" fmla="*/ 5 w 5"/>
                  <a:gd name="T33" fmla="*/ 3 h 5"/>
                  <a:gd name="T34" fmla="*/ 5 w 5"/>
                  <a:gd name="T35" fmla="*/ 3 h 5"/>
                  <a:gd name="T36" fmla="*/ 5 w 5"/>
                  <a:gd name="T37" fmla="*/ 2 h 5"/>
                  <a:gd name="T38" fmla="*/ 5 w 5"/>
                  <a:gd name="T3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5">
                    <a:moveTo>
                      <a:pt x="5" y="2"/>
                    </a:moveTo>
                    <a:cubicBezTo>
                      <a:pt x="5" y="1"/>
                      <a:pt x="4" y="1"/>
                      <a:pt x="4" y="1"/>
                    </a:cubicBezTo>
                    <a:cubicBezTo>
                      <a:pt x="4" y="0"/>
                      <a:pt x="4" y="0"/>
                      <a:pt x="4" y="0"/>
                    </a:cubicBezTo>
                    <a:cubicBezTo>
                      <a:pt x="4" y="0"/>
                      <a:pt x="4" y="0"/>
                      <a:pt x="4" y="0"/>
                    </a:cubicBezTo>
                    <a:cubicBezTo>
                      <a:pt x="4" y="1"/>
                      <a:pt x="3" y="1"/>
                      <a:pt x="3" y="1"/>
                    </a:cubicBezTo>
                    <a:cubicBezTo>
                      <a:pt x="2" y="1"/>
                      <a:pt x="2" y="1"/>
                      <a:pt x="2" y="1"/>
                    </a:cubicBezTo>
                    <a:cubicBezTo>
                      <a:pt x="2" y="2"/>
                      <a:pt x="2" y="2"/>
                      <a:pt x="1" y="2"/>
                    </a:cubicBezTo>
                    <a:cubicBezTo>
                      <a:pt x="1" y="2"/>
                      <a:pt x="1" y="3"/>
                      <a:pt x="0" y="3"/>
                    </a:cubicBezTo>
                    <a:cubicBezTo>
                      <a:pt x="0" y="3"/>
                      <a:pt x="0" y="3"/>
                      <a:pt x="0" y="3"/>
                    </a:cubicBezTo>
                    <a:cubicBezTo>
                      <a:pt x="1" y="4"/>
                      <a:pt x="1" y="4"/>
                      <a:pt x="1" y="4"/>
                    </a:cubicBezTo>
                    <a:cubicBezTo>
                      <a:pt x="2" y="4"/>
                      <a:pt x="2" y="4"/>
                      <a:pt x="3" y="4"/>
                    </a:cubicBezTo>
                    <a:cubicBezTo>
                      <a:pt x="3" y="5"/>
                      <a:pt x="3" y="5"/>
                      <a:pt x="3" y="5"/>
                    </a:cubicBezTo>
                    <a:cubicBezTo>
                      <a:pt x="4" y="5"/>
                      <a:pt x="4" y="5"/>
                      <a:pt x="4" y="5"/>
                    </a:cubicBezTo>
                    <a:cubicBezTo>
                      <a:pt x="4" y="5"/>
                      <a:pt x="4" y="5"/>
                      <a:pt x="4" y="5"/>
                    </a:cubicBezTo>
                    <a:cubicBezTo>
                      <a:pt x="4" y="4"/>
                      <a:pt x="4" y="4"/>
                      <a:pt x="4" y="4"/>
                    </a:cubicBezTo>
                    <a:cubicBezTo>
                      <a:pt x="4" y="4"/>
                      <a:pt x="4" y="3"/>
                      <a:pt x="4" y="3"/>
                    </a:cubicBezTo>
                    <a:cubicBezTo>
                      <a:pt x="4" y="3"/>
                      <a:pt x="4" y="3"/>
                      <a:pt x="5" y="3"/>
                    </a:cubicBezTo>
                    <a:cubicBezTo>
                      <a:pt x="5" y="3"/>
                      <a:pt x="5" y="3"/>
                      <a:pt x="5" y="3"/>
                    </a:cubicBezTo>
                    <a:cubicBezTo>
                      <a:pt x="5" y="3"/>
                      <a:pt x="5" y="3"/>
                      <a:pt x="5" y="2"/>
                    </a:cubicBezTo>
                    <a:cubicBezTo>
                      <a:pt x="5" y="2"/>
                      <a:pt x="4" y="2"/>
                      <a:pt x="5"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7" name="Freeform 377"/>
              <p:cNvSpPr>
                <a:spLocks/>
              </p:cNvSpPr>
              <p:nvPr/>
            </p:nvSpPr>
            <p:spPr bwMode="auto">
              <a:xfrm>
                <a:off x="5111751" y="205898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8" name="Freeform 378"/>
              <p:cNvSpPr>
                <a:spLocks/>
              </p:cNvSpPr>
              <p:nvPr/>
            </p:nvSpPr>
            <p:spPr bwMode="auto">
              <a:xfrm>
                <a:off x="5111751" y="1984376"/>
                <a:ext cx="20638" cy="74613"/>
              </a:xfrm>
              <a:custGeom>
                <a:avLst/>
                <a:gdLst>
                  <a:gd name="T0" fmla="*/ 2 w 2"/>
                  <a:gd name="T1" fmla="*/ 3 h 7"/>
                  <a:gd name="T2" fmla="*/ 2 w 2"/>
                  <a:gd name="T3" fmla="*/ 2 h 7"/>
                  <a:gd name="T4" fmla="*/ 2 w 2"/>
                  <a:gd name="T5" fmla="*/ 1 h 7"/>
                  <a:gd name="T6" fmla="*/ 2 w 2"/>
                  <a:gd name="T7" fmla="*/ 0 h 7"/>
                  <a:gd name="T8" fmla="*/ 1 w 2"/>
                  <a:gd name="T9" fmla="*/ 0 h 7"/>
                  <a:gd name="T10" fmla="*/ 1 w 2"/>
                  <a:gd name="T11" fmla="*/ 1 h 7"/>
                  <a:gd name="T12" fmla="*/ 1 w 2"/>
                  <a:gd name="T13" fmla="*/ 2 h 7"/>
                  <a:gd name="T14" fmla="*/ 1 w 2"/>
                  <a:gd name="T15" fmla="*/ 4 h 7"/>
                  <a:gd name="T16" fmla="*/ 1 w 2"/>
                  <a:gd name="T17" fmla="*/ 5 h 7"/>
                  <a:gd name="T18" fmla="*/ 1 w 2"/>
                  <a:gd name="T19" fmla="*/ 6 h 7"/>
                  <a:gd name="T20" fmla="*/ 0 w 2"/>
                  <a:gd name="T21" fmla="*/ 7 h 7"/>
                  <a:gd name="T22" fmla="*/ 2 w 2"/>
                  <a:gd name="T23" fmla="*/ 7 h 7"/>
                  <a:gd name="T24" fmla="*/ 2 w 2"/>
                  <a:gd name="T25" fmla="*/ 6 h 7"/>
                  <a:gd name="T26" fmla="*/ 2 w 2"/>
                  <a:gd name="T27" fmla="*/ 5 h 7"/>
                  <a:gd name="T28" fmla="*/ 2 w 2"/>
                  <a:gd name="T29" fmla="*/ 4 h 7"/>
                  <a:gd name="T30" fmla="*/ 2 w 2"/>
                  <a:gd name="T3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7">
                    <a:moveTo>
                      <a:pt x="2" y="3"/>
                    </a:moveTo>
                    <a:cubicBezTo>
                      <a:pt x="2" y="3"/>
                      <a:pt x="2" y="3"/>
                      <a:pt x="2" y="2"/>
                    </a:cubicBezTo>
                    <a:cubicBezTo>
                      <a:pt x="2" y="2"/>
                      <a:pt x="2" y="2"/>
                      <a:pt x="2" y="1"/>
                    </a:cubicBezTo>
                    <a:cubicBezTo>
                      <a:pt x="2" y="1"/>
                      <a:pt x="2" y="1"/>
                      <a:pt x="2" y="0"/>
                    </a:cubicBezTo>
                    <a:cubicBezTo>
                      <a:pt x="2" y="0"/>
                      <a:pt x="1" y="0"/>
                      <a:pt x="1" y="0"/>
                    </a:cubicBezTo>
                    <a:cubicBezTo>
                      <a:pt x="1" y="1"/>
                      <a:pt x="1" y="1"/>
                      <a:pt x="1" y="1"/>
                    </a:cubicBezTo>
                    <a:cubicBezTo>
                      <a:pt x="1" y="1"/>
                      <a:pt x="1" y="2"/>
                      <a:pt x="1" y="2"/>
                    </a:cubicBezTo>
                    <a:cubicBezTo>
                      <a:pt x="1" y="4"/>
                      <a:pt x="1" y="4"/>
                      <a:pt x="1" y="4"/>
                    </a:cubicBezTo>
                    <a:cubicBezTo>
                      <a:pt x="1" y="4"/>
                      <a:pt x="1" y="4"/>
                      <a:pt x="1" y="5"/>
                    </a:cubicBezTo>
                    <a:cubicBezTo>
                      <a:pt x="1" y="5"/>
                      <a:pt x="1" y="5"/>
                      <a:pt x="1" y="6"/>
                    </a:cubicBezTo>
                    <a:cubicBezTo>
                      <a:pt x="1" y="6"/>
                      <a:pt x="1" y="7"/>
                      <a:pt x="0" y="7"/>
                    </a:cubicBezTo>
                    <a:cubicBezTo>
                      <a:pt x="1" y="7"/>
                      <a:pt x="1" y="7"/>
                      <a:pt x="2" y="7"/>
                    </a:cubicBezTo>
                    <a:cubicBezTo>
                      <a:pt x="2" y="7"/>
                      <a:pt x="2" y="6"/>
                      <a:pt x="2" y="6"/>
                    </a:cubicBezTo>
                    <a:cubicBezTo>
                      <a:pt x="2" y="6"/>
                      <a:pt x="2" y="6"/>
                      <a:pt x="2" y="5"/>
                    </a:cubicBezTo>
                    <a:cubicBezTo>
                      <a:pt x="2" y="5"/>
                      <a:pt x="2" y="5"/>
                      <a:pt x="2" y="4"/>
                    </a:cubicBezTo>
                    <a:cubicBezTo>
                      <a:pt x="2" y="4"/>
                      <a:pt x="2" y="4"/>
                      <a:pt x="2"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9" name="Freeform 379"/>
              <p:cNvSpPr>
                <a:spLocks/>
              </p:cNvSpPr>
              <p:nvPr/>
            </p:nvSpPr>
            <p:spPr bwMode="auto">
              <a:xfrm>
                <a:off x="8220076" y="3140076"/>
                <a:ext cx="33338" cy="22225"/>
              </a:xfrm>
              <a:custGeom>
                <a:avLst/>
                <a:gdLst>
                  <a:gd name="T0" fmla="*/ 1 w 3"/>
                  <a:gd name="T1" fmla="*/ 2 h 2"/>
                  <a:gd name="T2" fmla="*/ 2 w 3"/>
                  <a:gd name="T3" fmla="*/ 2 h 2"/>
                  <a:gd name="T4" fmla="*/ 3 w 3"/>
                  <a:gd name="T5" fmla="*/ 1 h 2"/>
                  <a:gd name="T6" fmla="*/ 2 w 3"/>
                  <a:gd name="T7" fmla="*/ 0 h 2"/>
                  <a:gd name="T8" fmla="*/ 1 w 3"/>
                  <a:gd name="T9" fmla="*/ 0 h 2"/>
                  <a:gd name="T10" fmla="*/ 0 w 3"/>
                  <a:gd name="T11" fmla="*/ 1 h 2"/>
                  <a:gd name="T12" fmla="*/ 0 w 3"/>
                  <a:gd name="T13" fmla="*/ 2 h 2"/>
                  <a:gd name="T14" fmla="*/ 1 w 3"/>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1" y="2"/>
                    </a:moveTo>
                    <a:cubicBezTo>
                      <a:pt x="1" y="2"/>
                      <a:pt x="2" y="2"/>
                      <a:pt x="2" y="2"/>
                    </a:cubicBezTo>
                    <a:cubicBezTo>
                      <a:pt x="2" y="2"/>
                      <a:pt x="2" y="2"/>
                      <a:pt x="3" y="1"/>
                    </a:cubicBezTo>
                    <a:cubicBezTo>
                      <a:pt x="3" y="1"/>
                      <a:pt x="2" y="1"/>
                      <a:pt x="2" y="0"/>
                    </a:cubicBezTo>
                    <a:cubicBezTo>
                      <a:pt x="1" y="0"/>
                      <a:pt x="1" y="0"/>
                      <a:pt x="1" y="0"/>
                    </a:cubicBezTo>
                    <a:cubicBezTo>
                      <a:pt x="0" y="0"/>
                      <a:pt x="0" y="1"/>
                      <a:pt x="0" y="1"/>
                    </a:cubicBezTo>
                    <a:cubicBezTo>
                      <a:pt x="0" y="1"/>
                      <a:pt x="0" y="2"/>
                      <a:pt x="0" y="2"/>
                    </a:cubicBezTo>
                    <a:cubicBezTo>
                      <a:pt x="0" y="2"/>
                      <a:pt x="0"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0" name="Freeform 380"/>
              <p:cNvSpPr>
                <a:spLocks/>
              </p:cNvSpPr>
              <p:nvPr/>
            </p:nvSpPr>
            <p:spPr bwMode="auto">
              <a:xfrm>
                <a:off x="8307389" y="3162301"/>
                <a:ext cx="20638" cy="11113"/>
              </a:xfrm>
              <a:custGeom>
                <a:avLst/>
                <a:gdLst>
                  <a:gd name="T0" fmla="*/ 1 w 2"/>
                  <a:gd name="T1" fmla="*/ 1 h 1"/>
                  <a:gd name="T2" fmla="*/ 2 w 2"/>
                  <a:gd name="T3" fmla="*/ 1 h 1"/>
                  <a:gd name="T4" fmla="*/ 2 w 2"/>
                  <a:gd name="T5" fmla="*/ 1 h 1"/>
                  <a:gd name="T6" fmla="*/ 1 w 2"/>
                  <a:gd name="T7" fmla="*/ 0 h 1"/>
                  <a:gd name="T8" fmla="*/ 0 w 2"/>
                  <a:gd name="T9" fmla="*/ 0 h 1"/>
                  <a:gd name="T10" fmla="*/ 0 w 2"/>
                  <a:gd name="T11" fmla="*/ 1 h 1"/>
                  <a:gd name="T12" fmla="*/ 1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1"/>
                    </a:moveTo>
                    <a:cubicBezTo>
                      <a:pt x="1" y="1"/>
                      <a:pt x="2" y="1"/>
                      <a:pt x="2" y="1"/>
                    </a:cubicBezTo>
                    <a:cubicBezTo>
                      <a:pt x="2" y="1"/>
                      <a:pt x="2" y="1"/>
                      <a:pt x="2" y="1"/>
                    </a:cubicBezTo>
                    <a:cubicBezTo>
                      <a:pt x="2" y="0"/>
                      <a:pt x="1" y="0"/>
                      <a:pt x="1" y="0"/>
                    </a:cubicBezTo>
                    <a:cubicBezTo>
                      <a:pt x="1" y="0"/>
                      <a:pt x="0" y="0"/>
                      <a:pt x="0" y="0"/>
                    </a:cubicBezTo>
                    <a:cubicBezTo>
                      <a:pt x="0" y="1"/>
                      <a:pt x="0" y="1"/>
                      <a:pt x="0" y="1"/>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1" name="Freeform 381"/>
              <p:cNvSpPr>
                <a:spLocks/>
              </p:cNvSpPr>
              <p:nvPr/>
            </p:nvSpPr>
            <p:spPr bwMode="auto">
              <a:xfrm>
                <a:off x="8339139" y="3173414"/>
                <a:ext cx="33338" cy="31750"/>
              </a:xfrm>
              <a:custGeom>
                <a:avLst/>
                <a:gdLst>
                  <a:gd name="T0" fmla="*/ 0 w 3"/>
                  <a:gd name="T1" fmla="*/ 2 h 3"/>
                  <a:gd name="T2" fmla="*/ 1 w 3"/>
                  <a:gd name="T3" fmla="*/ 2 h 3"/>
                  <a:gd name="T4" fmla="*/ 2 w 3"/>
                  <a:gd name="T5" fmla="*/ 3 h 3"/>
                  <a:gd name="T6" fmla="*/ 3 w 3"/>
                  <a:gd name="T7" fmla="*/ 3 h 3"/>
                  <a:gd name="T8" fmla="*/ 3 w 3"/>
                  <a:gd name="T9" fmla="*/ 2 h 3"/>
                  <a:gd name="T10" fmla="*/ 2 w 3"/>
                  <a:gd name="T11" fmla="*/ 1 h 3"/>
                  <a:gd name="T12" fmla="*/ 1 w 3"/>
                  <a:gd name="T13" fmla="*/ 1 h 3"/>
                  <a:gd name="T14" fmla="*/ 0 w 3"/>
                  <a:gd name="T15" fmla="*/ 0 h 3"/>
                  <a:gd name="T16" fmla="*/ 0 w 3"/>
                  <a:gd name="T17" fmla="*/ 1 h 3"/>
                  <a:gd name="T18" fmla="*/ 0 w 3"/>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2"/>
                    </a:moveTo>
                    <a:cubicBezTo>
                      <a:pt x="0" y="2"/>
                      <a:pt x="1" y="2"/>
                      <a:pt x="1" y="2"/>
                    </a:cubicBezTo>
                    <a:cubicBezTo>
                      <a:pt x="2" y="2"/>
                      <a:pt x="1" y="3"/>
                      <a:pt x="2" y="3"/>
                    </a:cubicBezTo>
                    <a:cubicBezTo>
                      <a:pt x="2" y="3"/>
                      <a:pt x="2" y="3"/>
                      <a:pt x="3" y="3"/>
                    </a:cubicBezTo>
                    <a:cubicBezTo>
                      <a:pt x="3" y="3"/>
                      <a:pt x="3" y="2"/>
                      <a:pt x="3" y="2"/>
                    </a:cubicBezTo>
                    <a:cubicBezTo>
                      <a:pt x="3" y="2"/>
                      <a:pt x="2" y="2"/>
                      <a:pt x="2" y="1"/>
                    </a:cubicBezTo>
                    <a:cubicBezTo>
                      <a:pt x="2" y="1"/>
                      <a:pt x="2" y="1"/>
                      <a:pt x="1" y="1"/>
                    </a:cubicBezTo>
                    <a:cubicBezTo>
                      <a:pt x="1" y="0"/>
                      <a:pt x="0" y="0"/>
                      <a:pt x="0" y="0"/>
                    </a:cubicBezTo>
                    <a:cubicBezTo>
                      <a:pt x="0" y="1"/>
                      <a:pt x="0" y="1"/>
                      <a:pt x="0" y="1"/>
                    </a:cubicBezTo>
                    <a:cubicBezTo>
                      <a:pt x="0" y="1"/>
                      <a:pt x="0" y="1"/>
                      <a:pt x="0"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2" name="Freeform 382"/>
              <p:cNvSpPr>
                <a:spLocks/>
              </p:cNvSpPr>
              <p:nvPr/>
            </p:nvSpPr>
            <p:spPr bwMode="auto">
              <a:xfrm>
                <a:off x="8220076" y="3249614"/>
                <a:ext cx="22225" cy="20638"/>
              </a:xfrm>
              <a:custGeom>
                <a:avLst/>
                <a:gdLst>
                  <a:gd name="T0" fmla="*/ 1 w 2"/>
                  <a:gd name="T1" fmla="*/ 1 h 2"/>
                  <a:gd name="T2" fmla="*/ 2 w 2"/>
                  <a:gd name="T3" fmla="*/ 1 h 2"/>
                  <a:gd name="T4" fmla="*/ 1 w 2"/>
                  <a:gd name="T5" fmla="*/ 1 h 2"/>
                  <a:gd name="T6" fmla="*/ 1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2" y="2"/>
                      <a:pt x="2" y="1"/>
                    </a:cubicBezTo>
                    <a:cubicBezTo>
                      <a:pt x="2" y="1"/>
                      <a:pt x="2" y="1"/>
                      <a:pt x="1" y="1"/>
                    </a:cubicBezTo>
                    <a:cubicBezTo>
                      <a:pt x="1" y="0"/>
                      <a:pt x="1" y="0"/>
                      <a:pt x="1" y="0"/>
                    </a:cubicBezTo>
                    <a:cubicBezTo>
                      <a:pt x="1" y="0"/>
                      <a:pt x="0"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3" name="Freeform 383"/>
              <p:cNvSpPr>
                <a:spLocks/>
              </p:cNvSpPr>
              <p:nvPr/>
            </p:nvSpPr>
            <p:spPr bwMode="auto">
              <a:xfrm>
                <a:off x="8242301" y="3259139"/>
                <a:ext cx="11113" cy="11113"/>
              </a:xfrm>
              <a:custGeom>
                <a:avLst/>
                <a:gdLst>
                  <a:gd name="T0" fmla="*/ 0 w 1"/>
                  <a:gd name="T1" fmla="*/ 1 h 1"/>
                  <a:gd name="T2" fmla="*/ 1 w 1"/>
                  <a:gd name="T3" fmla="*/ 1 h 1"/>
                  <a:gd name="T4" fmla="*/ 1 w 1"/>
                  <a:gd name="T5" fmla="*/ 1 h 1"/>
                  <a:gd name="T6" fmla="*/ 0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1"/>
                      <a:pt x="1" y="1"/>
                      <a:pt x="1" y="1"/>
                    </a:cubicBezTo>
                    <a:cubicBezTo>
                      <a:pt x="1" y="1"/>
                      <a:pt x="1" y="1"/>
                      <a:pt x="1" y="1"/>
                    </a:cubicBezTo>
                    <a:cubicBezTo>
                      <a:pt x="1" y="0"/>
                      <a:pt x="0" y="0"/>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4" name="Freeform 384"/>
              <p:cNvSpPr>
                <a:spLocks/>
              </p:cNvSpPr>
              <p:nvPr/>
            </p:nvSpPr>
            <p:spPr bwMode="auto">
              <a:xfrm>
                <a:off x="8318501" y="3357564"/>
                <a:ext cx="9525" cy="9525"/>
              </a:xfrm>
              <a:custGeom>
                <a:avLst/>
                <a:gdLst>
                  <a:gd name="T0" fmla="*/ 1 w 1"/>
                  <a:gd name="T1" fmla="*/ 1 h 1"/>
                  <a:gd name="T2" fmla="*/ 1 w 1"/>
                  <a:gd name="T3" fmla="*/ 1 h 1"/>
                  <a:gd name="T4" fmla="*/ 1 w 1"/>
                  <a:gd name="T5" fmla="*/ 1 h 1"/>
                  <a:gd name="T6" fmla="*/ 0 w 1"/>
                  <a:gd name="T7" fmla="*/ 0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1" y="1"/>
                      <a:pt x="1" y="1"/>
                      <a:pt x="1" y="1"/>
                    </a:cubicBezTo>
                    <a:cubicBezTo>
                      <a:pt x="1" y="0"/>
                      <a:pt x="1" y="0"/>
                      <a:pt x="0" y="0"/>
                    </a:cubicBezTo>
                    <a:cubicBezTo>
                      <a:pt x="0" y="0"/>
                      <a:pt x="0" y="0"/>
                      <a:pt x="0" y="1"/>
                    </a:cubicBezTo>
                    <a:cubicBezTo>
                      <a:pt x="0" y="1"/>
                      <a:pt x="0"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5" name="Freeform 385"/>
              <p:cNvSpPr>
                <a:spLocks/>
              </p:cNvSpPr>
              <p:nvPr/>
            </p:nvSpPr>
            <p:spPr bwMode="auto">
              <a:xfrm>
                <a:off x="8307389" y="3378201"/>
                <a:ext cx="20638" cy="22225"/>
              </a:xfrm>
              <a:custGeom>
                <a:avLst/>
                <a:gdLst>
                  <a:gd name="T0" fmla="*/ 2 w 2"/>
                  <a:gd name="T1" fmla="*/ 2 h 2"/>
                  <a:gd name="T2" fmla="*/ 1 w 2"/>
                  <a:gd name="T3" fmla="*/ 1 h 2"/>
                  <a:gd name="T4" fmla="*/ 1 w 2"/>
                  <a:gd name="T5" fmla="*/ 1 h 2"/>
                  <a:gd name="T6" fmla="*/ 0 w 2"/>
                  <a:gd name="T7" fmla="*/ 0 h 2"/>
                  <a:gd name="T8" fmla="*/ 0 w 2"/>
                  <a:gd name="T9" fmla="*/ 1 h 2"/>
                  <a:gd name="T10" fmla="*/ 0 w 2"/>
                  <a:gd name="T11" fmla="*/ 2 h 2"/>
                  <a:gd name="T12" fmla="*/ 1 w 2"/>
                  <a:gd name="T13" fmla="*/ 2 h 2"/>
                  <a:gd name="T14" fmla="*/ 2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2"/>
                    </a:moveTo>
                    <a:cubicBezTo>
                      <a:pt x="2" y="1"/>
                      <a:pt x="1" y="1"/>
                      <a:pt x="1" y="1"/>
                    </a:cubicBezTo>
                    <a:cubicBezTo>
                      <a:pt x="1" y="1"/>
                      <a:pt x="1" y="1"/>
                      <a:pt x="1" y="1"/>
                    </a:cubicBezTo>
                    <a:cubicBezTo>
                      <a:pt x="0" y="1"/>
                      <a:pt x="0" y="0"/>
                      <a:pt x="0" y="0"/>
                    </a:cubicBezTo>
                    <a:cubicBezTo>
                      <a:pt x="0" y="1"/>
                      <a:pt x="0" y="1"/>
                      <a:pt x="0" y="1"/>
                    </a:cubicBezTo>
                    <a:cubicBezTo>
                      <a:pt x="0" y="1"/>
                      <a:pt x="0" y="2"/>
                      <a:pt x="0" y="2"/>
                    </a:cubicBezTo>
                    <a:cubicBezTo>
                      <a:pt x="0" y="2"/>
                      <a:pt x="1" y="2"/>
                      <a:pt x="1" y="2"/>
                    </a:cubicBezTo>
                    <a:cubicBezTo>
                      <a:pt x="1" y="2"/>
                      <a:pt x="2" y="2"/>
                      <a:pt x="2"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6" name="Freeform 386"/>
              <p:cNvSpPr>
                <a:spLocks/>
              </p:cNvSpPr>
              <p:nvPr/>
            </p:nvSpPr>
            <p:spPr bwMode="auto">
              <a:xfrm>
                <a:off x="8318501" y="3400426"/>
                <a:ext cx="20638" cy="11113"/>
              </a:xfrm>
              <a:custGeom>
                <a:avLst/>
                <a:gdLst>
                  <a:gd name="T0" fmla="*/ 1 w 2"/>
                  <a:gd name="T1" fmla="*/ 1 h 1"/>
                  <a:gd name="T2" fmla="*/ 2 w 2"/>
                  <a:gd name="T3" fmla="*/ 1 h 1"/>
                  <a:gd name="T4" fmla="*/ 1 w 2"/>
                  <a:gd name="T5" fmla="*/ 0 h 1"/>
                  <a:gd name="T6" fmla="*/ 0 w 2"/>
                  <a:gd name="T7" fmla="*/ 0 h 1"/>
                  <a:gd name="T8" fmla="*/ 0 w 2"/>
                  <a:gd name="T9" fmla="*/ 1 h 1"/>
                  <a:gd name="T10" fmla="*/ 1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1" y="1"/>
                    </a:moveTo>
                    <a:cubicBezTo>
                      <a:pt x="1" y="1"/>
                      <a:pt x="2" y="1"/>
                      <a:pt x="2" y="1"/>
                    </a:cubicBezTo>
                    <a:cubicBezTo>
                      <a:pt x="2" y="0"/>
                      <a:pt x="1" y="0"/>
                      <a:pt x="1" y="0"/>
                    </a:cubicBezTo>
                    <a:cubicBezTo>
                      <a:pt x="1" y="0"/>
                      <a:pt x="0" y="0"/>
                      <a:pt x="0" y="0"/>
                    </a:cubicBezTo>
                    <a:cubicBezTo>
                      <a:pt x="0" y="1"/>
                      <a:pt x="0" y="1"/>
                      <a:pt x="0" y="1"/>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7" name="Freeform 387"/>
              <p:cNvSpPr>
                <a:spLocks/>
              </p:cNvSpPr>
              <p:nvPr/>
            </p:nvSpPr>
            <p:spPr bwMode="auto">
              <a:xfrm>
                <a:off x="8361364" y="3367089"/>
                <a:ext cx="20638" cy="22225"/>
              </a:xfrm>
              <a:custGeom>
                <a:avLst/>
                <a:gdLst>
                  <a:gd name="T0" fmla="*/ 1 w 2"/>
                  <a:gd name="T1" fmla="*/ 1 h 2"/>
                  <a:gd name="T2" fmla="*/ 2 w 2"/>
                  <a:gd name="T3" fmla="*/ 1 h 2"/>
                  <a:gd name="T4" fmla="*/ 2 w 2"/>
                  <a:gd name="T5" fmla="*/ 1 h 2"/>
                  <a:gd name="T6" fmla="*/ 1 w 2"/>
                  <a:gd name="T7" fmla="*/ 0 h 2"/>
                  <a:gd name="T8" fmla="*/ 1 w 2"/>
                  <a:gd name="T9" fmla="*/ 1 h 2"/>
                  <a:gd name="T10" fmla="*/ 1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1" y="1"/>
                    </a:moveTo>
                    <a:cubicBezTo>
                      <a:pt x="1" y="1"/>
                      <a:pt x="2" y="1"/>
                      <a:pt x="2" y="1"/>
                    </a:cubicBezTo>
                    <a:cubicBezTo>
                      <a:pt x="2" y="1"/>
                      <a:pt x="2" y="1"/>
                      <a:pt x="2" y="1"/>
                    </a:cubicBezTo>
                    <a:cubicBezTo>
                      <a:pt x="2" y="0"/>
                      <a:pt x="1" y="0"/>
                      <a:pt x="1" y="0"/>
                    </a:cubicBezTo>
                    <a:cubicBezTo>
                      <a:pt x="0" y="1"/>
                      <a:pt x="0" y="1"/>
                      <a:pt x="1" y="1"/>
                    </a:cubicBezTo>
                    <a:cubicBezTo>
                      <a:pt x="1" y="2"/>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8" name="Freeform 388"/>
              <p:cNvSpPr>
                <a:spLocks/>
              </p:cNvSpPr>
              <p:nvPr/>
            </p:nvSpPr>
            <p:spPr bwMode="auto">
              <a:xfrm>
                <a:off x="8264526" y="3216276"/>
                <a:ext cx="117475" cy="76200"/>
              </a:xfrm>
              <a:custGeom>
                <a:avLst/>
                <a:gdLst>
                  <a:gd name="T0" fmla="*/ 10 w 11"/>
                  <a:gd name="T1" fmla="*/ 3 h 7"/>
                  <a:gd name="T2" fmla="*/ 11 w 11"/>
                  <a:gd name="T3" fmla="*/ 2 h 7"/>
                  <a:gd name="T4" fmla="*/ 11 w 11"/>
                  <a:gd name="T5" fmla="*/ 1 h 7"/>
                  <a:gd name="T6" fmla="*/ 10 w 11"/>
                  <a:gd name="T7" fmla="*/ 1 h 7"/>
                  <a:gd name="T8" fmla="*/ 9 w 11"/>
                  <a:gd name="T9" fmla="*/ 0 h 7"/>
                  <a:gd name="T10" fmla="*/ 8 w 11"/>
                  <a:gd name="T11" fmla="*/ 1 h 7"/>
                  <a:gd name="T12" fmla="*/ 8 w 11"/>
                  <a:gd name="T13" fmla="*/ 2 h 7"/>
                  <a:gd name="T14" fmla="*/ 8 w 11"/>
                  <a:gd name="T15" fmla="*/ 3 h 7"/>
                  <a:gd name="T16" fmla="*/ 7 w 11"/>
                  <a:gd name="T17" fmla="*/ 3 h 7"/>
                  <a:gd name="T18" fmla="*/ 7 w 11"/>
                  <a:gd name="T19" fmla="*/ 4 h 7"/>
                  <a:gd name="T20" fmla="*/ 6 w 11"/>
                  <a:gd name="T21" fmla="*/ 4 h 7"/>
                  <a:gd name="T22" fmla="*/ 5 w 11"/>
                  <a:gd name="T23" fmla="*/ 4 h 7"/>
                  <a:gd name="T24" fmla="*/ 4 w 11"/>
                  <a:gd name="T25" fmla="*/ 4 h 7"/>
                  <a:gd name="T26" fmla="*/ 4 w 11"/>
                  <a:gd name="T27" fmla="*/ 4 h 7"/>
                  <a:gd name="T28" fmla="*/ 2 w 11"/>
                  <a:gd name="T29" fmla="*/ 4 h 7"/>
                  <a:gd name="T30" fmla="*/ 1 w 11"/>
                  <a:gd name="T31" fmla="*/ 4 h 7"/>
                  <a:gd name="T32" fmla="*/ 0 w 11"/>
                  <a:gd name="T33" fmla="*/ 4 h 7"/>
                  <a:gd name="T34" fmla="*/ 0 w 11"/>
                  <a:gd name="T35" fmla="*/ 5 h 7"/>
                  <a:gd name="T36" fmla="*/ 1 w 11"/>
                  <a:gd name="T37" fmla="*/ 6 h 7"/>
                  <a:gd name="T38" fmla="*/ 2 w 11"/>
                  <a:gd name="T39" fmla="*/ 6 h 7"/>
                  <a:gd name="T40" fmla="*/ 3 w 11"/>
                  <a:gd name="T41" fmla="*/ 6 h 7"/>
                  <a:gd name="T42" fmla="*/ 4 w 11"/>
                  <a:gd name="T43" fmla="*/ 7 h 7"/>
                  <a:gd name="T44" fmla="*/ 6 w 11"/>
                  <a:gd name="T45" fmla="*/ 6 h 7"/>
                  <a:gd name="T46" fmla="*/ 7 w 11"/>
                  <a:gd name="T47" fmla="*/ 6 h 7"/>
                  <a:gd name="T48" fmla="*/ 8 w 11"/>
                  <a:gd name="T49" fmla="*/ 5 h 7"/>
                  <a:gd name="T50" fmla="*/ 9 w 11"/>
                  <a:gd name="T51" fmla="*/ 4 h 7"/>
                  <a:gd name="T52" fmla="*/ 10 w 11"/>
                  <a:gd name="T53" fmla="*/ 4 h 7"/>
                  <a:gd name="T54" fmla="*/ 10 w 11"/>
                  <a:gd name="T5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7">
                    <a:moveTo>
                      <a:pt x="10" y="3"/>
                    </a:moveTo>
                    <a:cubicBezTo>
                      <a:pt x="11" y="3"/>
                      <a:pt x="11" y="2"/>
                      <a:pt x="11" y="2"/>
                    </a:cubicBezTo>
                    <a:cubicBezTo>
                      <a:pt x="11" y="2"/>
                      <a:pt x="11" y="1"/>
                      <a:pt x="11" y="1"/>
                    </a:cubicBezTo>
                    <a:cubicBezTo>
                      <a:pt x="10" y="1"/>
                      <a:pt x="10" y="1"/>
                      <a:pt x="10" y="1"/>
                    </a:cubicBezTo>
                    <a:cubicBezTo>
                      <a:pt x="9" y="1"/>
                      <a:pt x="9" y="0"/>
                      <a:pt x="9" y="0"/>
                    </a:cubicBezTo>
                    <a:cubicBezTo>
                      <a:pt x="8" y="0"/>
                      <a:pt x="8" y="0"/>
                      <a:pt x="8" y="1"/>
                    </a:cubicBezTo>
                    <a:cubicBezTo>
                      <a:pt x="8" y="1"/>
                      <a:pt x="8" y="1"/>
                      <a:pt x="8" y="2"/>
                    </a:cubicBezTo>
                    <a:cubicBezTo>
                      <a:pt x="8" y="2"/>
                      <a:pt x="8" y="2"/>
                      <a:pt x="8" y="3"/>
                    </a:cubicBezTo>
                    <a:cubicBezTo>
                      <a:pt x="8" y="3"/>
                      <a:pt x="8" y="2"/>
                      <a:pt x="7" y="3"/>
                    </a:cubicBezTo>
                    <a:cubicBezTo>
                      <a:pt x="7" y="3"/>
                      <a:pt x="7" y="3"/>
                      <a:pt x="7" y="4"/>
                    </a:cubicBezTo>
                    <a:cubicBezTo>
                      <a:pt x="6" y="4"/>
                      <a:pt x="6" y="4"/>
                      <a:pt x="6" y="4"/>
                    </a:cubicBezTo>
                    <a:cubicBezTo>
                      <a:pt x="6" y="4"/>
                      <a:pt x="5" y="4"/>
                      <a:pt x="5" y="4"/>
                    </a:cubicBezTo>
                    <a:cubicBezTo>
                      <a:pt x="5" y="4"/>
                      <a:pt x="5" y="4"/>
                      <a:pt x="4" y="4"/>
                    </a:cubicBezTo>
                    <a:cubicBezTo>
                      <a:pt x="4" y="4"/>
                      <a:pt x="4" y="4"/>
                      <a:pt x="4" y="4"/>
                    </a:cubicBezTo>
                    <a:cubicBezTo>
                      <a:pt x="3" y="4"/>
                      <a:pt x="3" y="4"/>
                      <a:pt x="2" y="4"/>
                    </a:cubicBezTo>
                    <a:cubicBezTo>
                      <a:pt x="2" y="4"/>
                      <a:pt x="2" y="4"/>
                      <a:pt x="1" y="4"/>
                    </a:cubicBezTo>
                    <a:cubicBezTo>
                      <a:pt x="1" y="4"/>
                      <a:pt x="1" y="4"/>
                      <a:pt x="0" y="4"/>
                    </a:cubicBezTo>
                    <a:cubicBezTo>
                      <a:pt x="0" y="4"/>
                      <a:pt x="0" y="5"/>
                      <a:pt x="0" y="5"/>
                    </a:cubicBezTo>
                    <a:cubicBezTo>
                      <a:pt x="0" y="5"/>
                      <a:pt x="0" y="5"/>
                      <a:pt x="1" y="6"/>
                    </a:cubicBezTo>
                    <a:cubicBezTo>
                      <a:pt x="1" y="6"/>
                      <a:pt x="2" y="6"/>
                      <a:pt x="2" y="6"/>
                    </a:cubicBezTo>
                    <a:cubicBezTo>
                      <a:pt x="3" y="6"/>
                      <a:pt x="3" y="6"/>
                      <a:pt x="3" y="6"/>
                    </a:cubicBezTo>
                    <a:cubicBezTo>
                      <a:pt x="4" y="6"/>
                      <a:pt x="4" y="7"/>
                      <a:pt x="4" y="7"/>
                    </a:cubicBezTo>
                    <a:cubicBezTo>
                      <a:pt x="5" y="7"/>
                      <a:pt x="5" y="6"/>
                      <a:pt x="6" y="6"/>
                    </a:cubicBezTo>
                    <a:cubicBezTo>
                      <a:pt x="7" y="6"/>
                      <a:pt x="7" y="6"/>
                      <a:pt x="7" y="6"/>
                    </a:cubicBezTo>
                    <a:cubicBezTo>
                      <a:pt x="8" y="5"/>
                      <a:pt x="8" y="5"/>
                      <a:pt x="8" y="5"/>
                    </a:cubicBezTo>
                    <a:cubicBezTo>
                      <a:pt x="9" y="5"/>
                      <a:pt x="9" y="5"/>
                      <a:pt x="9" y="4"/>
                    </a:cubicBezTo>
                    <a:cubicBezTo>
                      <a:pt x="9" y="4"/>
                      <a:pt x="10" y="4"/>
                      <a:pt x="10" y="4"/>
                    </a:cubicBezTo>
                    <a:cubicBezTo>
                      <a:pt x="10" y="4"/>
                      <a:pt x="10" y="3"/>
                      <a:pt x="10"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9" name="Freeform 389"/>
              <p:cNvSpPr>
                <a:spLocks/>
              </p:cNvSpPr>
              <p:nvPr/>
            </p:nvSpPr>
            <p:spPr bwMode="auto">
              <a:xfrm>
                <a:off x="8048626" y="3173414"/>
                <a:ext cx="269875" cy="247650"/>
              </a:xfrm>
              <a:custGeom>
                <a:avLst/>
                <a:gdLst>
                  <a:gd name="T0" fmla="*/ 23 w 25"/>
                  <a:gd name="T1" fmla="*/ 22 h 23"/>
                  <a:gd name="T2" fmla="*/ 23 w 25"/>
                  <a:gd name="T3" fmla="*/ 20 h 23"/>
                  <a:gd name="T4" fmla="*/ 21 w 25"/>
                  <a:gd name="T5" fmla="*/ 19 h 23"/>
                  <a:gd name="T6" fmla="*/ 20 w 25"/>
                  <a:gd name="T7" fmla="*/ 18 h 23"/>
                  <a:gd name="T8" fmla="*/ 19 w 25"/>
                  <a:gd name="T9" fmla="*/ 16 h 23"/>
                  <a:gd name="T10" fmla="*/ 17 w 25"/>
                  <a:gd name="T11" fmla="*/ 15 h 23"/>
                  <a:gd name="T12" fmla="*/ 17 w 25"/>
                  <a:gd name="T13" fmla="*/ 12 h 23"/>
                  <a:gd name="T14" fmla="*/ 18 w 25"/>
                  <a:gd name="T15" fmla="*/ 11 h 23"/>
                  <a:gd name="T16" fmla="*/ 16 w 25"/>
                  <a:gd name="T17" fmla="*/ 10 h 23"/>
                  <a:gd name="T18" fmla="*/ 14 w 25"/>
                  <a:gd name="T19" fmla="*/ 9 h 23"/>
                  <a:gd name="T20" fmla="*/ 14 w 25"/>
                  <a:gd name="T21" fmla="*/ 7 h 23"/>
                  <a:gd name="T22" fmla="*/ 12 w 25"/>
                  <a:gd name="T23" fmla="*/ 5 h 23"/>
                  <a:gd name="T24" fmla="*/ 10 w 25"/>
                  <a:gd name="T25" fmla="*/ 4 h 23"/>
                  <a:gd name="T26" fmla="*/ 8 w 25"/>
                  <a:gd name="T27" fmla="*/ 2 h 23"/>
                  <a:gd name="T28" fmla="*/ 5 w 25"/>
                  <a:gd name="T29" fmla="*/ 2 h 23"/>
                  <a:gd name="T30" fmla="*/ 2 w 25"/>
                  <a:gd name="T31" fmla="*/ 0 h 23"/>
                  <a:gd name="T32" fmla="*/ 1 w 25"/>
                  <a:gd name="T33" fmla="*/ 0 h 23"/>
                  <a:gd name="T34" fmla="*/ 1 w 25"/>
                  <a:gd name="T35" fmla="*/ 9 h 23"/>
                  <a:gd name="T36" fmla="*/ 0 w 25"/>
                  <a:gd name="T37" fmla="*/ 18 h 23"/>
                  <a:gd name="T38" fmla="*/ 0 w 25"/>
                  <a:gd name="T39" fmla="*/ 19 h 23"/>
                  <a:gd name="T40" fmla="*/ 3 w 25"/>
                  <a:gd name="T41" fmla="*/ 19 h 23"/>
                  <a:gd name="T42" fmla="*/ 5 w 25"/>
                  <a:gd name="T43" fmla="*/ 19 h 23"/>
                  <a:gd name="T44" fmla="*/ 6 w 25"/>
                  <a:gd name="T45" fmla="*/ 18 h 23"/>
                  <a:gd name="T46" fmla="*/ 7 w 25"/>
                  <a:gd name="T47" fmla="*/ 17 h 23"/>
                  <a:gd name="T48" fmla="*/ 8 w 25"/>
                  <a:gd name="T49" fmla="*/ 15 h 23"/>
                  <a:gd name="T50" fmla="*/ 9 w 25"/>
                  <a:gd name="T51" fmla="*/ 15 h 23"/>
                  <a:gd name="T52" fmla="*/ 10 w 25"/>
                  <a:gd name="T53" fmla="*/ 15 h 23"/>
                  <a:gd name="T54" fmla="*/ 12 w 25"/>
                  <a:gd name="T55" fmla="*/ 15 h 23"/>
                  <a:gd name="T56" fmla="*/ 14 w 25"/>
                  <a:gd name="T57" fmla="*/ 16 h 23"/>
                  <a:gd name="T58" fmla="*/ 15 w 25"/>
                  <a:gd name="T59" fmla="*/ 18 h 23"/>
                  <a:gd name="T60" fmla="*/ 15 w 25"/>
                  <a:gd name="T61" fmla="*/ 19 h 23"/>
                  <a:gd name="T62" fmla="*/ 17 w 25"/>
                  <a:gd name="T63" fmla="*/ 20 h 23"/>
                  <a:gd name="T64" fmla="*/ 19 w 25"/>
                  <a:gd name="T65" fmla="*/ 22 h 23"/>
                  <a:gd name="T66" fmla="*/ 20 w 25"/>
                  <a:gd name="T67" fmla="*/ 22 h 23"/>
                  <a:gd name="T68" fmla="*/ 22 w 25"/>
                  <a:gd name="T69" fmla="*/ 23 h 23"/>
                  <a:gd name="T70" fmla="*/ 24 w 25"/>
                  <a:gd name="T71" fmla="*/ 23 h 23"/>
                  <a:gd name="T72" fmla="*/ 24 w 25"/>
                  <a:gd name="T7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 h="23">
                    <a:moveTo>
                      <a:pt x="24" y="22"/>
                    </a:moveTo>
                    <a:cubicBezTo>
                      <a:pt x="23" y="22"/>
                      <a:pt x="23" y="22"/>
                      <a:pt x="23" y="22"/>
                    </a:cubicBezTo>
                    <a:cubicBezTo>
                      <a:pt x="23" y="21"/>
                      <a:pt x="23" y="21"/>
                      <a:pt x="23" y="21"/>
                    </a:cubicBezTo>
                    <a:cubicBezTo>
                      <a:pt x="23" y="20"/>
                      <a:pt x="23" y="20"/>
                      <a:pt x="23" y="20"/>
                    </a:cubicBezTo>
                    <a:cubicBezTo>
                      <a:pt x="22" y="20"/>
                      <a:pt x="22" y="20"/>
                      <a:pt x="22" y="20"/>
                    </a:cubicBezTo>
                    <a:cubicBezTo>
                      <a:pt x="21" y="19"/>
                      <a:pt x="21" y="19"/>
                      <a:pt x="21" y="19"/>
                    </a:cubicBezTo>
                    <a:cubicBezTo>
                      <a:pt x="21" y="19"/>
                      <a:pt x="21" y="19"/>
                      <a:pt x="21" y="18"/>
                    </a:cubicBezTo>
                    <a:cubicBezTo>
                      <a:pt x="20" y="18"/>
                      <a:pt x="20" y="19"/>
                      <a:pt x="20" y="18"/>
                    </a:cubicBezTo>
                    <a:cubicBezTo>
                      <a:pt x="19" y="18"/>
                      <a:pt x="20" y="18"/>
                      <a:pt x="20" y="18"/>
                    </a:cubicBezTo>
                    <a:cubicBezTo>
                      <a:pt x="19" y="17"/>
                      <a:pt x="19" y="16"/>
                      <a:pt x="19" y="16"/>
                    </a:cubicBezTo>
                    <a:cubicBezTo>
                      <a:pt x="18" y="16"/>
                      <a:pt x="18" y="16"/>
                      <a:pt x="18" y="15"/>
                    </a:cubicBezTo>
                    <a:cubicBezTo>
                      <a:pt x="18" y="15"/>
                      <a:pt x="17" y="15"/>
                      <a:pt x="17" y="15"/>
                    </a:cubicBezTo>
                    <a:cubicBezTo>
                      <a:pt x="17" y="14"/>
                      <a:pt x="17" y="14"/>
                      <a:pt x="17" y="13"/>
                    </a:cubicBezTo>
                    <a:cubicBezTo>
                      <a:pt x="17" y="13"/>
                      <a:pt x="17" y="13"/>
                      <a:pt x="17" y="12"/>
                    </a:cubicBezTo>
                    <a:cubicBezTo>
                      <a:pt x="17" y="12"/>
                      <a:pt x="17" y="12"/>
                      <a:pt x="18" y="12"/>
                    </a:cubicBezTo>
                    <a:cubicBezTo>
                      <a:pt x="18" y="11"/>
                      <a:pt x="18" y="11"/>
                      <a:pt x="18" y="11"/>
                    </a:cubicBezTo>
                    <a:cubicBezTo>
                      <a:pt x="18" y="10"/>
                      <a:pt x="17" y="10"/>
                      <a:pt x="17" y="10"/>
                    </a:cubicBezTo>
                    <a:cubicBezTo>
                      <a:pt x="17" y="10"/>
                      <a:pt x="17" y="10"/>
                      <a:pt x="16" y="10"/>
                    </a:cubicBezTo>
                    <a:cubicBezTo>
                      <a:pt x="16" y="9"/>
                      <a:pt x="16" y="9"/>
                      <a:pt x="16" y="9"/>
                    </a:cubicBezTo>
                    <a:cubicBezTo>
                      <a:pt x="15" y="9"/>
                      <a:pt x="15" y="9"/>
                      <a:pt x="14" y="9"/>
                    </a:cubicBezTo>
                    <a:cubicBezTo>
                      <a:pt x="14" y="8"/>
                      <a:pt x="14" y="8"/>
                      <a:pt x="14" y="8"/>
                    </a:cubicBezTo>
                    <a:cubicBezTo>
                      <a:pt x="14" y="7"/>
                      <a:pt x="14" y="7"/>
                      <a:pt x="14" y="7"/>
                    </a:cubicBezTo>
                    <a:cubicBezTo>
                      <a:pt x="13" y="6"/>
                      <a:pt x="13" y="6"/>
                      <a:pt x="13" y="5"/>
                    </a:cubicBezTo>
                    <a:cubicBezTo>
                      <a:pt x="12" y="5"/>
                      <a:pt x="12" y="5"/>
                      <a:pt x="12" y="5"/>
                    </a:cubicBezTo>
                    <a:cubicBezTo>
                      <a:pt x="11" y="5"/>
                      <a:pt x="11" y="5"/>
                      <a:pt x="11" y="5"/>
                    </a:cubicBezTo>
                    <a:cubicBezTo>
                      <a:pt x="10" y="4"/>
                      <a:pt x="10" y="4"/>
                      <a:pt x="10" y="4"/>
                    </a:cubicBezTo>
                    <a:cubicBezTo>
                      <a:pt x="9" y="3"/>
                      <a:pt x="9" y="3"/>
                      <a:pt x="9" y="2"/>
                    </a:cubicBezTo>
                    <a:cubicBezTo>
                      <a:pt x="8" y="2"/>
                      <a:pt x="8" y="2"/>
                      <a:pt x="8" y="2"/>
                    </a:cubicBezTo>
                    <a:cubicBezTo>
                      <a:pt x="7" y="1"/>
                      <a:pt x="7" y="2"/>
                      <a:pt x="7" y="2"/>
                    </a:cubicBezTo>
                    <a:cubicBezTo>
                      <a:pt x="6" y="2"/>
                      <a:pt x="5" y="2"/>
                      <a:pt x="5" y="2"/>
                    </a:cubicBezTo>
                    <a:cubicBezTo>
                      <a:pt x="4" y="1"/>
                      <a:pt x="4" y="1"/>
                      <a:pt x="4" y="1"/>
                    </a:cubicBezTo>
                    <a:cubicBezTo>
                      <a:pt x="3" y="1"/>
                      <a:pt x="3" y="1"/>
                      <a:pt x="2" y="0"/>
                    </a:cubicBezTo>
                    <a:cubicBezTo>
                      <a:pt x="1" y="0"/>
                      <a:pt x="1" y="0"/>
                      <a:pt x="1" y="0"/>
                    </a:cubicBezTo>
                    <a:cubicBezTo>
                      <a:pt x="1" y="0"/>
                      <a:pt x="1" y="0"/>
                      <a:pt x="1" y="0"/>
                    </a:cubicBezTo>
                    <a:cubicBezTo>
                      <a:pt x="1" y="4"/>
                      <a:pt x="1" y="4"/>
                      <a:pt x="1" y="4"/>
                    </a:cubicBezTo>
                    <a:cubicBezTo>
                      <a:pt x="1" y="9"/>
                      <a:pt x="1" y="9"/>
                      <a:pt x="1" y="9"/>
                    </a:cubicBezTo>
                    <a:cubicBezTo>
                      <a:pt x="0" y="14"/>
                      <a:pt x="0" y="14"/>
                      <a:pt x="0" y="14"/>
                    </a:cubicBezTo>
                    <a:cubicBezTo>
                      <a:pt x="0" y="18"/>
                      <a:pt x="0" y="18"/>
                      <a:pt x="0" y="18"/>
                    </a:cubicBezTo>
                    <a:cubicBezTo>
                      <a:pt x="0" y="18"/>
                      <a:pt x="0" y="18"/>
                      <a:pt x="0" y="18"/>
                    </a:cubicBezTo>
                    <a:cubicBezTo>
                      <a:pt x="0" y="19"/>
                      <a:pt x="0" y="19"/>
                      <a:pt x="0" y="19"/>
                    </a:cubicBezTo>
                    <a:cubicBezTo>
                      <a:pt x="0" y="20"/>
                      <a:pt x="1" y="19"/>
                      <a:pt x="1" y="19"/>
                    </a:cubicBezTo>
                    <a:cubicBezTo>
                      <a:pt x="2" y="19"/>
                      <a:pt x="2" y="19"/>
                      <a:pt x="3" y="19"/>
                    </a:cubicBezTo>
                    <a:cubicBezTo>
                      <a:pt x="3" y="19"/>
                      <a:pt x="4" y="19"/>
                      <a:pt x="4" y="19"/>
                    </a:cubicBezTo>
                    <a:cubicBezTo>
                      <a:pt x="5" y="19"/>
                      <a:pt x="5" y="19"/>
                      <a:pt x="5" y="19"/>
                    </a:cubicBezTo>
                    <a:cubicBezTo>
                      <a:pt x="6" y="19"/>
                      <a:pt x="6" y="19"/>
                      <a:pt x="6" y="18"/>
                    </a:cubicBezTo>
                    <a:cubicBezTo>
                      <a:pt x="6" y="18"/>
                      <a:pt x="6" y="18"/>
                      <a:pt x="6" y="18"/>
                    </a:cubicBezTo>
                    <a:cubicBezTo>
                      <a:pt x="6" y="17"/>
                      <a:pt x="6" y="17"/>
                      <a:pt x="6" y="17"/>
                    </a:cubicBezTo>
                    <a:cubicBezTo>
                      <a:pt x="6" y="17"/>
                      <a:pt x="7" y="17"/>
                      <a:pt x="7" y="17"/>
                    </a:cubicBezTo>
                    <a:cubicBezTo>
                      <a:pt x="7" y="17"/>
                      <a:pt x="7" y="17"/>
                      <a:pt x="7" y="16"/>
                    </a:cubicBezTo>
                    <a:cubicBezTo>
                      <a:pt x="8" y="16"/>
                      <a:pt x="7" y="16"/>
                      <a:pt x="8" y="15"/>
                    </a:cubicBezTo>
                    <a:cubicBezTo>
                      <a:pt x="8" y="15"/>
                      <a:pt x="8" y="15"/>
                      <a:pt x="8" y="15"/>
                    </a:cubicBezTo>
                    <a:cubicBezTo>
                      <a:pt x="9" y="15"/>
                      <a:pt x="9" y="15"/>
                      <a:pt x="9" y="15"/>
                    </a:cubicBezTo>
                    <a:cubicBezTo>
                      <a:pt x="9" y="15"/>
                      <a:pt x="9" y="15"/>
                      <a:pt x="10" y="15"/>
                    </a:cubicBezTo>
                    <a:cubicBezTo>
                      <a:pt x="10" y="15"/>
                      <a:pt x="10" y="15"/>
                      <a:pt x="10" y="15"/>
                    </a:cubicBezTo>
                    <a:cubicBezTo>
                      <a:pt x="11" y="15"/>
                      <a:pt x="11" y="15"/>
                      <a:pt x="11" y="15"/>
                    </a:cubicBezTo>
                    <a:cubicBezTo>
                      <a:pt x="12" y="15"/>
                      <a:pt x="12" y="15"/>
                      <a:pt x="12" y="15"/>
                    </a:cubicBezTo>
                    <a:cubicBezTo>
                      <a:pt x="13" y="16"/>
                      <a:pt x="13" y="15"/>
                      <a:pt x="13" y="16"/>
                    </a:cubicBezTo>
                    <a:cubicBezTo>
                      <a:pt x="13" y="16"/>
                      <a:pt x="14" y="16"/>
                      <a:pt x="14" y="16"/>
                    </a:cubicBezTo>
                    <a:cubicBezTo>
                      <a:pt x="14" y="16"/>
                      <a:pt x="14" y="17"/>
                      <a:pt x="14" y="17"/>
                    </a:cubicBezTo>
                    <a:cubicBezTo>
                      <a:pt x="14" y="17"/>
                      <a:pt x="14" y="18"/>
                      <a:pt x="15" y="18"/>
                    </a:cubicBezTo>
                    <a:cubicBezTo>
                      <a:pt x="15" y="18"/>
                      <a:pt x="15" y="18"/>
                      <a:pt x="15" y="18"/>
                    </a:cubicBezTo>
                    <a:cubicBezTo>
                      <a:pt x="16" y="19"/>
                      <a:pt x="15" y="19"/>
                      <a:pt x="15" y="19"/>
                    </a:cubicBezTo>
                    <a:cubicBezTo>
                      <a:pt x="16" y="20"/>
                      <a:pt x="16" y="20"/>
                      <a:pt x="16" y="20"/>
                    </a:cubicBezTo>
                    <a:cubicBezTo>
                      <a:pt x="17" y="20"/>
                      <a:pt x="17" y="20"/>
                      <a:pt x="17" y="20"/>
                    </a:cubicBezTo>
                    <a:cubicBezTo>
                      <a:pt x="17" y="21"/>
                      <a:pt x="17" y="21"/>
                      <a:pt x="17" y="21"/>
                    </a:cubicBezTo>
                    <a:cubicBezTo>
                      <a:pt x="18" y="22"/>
                      <a:pt x="18" y="21"/>
                      <a:pt x="19" y="22"/>
                    </a:cubicBezTo>
                    <a:cubicBezTo>
                      <a:pt x="19" y="22"/>
                      <a:pt x="19" y="22"/>
                      <a:pt x="20" y="22"/>
                    </a:cubicBezTo>
                    <a:cubicBezTo>
                      <a:pt x="20" y="22"/>
                      <a:pt x="20" y="22"/>
                      <a:pt x="20" y="22"/>
                    </a:cubicBezTo>
                    <a:cubicBezTo>
                      <a:pt x="21" y="22"/>
                      <a:pt x="21" y="22"/>
                      <a:pt x="21" y="22"/>
                    </a:cubicBezTo>
                    <a:cubicBezTo>
                      <a:pt x="22" y="22"/>
                      <a:pt x="22" y="22"/>
                      <a:pt x="22" y="23"/>
                    </a:cubicBezTo>
                    <a:cubicBezTo>
                      <a:pt x="22" y="23"/>
                      <a:pt x="23" y="23"/>
                      <a:pt x="23" y="23"/>
                    </a:cubicBezTo>
                    <a:cubicBezTo>
                      <a:pt x="23" y="23"/>
                      <a:pt x="24" y="23"/>
                      <a:pt x="24" y="23"/>
                    </a:cubicBezTo>
                    <a:cubicBezTo>
                      <a:pt x="24" y="23"/>
                      <a:pt x="24" y="23"/>
                      <a:pt x="24" y="23"/>
                    </a:cubicBezTo>
                    <a:cubicBezTo>
                      <a:pt x="25" y="22"/>
                      <a:pt x="24" y="22"/>
                      <a:pt x="24" y="2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0" name="Freeform 390"/>
              <p:cNvSpPr>
                <a:spLocks/>
              </p:cNvSpPr>
              <p:nvPr/>
            </p:nvSpPr>
            <p:spPr bwMode="auto">
              <a:xfrm>
                <a:off x="8382001" y="3205164"/>
                <a:ext cx="22225" cy="33338"/>
              </a:xfrm>
              <a:custGeom>
                <a:avLst/>
                <a:gdLst>
                  <a:gd name="T0" fmla="*/ 1 w 2"/>
                  <a:gd name="T1" fmla="*/ 0 h 3"/>
                  <a:gd name="T2" fmla="*/ 0 w 2"/>
                  <a:gd name="T3" fmla="*/ 2 h 3"/>
                  <a:gd name="T4" fmla="*/ 1 w 2"/>
                  <a:gd name="T5" fmla="*/ 3 h 3"/>
                  <a:gd name="T6" fmla="*/ 1 w 2"/>
                  <a:gd name="T7" fmla="*/ 3 h 3"/>
                  <a:gd name="T8" fmla="*/ 2 w 2"/>
                  <a:gd name="T9" fmla="*/ 1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0"/>
                      <a:pt x="0" y="1"/>
                      <a:pt x="0" y="2"/>
                    </a:cubicBezTo>
                    <a:cubicBezTo>
                      <a:pt x="0" y="2"/>
                      <a:pt x="0" y="3"/>
                      <a:pt x="1" y="3"/>
                    </a:cubicBezTo>
                    <a:cubicBezTo>
                      <a:pt x="1" y="3"/>
                      <a:pt x="1" y="3"/>
                      <a:pt x="1" y="3"/>
                    </a:cubicBezTo>
                    <a:cubicBezTo>
                      <a:pt x="2" y="3"/>
                      <a:pt x="2" y="2"/>
                      <a:pt x="2" y="1"/>
                    </a:cubicBezTo>
                    <a:cubicBezTo>
                      <a:pt x="1" y="1"/>
                      <a:pt x="1" y="1"/>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1" name="Freeform 391"/>
              <p:cNvSpPr>
                <a:spLocks/>
              </p:cNvSpPr>
              <p:nvPr/>
            </p:nvSpPr>
            <p:spPr bwMode="auto">
              <a:xfrm>
                <a:off x="8328026" y="3432176"/>
                <a:ext cx="11113" cy="11113"/>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1"/>
                      <a:pt x="0" y="1"/>
                      <a:pt x="1" y="1"/>
                    </a:cubicBezTo>
                    <a:cubicBezTo>
                      <a:pt x="1" y="1"/>
                      <a:pt x="1" y="1"/>
                      <a:pt x="1" y="1"/>
                    </a:cubicBezTo>
                    <a:cubicBezTo>
                      <a:pt x="1" y="0"/>
                      <a:pt x="1"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2" name="Freeform 392"/>
              <p:cNvSpPr>
                <a:spLocks/>
              </p:cNvSpPr>
              <p:nvPr/>
            </p:nvSpPr>
            <p:spPr bwMode="auto">
              <a:xfrm>
                <a:off x="8350251" y="3421064"/>
                <a:ext cx="11113" cy="22225"/>
              </a:xfrm>
              <a:custGeom>
                <a:avLst/>
                <a:gdLst>
                  <a:gd name="T0" fmla="*/ 0 w 1"/>
                  <a:gd name="T1" fmla="*/ 0 h 2"/>
                  <a:gd name="T2" fmla="*/ 0 w 1"/>
                  <a:gd name="T3" fmla="*/ 1 h 2"/>
                  <a:gd name="T4" fmla="*/ 0 w 1"/>
                  <a:gd name="T5" fmla="*/ 1 h 2"/>
                  <a:gd name="T6" fmla="*/ 1 w 1"/>
                  <a:gd name="T7" fmla="*/ 2 h 2"/>
                  <a:gd name="T8" fmla="*/ 1 w 1"/>
                  <a:gd name="T9" fmla="*/ 1 h 2"/>
                  <a:gd name="T10" fmla="*/ 0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0" y="0"/>
                    </a:moveTo>
                    <a:cubicBezTo>
                      <a:pt x="0" y="0"/>
                      <a:pt x="0" y="0"/>
                      <a:pt x="0" y="1"/>
                    </a:cubicBezTo>
                    <a:cubicBezTo>
                      <a:pt x="0" y="1"/>
                      <a:pt x="0" y="1"/>
                      <a:pt x="0" y="1"/>
                    </a:cubicBezTo>
                    <a:cubicBezTo>
                      <a:pt x="0" y="2"/>
                      <a:pt x="0" y="2"/>
                      <a:pt x="1" y="2"/>
                    </a:cubicBezTo>
                    <a:cubicBezTo>
                      <a:pt x="1" y="2"/>
                      <a:pt x="1" y="1"/>
                      <a:pt x="1" y="1"/>
                    </a:cubicBezTo>
                    <a:cubicBezTo>
                      <a:pt x="1" y="1"/>
                      <a:pt x="1"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3" name="Freeform 393"/>
              <p:cNvSpPr>
                <a:spLocks/>
              </p:cNvSpPr>
              <p:nvPr/>
            </p:nvSpPr>
            <p:spPr bwMode="auto">
              <a:xfrm>
                <a:off x="8372476" y="3443289"/>
                <a:ext cx="20638" cy="22225"/>
              </a:xfrm>
              <a:custGeom>
                <a:avLst/>
                <a:gdLst>
                  <a:gd name="T0" fmla="*/ 1 w 2"/>
                  <a:gd name="T1" fmla="*/ 0 h 2"/>
                  <a:gd name="T2" fmla="*/ 0 w 2"/>
                  <a:gd name="T3" fmla="*/ 1 h 2"/>
                  <a:gd name="T4" fmla="*/ 0 w 2"/>
                  <a:gd name="T5" fmla="*/ 1 h 2"/>
                  <a:gd name="T6" fmla="*/ 0 w 2"/>
                  <a:gd name="T7" fmla="*/ 1 h 2"/>
                  <a:gd name="T8" fmla="*/ 1 w 2"/>
                  <a:gd name="T9" fmla="*/ 2 h 2"/>
                  <a:gd name="T10" fmla="*/ 1 w 2"/>
                  <a:gd name="T11" fmla="*/ 1 h 2"/>
                  <a:gd name="T12" fmla="*/ 2 w 2"/>
                  <a:gd name="T13" fmla="*/ 1 h 2"/>
                  <a:gd name="T14" fmla="*/ 1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0"/>
                    </a:moveTo>
                    <a:cubicBezTo>
                      <a:pt x="1" y="0"/>
                      <a:pt x="0" y="0"/>
                      <a:pt x="0" y="1"/>
                    </a:cubicBezTo>
                    <a:cubicBezTo>
                      <a:pt x="0" y="1"/>
                      <a:pt x="0" y="1"/>
                      <a:pt x="0" y="1"/>
                    </a:cubicBezTo>
                    <a:cubicBezTo>
                      <a:pt x="0" y="1"/>
                      <a:pt x="0" y="1"/>
                      <a:pt x="0" y="1"/>
                    </a:cubicBezTo>
                    <a:cubicBezTo>
                      <a:pt x="0" y="2"/>
                      <a:pt x="0" y="2"/>
                      <a:pt x="1" y="2"/>
                    </a:cubicBezTo>
                    <a:cubicBezTo>
                      <a:pt x="1" y="2"/>
                      <a:pt x="1" y="2"/>
                      <a:pt x="1" y="1"/>
                    </a:cubicBezTo>
                    <a:cubicBezTo>
                      <a:pt x="2" y="1"/>
                      <a:pt x="2" y="1"/>
                      <a:pt x="2" y="1"/>
                    </a:cubicBezTo>
                    <a:cubicBezTo>
                      <a:pt x="2"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4" name="Freeform 394"/>
              <p:cNvSpPr>
                <a:spLocks/>
              </p:cNvSpPr>
              <p:nvPr/>
            </p:nvSpPr>
            <p:spPr bwMode="auto">
              <a:xfrm>
                <a:off x="8426451" y="3259139"/>
                <a:ext cx="42863" cy="53975"/>
              </a:xfrm>
              <a:custGeom>
                <a:avLst/>
                <a:gdLst>
                  <a:gd name="T0" fmla="*/ 4 w 4"/>
                  <a:gd name="T1" fmla="*/ 2 h 5"/>
                  <a:gd name="T2" fmla="*/ 3 w 4"/>
                  <a:gd name="T3" fmla="*/ 2 h 5"/>
                  <a:gd name="T4" fmla="*/ 3 w 4"/>
                  <a:gd name="T5" fmla="*/ 1 h 5"/>
                  <a:gd name="T6" fmla="*/ 2 w 4"/>
                  <a:gd name="T7" fmla="*/ 0 h 5"/>
                  <a:gd name="T8" fmla="*/ 1 w 4"/>
                  <a:gd name="T9" fmla="*/ 0 h 5"/>
                  <a:gd name="T10" fmla="*/ 1 w 4"/>
                  <a:gd name="T11" fmla="*/ 1 h 5"/>
                  <a:gd name="T12" fmla="*/ 1 w 4"/>
                  <a:gd name="T13" fmla="*/ 1 h 5"/>
                  <a:gd name="T14" fmla="*/ 1 w 4"/>
                  <a:gd name="T15" fmla="*/ 2 h 5"/>
                  <a:gd name="T16" fmla="*/ 1 w 4"/>
                  <a:gd name="T17" fmla="*/ 2 h 5"/>
                  <a:gd name="T18" fmla="*/ 2 w 4"/>
                  <a:gd name="T19" fmla="*/ 3 h 5"/>
                  <a:gd name="T20" fmla="*/ 2 w 4"/>
                  <a:gd name="T21" fmla="*/ 4 h 5"/>
                  <a:gd name="T22" fmla="*/ 3 w 4"/>
                  <a:gd name="T23" fmla="*/ 5 h 5"/>
                  <a:gd name="T24" fmla="*/ 4 w 4"/>
                  <a:gd name="T25" fmla="*/ 4 h 5"/>
                  <a:gd name="T26" fmla="*/ 4 w 4"/>
                  <a:gd name="T27" fmla="*/ 3 h 5"/>
                  <a:gd name="T28" fmla="*/ 4 w 4"/>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5">
                    <a:moveTo>
                      <a:pt x="4" y="2"/>
                    </a:moveTo>
                    <a:cubicBezTo>
                      <a:pt x="3" y="2"/>
                      <a:pt x="3" y="2"/>
                      <a:pt x="3" y="2"/>
                    </a:cubicBezTo>
                    <a:cubicBezTo>
                      <a:pt x="3" y="1"/>
                      <a:pt x="3" y="1"/>
                      <a:pt x="3" y="1"/>
                    </a:cubicBezTo>
                    <a:cubicBezTo>
                      <a:pt x="2" y="0"/>
                      <a:pt x="2" y="0"/>
                      <a:pt x="2" y="0"/>
                    </a:cubicBezTo>
                    <a:cubicBezTo>
                      <a:pt x="2" y="0"/>
                      <a:pt x="1" y="0"/>
                      <a:pt x="1" y="0"/>
                    </a:cubicBezTo>
                    <a:cubicBezTo>
                      <a:pt x="1" y="0"/>
                      <a:pt x="1" y="0"/>
                      <a:pt x="1" y="1"/>
                    </a:cubicBezTo>
                    <a:cubicBezTo>
                      <a:pt x="1" y="1"/>
                      <a:pt x="1" y="1"/>
                      <a:pt x="1" y="1"/>
                    </a:cubicBezTo>
                    <a:cubicBezTo>
                      <a:pt x="0" y="2"/>
                      <a:pt x="0" y="2"/>
                      <a:pt x="1" y="2"/>
                    </a:cubicBezTo>
                    <a:cubicBezTo>
                      <a:pt x="1" y="2"/>
                      <a:pt x="1" y="2"/>
                      <a:pt x="1" y="2"/>
                    </a:cubicBezTo>
                    <a:cubicBezTo>
                      <a:pt x="1" y="3"/>
                      <a:pt x="1" y="3"/>
                      <a:pt x="2" y="3"/>
                    </a:cubicBezTo>
                    <a:cubicBezTo>
                      <a:pt x="2" y="4"/>
                      <a:pt x="1" y="4"/>
                      <a:pt x="2" y="4"/>
                    </a:cubicBezTo>
                    <a:cubicBezTo>
                      <a:pt x="2" y="5"/>
                      <a:pt x="2" y="5"/>
                      <a:pt x="3" y="5"/>
                    </a:cubicBezTo>
                    <a:cubicBezTo>
                      <a:pt x="3" y="5"/>
                      <a:pt x="4" y="5"/>
                      <a:pt x="4" y="4"/>
                    </a:cubicBezTo>
                    <a:cubicBezTo>
                      <a:pt x="4" y="4"/>
                      <a:pt x="4" y="3"/>
                      <a:pt x="4" y="3"/>
                    </a:cubicBezTo>
                    <a:cubicBezTo>
                      <a:pt x="4" y="3"/>
                      <a:pt x="4" y="2"/>
                      <a:pt x="4"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5" name="Freeform 395"/>
              <p:cNvSpPr>
                <a:spLocks/>
              </p:cNvSpPr>
              <p:nvPr/>
            </p:nvSpPr>
            <p:spPr bwMode="auto">
              <a:xfrm>
                <a:off x="8480426" y="3303589"/>
                <a:ext cx="42863" cy="31750"/>
              </a:xfrm>
              <a:custGeom>
                <a:avLst/>
                <a:gdLst>
                  <a:gd name="T0" fmla="*/ 3 w 4"/>
                  <a:gd name="T1" fmla="*/ 1 h 3"/>
                  <a:gd name="T2" fmla="*/ 2 w 4"/>
                  <a:gd name="T3" fmla="*/ 1 h 3"/>
                  <a:gd name="T4" fmla="*/ 2 w 4"/>
                  <a:gd name="T5" fmla="*/ 0 h 3"/>
                  <a:gd name="T6" fmla="*/ 1 w 4"/>
                  <a:gd name="T7" fmla="*/ 0 h 3"/>
                  <a:gd name="T8" fmla="*/ 0 w 4"/>
                  <a:gd name="T9" fmla="*/ 0 h 3"/>
                  <a:gd name="T10" fmla="*/ 1 w 4"/>
                  <a:gd name="T11" fmla="*/ 1 h 3"/>
                  <a:gd name="T12" fmla="*/ 1 w 4"/>
                  <a:gd name="T13" fmla="*/ 1 h 3"/>
                  <a:gd name="T14" fmla="*/ 1 w 4"/>
                  <a:gd name="T15" fmla="*/ 2 h 3"/>
                  <a:gd name="T16" fmla="*/ 2 w 4"/>
                  <a:gd name="T17" fmla="*/ 3 h 3"/>
                  <a:gd name="T18" fmla="*/ 4 w 4"/>
                  <a:gd name="T19" fmla="*/ 2 h 3"/>
                  <a:gd name="T20" fmla="*/ 3 w 4"/>
                  <a:gd name="T2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3" y="1"/>
                    </a:moveTo>
                    <a:cubicBezTo>
                      <a:pt x="3" y="1"/>
                      <a:pt x="3" y="1"/>
                      <a:pt x="2" y="1"/>
                    </a:cubicBezTo>
                    <a:cubicBezTo>
                      <a:pt x="2" y="1"/>
                      <a:pt x="2" y="1"/>
                      <a:pt x="2" y="0"/>
                    </a:cubicBezTo>
                    <a:cubicBezTo>
                      <a:pt x="2" y="0"/>
                      <a:pt x="2" y="0"/>
                      <a:pt x="1" y="0"/>
                    </a:cubicBezTo>
                    <a:cubicBezTo>
                      <a:pt x="1" y="0"/>
                      <a:pt x="1" y="0"/>
                      <a:pt x="0" y="0"/>
                    </a:cubicBezTo>
                    <a:cubicBezTo>
                      <a:pt x="0" y="0"/>
                      <a:pt x="0" y="0"/>
                      <a:pt x="1" y="1"/>
                    </a:cubicBezTo>
                    <a:cubicBezTo>
                      <a:pt x="1" y="1"/>
                      <a:pt x="1" y="1"/>
                      <a:pt x="1" y="1"/>
                    </a:cubicBezTo>
                    <a:cubicBezTo>
                      <a:pt x="1" y="2"/>
                      <a:pt x="1" y="2"/>
                      <a:pt x="1" y="2"/>
                    </a:cubicBezTo>
                    <a:cubicBezTo>
                      <a:pt x="1" y="2"/>
                      <a:pt x="2" y="3"/>
                      <a:pt x="2" y="3"/>
                    </a:cubicBezTo>
                    <a:cubicBezTo>
                      <a:pt x="3" y="3"/>
                      <a:pt x="3" y="3"/>
                      <a:pt x="4" y="2"/>
                    </a:cubicBezTo>
                    <a:cubicBezTo>
                      <a:pt x="4" y="2"/>
                      <a:pt x="4" y="2"/>
                      <a:pt x="3"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6" name="Freeform 396"/>
              <p:cNvSpPr>
                <a:spLocks/>
              </p:cNvSpPr>
              <p:nvPr/>
            </p:nvSpPr>
            <p:spPr bwMode="auto">
              <a:xfrm>
                <a:off x="8489951" y="3346451"/>
                <a:ext cx="33338" cy="20638"/>
              </a:xfrm>
              <a:custGeom>
                <a:avLst/>
                <a:gdLst>
                  <a:gd name="T0" fmla="*/ 2 w 3"/>
                  <a:gd name="T1" fmla="*/ 0 h 2"/>
                  <a:gd name="T2" fmla="*/ 1 w 3"/>
                  <a:gd name="T3" fmla="*/ 0 h 2"/>
                  <a:gd name="T4" fmla="*/ 1 w 3"/>
                  <a:gd name="T5" fmla="*/ 1 h 2"/>
                  <a:gd name="T6" fmla="*/ 1 w 3"/>
                  <a:gd name="T7" fmla="*/ 2 h 2"/>
                  <a:gd name="T8" fmla="*/ 1 w 3"/>
                  <a:gd name="T9" fmla="*/ 2 h 2"/>
                  <a:gd name="T10" fmla="*/ 2 w 3"/>
                  <a:gd name="T11" fmla="*/ 1 h 2"/>
                  <a:gd name="T12" fmla="*/ 2 w 3"/>
                  <a:gd name="T13" fmla="*/ 1 h 2"/>
                  <a:gd name="T14" fmla="*/ 2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2" y="0"/>
                    </a:moveTo>
                    <a:cubicBezTo>
                      <a:pt x="2" y="0"/>
                      <a:pt x="1" y="0"/>
                      <a:pt x="1" y="0"/>
                    </a:cubicBezTo>
                    <a:cubicBezTo>
                      <a:pt x="1" y="0"/>
                      <a:pt x="1" y="0"/>
                      <a:pt x="1" y="1"/>
                    </a:cubicBezTo>
                    <a:cubicBezTo>
                      <a:pt x="1" y="1"/>
                      <a:pt x="0" y="1"/>
                      <a:pt x="1" y="2"/>
                    </a:cubicBezTo>
                    <a:cubicBezTo>
                      <a:pt x="1" y="2"/>
                      <a:pt x="1" y="2"/>
                      <a:pt x="1" y="2"/>
                    </a:cubicBezTo>
                    <a:cubicBezTo>
                      <a:pt x="2" y="2"/>
                      <a:pt x="2" y="2"/>
                      <a:pt x="2" y="1"/>
                    </a:cubicBezTo>
                    <a:cubicBezTo>
                      <a:pt x="2" y="1"/>
                      <a:pt x="2" y="1"/>
                      <a:pt x="2" y="1"/>
                    </a:cubicBezTo>
                    <a:cubicBezTo>
                      <a:pt x="3" y="0"/>
                      <a:pt x="2"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7" name="Freeform 397"/>
              <p:cNvSpPr>
                <a:spLocks/>
              </p:cNvSpPr>
              <p:nvPr/>
            </p:nvSpPr>
            <p:spPr bwMode="auto">
              <a:xfrm>
                <a:off x="8523289" y="3324226"/>
                <a:ext cx="42863" cy="42863"/>
              </a:xfrm>
              <a:custGeom>
                <a:avLst/>
                <a:gdLst>
                  <a:gd name="T0" fmla="*/ 4 w 4"/>
                  <a:gd name="T1" fmla="*/ 3 h 4"/>
                  <a:gd name="T2" fmla="*/ 4 w 4"/>
                  <a:gd name="T3" fmla="*/ 3 h 4"/>
                  <a:gd name="T4" fmla="*/ 4 w 4"/>
                  <a:gd name="T5" fmla="*/ 2 h 4"/>
                  <a:gd name="T6" fmla="*/ 3 w 4"/>
                  <a:gd name="T7" fmla="*/ 1 h 4"/>
                  <a:gd name="T8" fmla="*/ 2 w 4"/>
                  <a:gd name="T9" fmla="*/ 0 h 4"/>
                  <a:gd name="T10" fmla="*/ 1 w 4"/>
                  <a:gd name="T11" fmla="*/ 0 h 4"/>
                  <a:gd name="T12" fmla="*/ 0 w 4"/>
                  <a:gd name="T13" fmla="*/ 1 h 4"/>
                  <a:gd name="T14" fmla="*/ 2 w 4"/>
                  <a:gd name="T15" fmla="*/ 2 h 4"/>
                  <a:gd name="T16" fmla="*/ 3 w 4"/>
                  <a:gd name="T17" fmla="*/ 3 h 4"/>
                  <a:gd name="T18" fmla="*/ 4 w 4"/>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4" y="3"/>
                    </a:moveTo>
                    <a:cubicBezTo>
                      <a:pt x="4" y="3"/>
                      <a:pt x="4" y="3"/>
                      <a:pt x="4" y="3"/>
                    </a:cubicBezTo>
                    <a:cubicBezTo>
                      <a:pt x="4" y="2"/>
                      <a:pt x="4" y="2"/>
                      <a:pt x="4" y="2"/>
                    </a:cubicBezTo>
                    <a:cubicBezTo>
                      <a:pt x="3" y="2"/>
                      <a:pt x="3" y="1"/>
                      <a:pt x="3" y="1"/>
                    </a:cubicBezTo>
                    <a:cubicBezTo>
                      <a:pt x="2" y="1"/>
                      <a:pt x="2" y="1"/>
                      <a:pt x="2" y="0"/>
                    </a:cubicBezTo>
                    <a:cubicBezTo>
                      <a:pt x="2" y="0"/>
                      <a:pt x="1" y="0"/>
                      <a:pt x="1" y="0"/>
                    </a:cubicBezTo>
                    <a:cubicBezTo>
                      <a:pt x="0" y="0"/>
                      <a:pt x="0" y="1"/>
                      <a:pt x="0" y="1"/>
                    </a:cubicBezTo>
                    <a:cubicBezTo>
                      <a:pt x="1" y="2"/>
                      <a:pt x="1" y="2"/>
                      <a:pt x="2" y="2"/>
                    </a:cubicBezTo>
                    <a:cubicBezTo>
                      <a:pt x="2" y="3"/>
                      <a:pt x="2" y="3"/>
                      <a:pt x="3" y="3"/>
                    </a:cubicBezTo>
                    <a:cubicBezTo>
                      <a:pt x="3" y="3"/>
                      <a:pt x="4" y="4"/>
                      <a:pt x="4"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8" name="Freeform 398"/>
              <p:cNvSpPr>
                <a:spLocks/>
              </p:cNvSpPr>
              <p:nvPr/>
            </p:nvSpPr>
            <p:spPr bwMode="auto">
              <a:xfrm>
                <a:off x="8588376" y="3357564"/>
                <a:ext cx="20638" cy="42863"/>
              </a:xfrm>
              <a:custGeom>
                <a:avLst/>
                <a:gdLst>
                  <a:gd name="T0" fmla="*/ 2 w 2"/>
                  <a:gd name="T1" fmla="*/ 3 h 4"/>
                  <a:gd name="T2" fmla="*/ 1 w 2"/>
                  <a:gd name="T3" fmla="*/ 2 h 4"/>
                  <a:gd name="T4" fmla="*/ 1 w 2"/>
                  <a:gd name="T5" fmla="*/ 1 h 4"/>
                  <a:gd name="T6" fmla="*/ 0 w 2"/>
                  <a:gd name="T7" fmla="*/ 1 h 4"/>
                  <a:gd name="T8" fmla="*/ 0 w 2"/>
                  <a:gd name="T9" fmla="*/ 2 h 4"/>
                  <a:gd name="T10" fmla="*/ 0 w 2"/>
                  <a:gd name="T11" fmla="*/ 3 h 4"/>
                  <a:gd name="T12" fmla="*/ 1 w 2"/>
                  <a:gd name="T13" fmla="*/ 3 h 4"/>
                  <a:gd name="T14" fmla="*/ 2 w 2"/>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3"/>
                    </a:moveTo>
                    <a:cubicBezTo>
                      <a:pt x="2" y="2"/>
                      <a:pt x="1" y="2"/>
                      <a:pt x="1" y="2"/>
                    </a:cubicBezTo>
                    <a:cubicBezTo>
                      <a:pt x="1" y="1"/>
                      <a:pt x="1" y="1"/>
                      <a:pt x="1" y="1"/>
                    </a:cubicBezTo>
                    <a:cubicBezTo>
                      <a:pt x="1" y="0"/>
                      <a:pt x="0" y="0"/>
                      <a:pt x="0" y="1"/>
                    </a:cubicBezTo>
                    <a:cubicBezTo>
                      <a:pt x="0" y="1"/>
                      <a:pt x="0" y="1"/>
                      <a:pt x="0" y="2"/>
                    </a:cubicBezTo>
                    <a:cubicBezTo>
                      <a:pt x="0" y="2"/>
                      <a:pt x="0" y="2"/>
                      <a:pt x="0" y="3"/>
                    </a:cubicBezTo>
                    <a:cubicBezTo>
                      <a:pt x="1" y="3"/>
                      <a:pt x="1" y="4"/>
                      <a:pt x="1" y="3"/>
                    </a:cubicBezTo>
                    <a:cubicBezTo>
                      <a:pt x="2" y="3"/>
                      <a:pt x="2" y="3"/>
                      <a:pt x="2"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9" name="Freeform 399"/>
              <p:cNvSpPr>
                <a:spLocks/>
              </p:cNvSpPr>
              <p:nvPr/>
            </p:nvSpPr>
            <p:spPr bwMode="auto">
              <a:xfrm>
                <a:off x="8555039" y="3378201"/>
                <a:ext cx="33338" cy="33338"/>
              </a:xfrm>
              <a:custGeom>
                <a:avLst/>
                <a:gdLst>
                  <a:gd name="T0" fmla="*/ 2 w 3"/>
                  <a:gd name="T1" fmla="*/ 1 h 3"/>
                  <a:gd name="T2" fmla="*/ 1 w 3"/>
                  <a:gd name="T3" fmla="*/ 1 h 3"/>
                  <a:gd name="T4" fmla="*/ 0 w 3"/>
                  <a:gd name="T5" fmla="*/ 0 h 3"/>
                  <a:gd name="T6" fmla="*/ 0 w 3"/>
                  <a:gd name="T7" fmla="*/ 1 h 3"/>
                  <a:gd name="T8" fmla="*/ 0 w 3"/>
                  <a:gd name="T9" fmla="*/ 1 h 3"/>
                  <a:gd name="T10" fmla="*/ 1 w 3"/>
                  <a:gd name="T11" fmla="*/ 2 h 3"/>
                  <a:gd name="T12" fmla="*/ 3 w 3"/>
                  <a:gd name="T13" fmla="*/ 2 h 3"/>
                  <a:gd name="T14" fmla="*/ 3 w 3"/>
                  <a:gd name="T15" fmla="*/ 2 h 3"/>
                  <a:gd name="T16" fmla="*/ 3 w 3"/>
                  <a:gd name="T17" fmla="*/ 1 h 3"/>
                  <a:gd name="T18" fmla="*/ 2 w 3"/>
                  <a:gd name="T1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2" y="1"/>
                    </a:moveTo>
                    <a:cubicBezTo>
                      <a:pt x="2" y="1"/>
                      <a:pt x="1" y="1"/>
                      <a:pt x="1" y="1"/>
                    </a:cubicBezTo>
                    <a:cubicBezTo>
                      <a:pt x="1" y="1"/>
                      <a:pt x="0" y="0"/>
                      <a:pt x="0" y="0"/>
                    </a:cubicBezTo>
                    <a:cubicBezTo>
                      <a:pt x="0" y="0"/>
                      <a:pt x="0" y="0"/>
                      <a:pt x="0" y="1"/>
                    </a:cubicBezTo>
                    <a:cubicBezTo>
                      <a:pt x="0" y="1"/>
                      <a:pt x="0" y="1"/>
                      <a:pt x="0" y="1"/>
                    </a:cubicBezTo>
                    <a:cubicBezTo>
                      <a:pt x="0" y="2"/>
                      <a:pt x="1" y="2"/>
                      <a:pt x="1" y="2"/>
                    </a:cubicBezTo>
                    <a:cubicBezTo>
                      <a:pt x="2" y="3"/>
                      <a:pt x="2" y="3"/>
                      <a:pt x="3" y="2"/>
                    </a:cubicBezTo>
                    <a:cubicBezTo>
                      <a:pt x="3" y="2"/>
                      <a:pt x="3" y="2"/>
                      <a:pt x="3" y="2"/>
                    </a:cubicBezTo>
                    <a:cubicBezTo>
                      <a:pt x="3" y="1"/>
                      <a:pt x="3" y="1"/>
                      <a:pt x="3" y="1"/>
                    </a:cubicBezTo>
                    <a:cubicBezTo>
                      <a:pt x="3" y="1"/>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0" name="Freeform 400"/>
              <p:cNvSpPr>
                <a:spLocks/>
              </p:cNvSpPr>
              <p:nvPr/>
            </p:nvSpPr>
            <p:spPr bwMode="auto">
              <a:xfrm>
                <a:off x="8566151" y="346551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1" name="Freeform 401"/>
              <p:cNvSpPr>
                <a:spLocks/>
              </p:cNvSpPr>
              <p:nvPr/>
            </p:nvSpPr>
            <p:spPr bwMode="auto">
              <a:xfrm>
                <a:off x="8555039" y="3454401"/>
                <a:ext cx="22225" cy="11113"/>
              </a:xfrm>
              <a:custGeom>
                <a:avLst/>
                <a:gdLst>
                  <a:gd name="T0" fmla="*/ 1 w 2"/>
                  <a:gd name="T1" fmla="*/ 0 h 1"/>
                  <a:gd name="T2" fmla="*/ 0 w 2"/>
                  <a:gd name="T3" fmla="*/ 0 h 1"/>
                  <a:gd name="T4" fmla="*/ 1 w 2"/>
                  <a:gd name="T5" fmla="*/ 1 h 1"/>
                  <a:gd name="T6" fmla="*/ 2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0"/>
                      <a:pt x="1" y="0"/>
                      <a:pt x="0" y="0"/>
                    </a:cubicBezTo>
                    <a:cubicBezTo>
                      <a:pt x="0" y="0"/>
                      <a:pt x="1" y="1"/>
                      <a:pt x="1" y="1"/>
                    </a:cubicBezTo>
                    <a:cubicBezTo>
                      <a:pt x="2" y="1"/>
                      <a:pt x="2" y="1"/>
                      <a:pt x="2" y="1"/>
                    </a:cubicBezTo>
                    <a:cubicBezTo>
                      <a:pt x="2" y="0"/>
                      <a:pt x="2"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2" name="Freeform 402"/>
              <p:cNvSpPr>
                <a:spLocks/>
              </p:cNvSpPr>
              <p:nvPr/>
            </p:nvSpPr>
            <p:spPr bwMode="auto">
              <a:xfrm>
                <a:off x="8609014" y="3411539"/>
                <a:ext cx="22225" cy="20638"/>
              </a:xfrm>
              <a:custGeom>
                <a:avLst/>
                <a:gdLst>
                  <a:gd name="T0" fmla="*/ 1 w 2"/>
                  <a:gd name="T1" fmla="*/ 1 h 2"/>
                  <a:gd name="T2" fmla="*/ 1 w 2"/>
                  <a:gd name="T3" fmla="*/ 1 h 2"/>
                  <a:gd name="T4" fmla="*/ 0 w 2"/>
                  <a:gd name="T5" fmla="*/ 0 h 2"/>
                  <a:gd name="T6" fmla="*/ 0 w 2"/>
                  <a:gd name="T7" fmla="*/ 1 h 2"/>
                  <a:gd name="T8" fmla="*/ 0 w 2"/>
                  <a:gd name="T9" fmla="*/ 2 h 2"/>
                  <a:gd name="T10" fmla="*/ 0 w 2"/>
                  <a:gd name="T11" fmla="*/ 2 h 2"/>
                  <a:gd name="T12" fmla="*/ 1 w 2"/>
                  <a:gd name="T13" fmla="*/ 2 h 2"/>
                  <a:gd name="T14" fmla="*/ 2 w 2"/>
                  <a:gd name="T15" fmla="*/ 2 h 2"/>
                  <a:gd name="T16" fmla="*/ 2 w 2"/>
                  <a:gd name="T17" fmla="*/ 1 h 2"/>
                  <a:gd name="T18" fmla="*/ 1 w 2"/>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1"/>
                    </a:moveTo>
                    <a:cubicBezTo>
                      <a:pt x="1" y="1"/>
                      <a:pt x="1" y="1"/>
                      <a:pt x="1" y="1"/>
                    </a:cubicBezTo>
                    <a:cubicBezTo>
                      <a:pt x="0" y="1"/>
                      <a:pt x="0" y="0"/>
                      <a:pt x="0" y="0"/>
                    </a:cubicBezTo>
                    <a:cubicBezTo>
                      <a:pt x="0" y="0"/>
                      <a:pt x="0" y="1"/>
                      <a:pt x="0" y="1"/>
                    </a:cubicBezTo>
                    <a:cubicBezTo>
                      <a:pt x="0" y="1"/>
                      <a:pt x="0" y="1"/>
                      <a:pt x="0" y="2"/>
                    </a:cubicBezTo>
                    <a:cubicBezTo>
                      <a:pt x="0" y="2"/>
                      <a:pt x="0" y="2"/>
                      <a:pt x="0" y="2"/>
                    </a:cubicBezTo>
                    <a:cubicBezTo>
                      <a:pt x="0" y="2"/>
                      <a:pt x="1" y="2"/>
                      <a:pt x="1" y="2"/>
                    </a:cubicBezTo>
                    <a:cubicBezTo>
                      <a:pt x="1" y="2"/>
                      <a:pt x="2" y="2"/>
                      <a:pt x="2" y="2"/>
                    </a:cubicBezTo>
                    <a:cubicBezTo>
                      <a:pt x="2" y="2"/>
                      <a:pt x="2" y="1"/>
                      <a:pt x="2" y="1"/>
                    </a:cubicBezTo>
                    <a:cubicBezTo>
                      <a:pt x="2" y="1"/>
                      <a:pt x="2"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3" name="Freeform 403"/>
              <p:cNvSpPr>
                <a:spLocks/>
              </p:cNvSpPr>
              <p:nvPr/>
            </p:nvSpPr>
            <p:spPr bwMode="auto">
              <a:xfrm>
                <a:off x="8555039" y="3486151"/>
                <a:ext cx="22225" cy="11113"/>
              </a:xfrm>
              <a:custGeom>
                <a:avLst/>
                <a:gdLst>
                  <a:gd name="T0" fmla="*/ 1 w 2"/>
                  <a:gd name="T1" fmla="*/ 0 h 1"/>
                  <a:gd name="T2" fmla="*/ 0 w 2"/>
                  <a:gd name="T3" fmla="*/ 0 h 1"/>
                  <a:gd name="T4" fmla="*/ 0 w 2"/>
                  <a:gd name="T5" fmla="*/ 0 h 1"/>
                  <a:gd name="T6" fmla="*/ 1 w 2"/>
                  <a:gd name="T7" fmla="*/ 1 h 1"/>
                  <a:gd name="T8" fmla="*/ 1 w 2"/>
                  <a:gd name="T9" fmla="*/ 0 h 1"/>
                  <a:gd name="T10" fmla="*/ 1 w 2"/>
                  <a:gd name="T11" fmla="*/ 0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1" y="0"/>
                      <a:pt x="0" y="0"/>
                      <a:pt x="0" y="0"/>
                    </a:cubicBezTo>
                    <a:cubicBezTo>
                      <a:pt x="0" y="0"/>
                      <a:pt x="0" y="0"/>
                      <a:pt x="0" y="0"/>
                    </a:cubicBezTo>
                    <a:cubicBezTo>
                      <a:pt x="0" y="1"/>
                      <a:pt x="0" y="1"/>
                      <a:pt x="1" y="1"/>
                    </a:cubicBezTo>
                    <a:cubicBezTo>
                      <a:pt x="1" y="1"/>
                      <a:pt x="1" y="1"/>
                      <a:pt x="1" y="0"/>
                    </a:cubicBezTo>
                    <a:cubicBezTo>
                      <a:pt x="1" y="0"/>
                      <a:pt x="2" y="0"/>
                      <a:pt x="1"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4" name="Freeform 404"/>
              <p:cNvSpPr>
                <a:spLocks/>
              </p:cNvSpPr>
              <p:nvPr/>
            </p:nvSpPr>
            <p:spPr bwMode="auto">
              <a:xfrm>
                <a:off x="2941639" y="654051"/>
                <a:ext cx="1068388" cy="584200"/>
              </a:xfrm>
              <a:custGeom>
                <a:avLst/>
                <a:gdLst>
                  <a:gd name="T0" fmla="*/ 92 w 99"/>
                  <a:gd name="T1" fmla="*/ 3 h 54"/>
                  <a:gd name="T2" fmla="*/ 86 w 99"/>
                  <a:gd name="T3" fmla="*/ 4 h 54"/>
                  <a:gd name="T4" fmla="*/ 84 w 99"/>
                  <a:gd name="T5" fmla="*/ 3 h 54"/>
                  <a:gd name="T6" fmla="*/ 79 w 99"/>
                  <a:gd name="T7" fmla="*/ 3 h 54"/>
                  <a:gd name="T8" fmla="*/ 85 w 99"/>
                  <a:gd name="T9" fmla="*/ 2 h 54"/>
                  <a:gd name="T10" fmla="*/ 76 w 99"/>
                  <a:gd name="T11" fmla="*/ 0 h 54"/>
                  <a:gd name="T12" fmla="*/ 64 w 99"/>
                  <a:gd name="T13" fmla="*/ 0 h 54"/>
                  <a:gd name="T14" fmla="*/ 55 w 99"/>
                  <a:gd name="T15" fmla="*/ 1 h 54"/>
                  <a:gd name="T16" fmla="*/ 48 w 99"/>
                  <a:gd name="T17" fmla="*/ 1 h 54"/>
                  <a:gd name="T18" fmla="*/ 42 w 99"/>
                  <a:gd name="T19" fmla="*/ 2 h 54"/>
                  <a:gd name="T20" fmla="*/ 38 w 99"/>
                  <a:gd name="T21" fmla="*/ 3 h 54"/>
                  <a:gd name="T22" fmla="*/ 29 w 99"/>
                  <a:gd name="T23" fmla="*/ 2 h 54"/>
                  <a:gd name="T24" fmla="*/ 21 w 99"/>
                  <a:gd name="T25" fmla="*/ 4 h 54"/>
                  <a:gd name="T26" fmla="*/ 14 w 99"/>
                  <a:gd name="T27" fmla="*/ 6 h 54"/>
                  <a:gd name="T28" fmla="*/ 4 w 99"/>
                  <a:gd name="T29" fmla="*/ 9 h 54"/>
                  <a:gd name="T30" fmla="*/ 5 w 99"/>
                  <a:gd name="T31" fmla="*/ 10 h 54"/>
                  <a:gd name="T32" fmla="*/ 6 w 99"/>
                  <a:gd name="T33" fmla="*/ 12 h 54"/>
                  <a:gd name="T34" fmla="*/ 2 w 99"/>
                  <a:gd name="T35" fmla="*/ 13 h 54"/>
                  <a:gd name="T36" fmla="*/ 6 w 99"/>
                  <a:gd name="T37" fmla="*/ 15 h 54"/>
                  <a:gd name="T38" fmla="*/ 10 w 99"/>
                  <a:gd name="T39" fmla="*/ 13 h 54"/>
                  <a:gd name="T40" fmla="*/ 14 w 99"/>
                  <a:gd name="T41" fmla="*/ 13 h 54"/>
                  <a:gd name="T42" fmla="*/ 18 w 99"/>
                  <a:gd name="T43" fmla="*/ 15 h 54"/>
                  <a:gd name="T44" fmla="*/ 21 w 99"/>
                  <a:gd name="T45" fmla="*/ 18 h 54"/>
                  <a:gd name="T46" fmla="*/ 20 w 99"/>
                  <a:gd name="T47" fmla="*/ 25 h 54"/>
                  <a:gd name="T48" fmla="*/ 24 w 99"/>
                  <a:gd name="T49" fmla="*/ 26 h 54"/>
                  <a:gd name="T50" fmla="*/ 22 w 99"/>
                  <a:gd name="T51" fmla="*/ 27 h 54"/>
                  <a:gd name="T52" fmla="*/ 24 w 99"/>
                  <a:gd name="T53" fmla="*/ 29 h 54"/>
                  <a:gd name="T54" fmla="*/ 21 w 99"/>
                  <a:gd name="T55" fmla="*/ 32 h 54"/>
                  <a:gd name="T56" fmla="*/ 18 w 99"/>
                  <a:gd name="T57" fmla="*/ 37 h 54"/>
                  <a:gd name="T58" fmla="*/ 18 w 99"/>
                  <a:gd name="T59" fmla="*/ 41 h 54"/>
                  <a:gd name="T60" fmla="*/ 19 w 99"/>
                  <a:gd name="T61" fmla="*/ 47 h 54"/>
                  <a:gd name="T62" fmla="*/ 22 w 99"/>
                  <a:gd name="T63" fmla="*/ 51 h 54"/>
                  <a:gd name="T64" fmla="*/ 27 w 99"/>
                  <a:gd name="T65" fmla="*/ 53 h 54"/>
                  <a:gd name="T66" fmla="*/ 32 w 99"/>
                  <a:gd name="T67" fmla="*/ 52 h 54"/>
                  <a:gd name="T68" fmla="*/ 34 w 99"/>
                  <a:gd name="T69" fmla="*/ 47 h 54"/>
                  <a:gd name="T70" fmla="*/ 39 w 99"/>
                  <a:gd name="T71" fmla="*/ 44 h 54"/>
                  <a:gd name="T72" fmla="*/ 39 w 99"/>
                  <a:gd name="T73" fmla="*/ 41 h 54"/>
                  <a:gd name="T74" fmla="*/ 45 w 99"/>
                  <a:gd name="T75" fmla="*/ 40 h 54"/>
                  <a:gd name="T76" fmla="*/ 49 w 99"/>
                  <a:gd name="T77" fmla="*/ 39 h 54"/>
                  <a:gd name="T78" fmla="*/ 54 w 99"/>
                  <a:gd name="T79" fmla="*/ 36 h 54"/>
                  <a:gd name="T80" fmla="*/ 59 w 99"/>
                  <a:gd name="T81" fmla="*/ 33 h 54"/>
                  <a:gd name="T82" fmla="*/ 67 w 99"/>
                  <a:gd name="T83" fmla="*/ 32 h 54"/>
                  <a:gd name="T84" fmla="*/ 76 w 99"/>
                  <a:gd name="T85" fmla="*/ 29 h 54"/>
                  <a:gd name="T86" fmla="*/ 69 w 99"/>
                  <a:gd name="T87" fmla="*/ 28 h 54"/>
                  <a:gd name="T88" fmla="*/ 70 w 99"/>
                  <a:gd name="T89" fmla="*/ 27 h 54"/>
                  <a:gd name="T90" fmla="*/ 73 w 99"/>
                  <a:gd name="T91" fmla="*/ 25 h 54"/>
                  <a:gd name="T92" fmla="*/ 76 w 99"/>
                  <a:gd name="T93" fmla="*/ 27 h 54"/>
                  <a:gd name="T94" fmla="*/ 78 w 99"/>
                  <a:gd name="T95" fmla="*/ 26 h 54"/>
                  <a:gd name="T96" fmla="*/ 75 w 99"/>
                  <a:gd name="T97" fmla="*/ 24 h 54"/>
                  <a:gd name="T98" fmla="*/ 76 w 99"/>
                  <a:gd name="T99" fmla="*/ 21 h 54"/>
                  <a:gd name="T100" fmla="*/ 83 w 99"/>
                  <a:gd name="T101" fmla="*/ 19 h 54"/>
                  <a:gd name="T102" fmla="*/ 85 w 99"/>
                  <a:gd name="T103" fmla="*/ 17 h 54"/>
                  <a:gd name="T104" fmla="*/ 86 w 99"/>
                  <a:gd name="T105" fmla="*/ 16 h 54"/>
                  <a:gd name="T106" fmla="*/ 88 w 99"/>
                  <a:gd name="T107" fmla="*/ 13 h 54"/>
                  <a:gd name="T108" fmla="*/ 88 w 99"/>
                  <a:gd name="T109" fmla="*/ 9 h 54"/>
                  <a:gd name="T110" fmla="*/ 89 w 99"/>
                  <a:gd name="T111" fmla="*/ 7 h 54"/>
                  <a:gd name="T112" fmla="*/ 94 w 99"/>
                  <a:gd name="T113"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9" h="54">
                    <a:moveTo>
                      <a:pt x="98" y="3"/>
                    </a:moveTo>
                    <a:cubicBezTo>
                      <a:pt x="97" y="3"/>
                      <a:pt x="97" y="3"/>
                      <a:pt x="96" y="3"/>
                    </a:cubicBezTo>
                    <a:cubicBezTo>
                      <a:pt x="96" y="3"/>
                      <a:pt x="96" y="3"/>
                      <a:pt x="96" y="3"/>
                    </a:cubicBezTo>
                    <a:cubicBezTo>
                      <a:pt x="96" y="3"/>
                      <a:pt x="95" y="3"/>
                      <a:pt x="95" y="3"/>
                    </a:cubicBezTo>
                    <a:cubicBezTo>
                      <a:pt x="94" y="3"/>
                      <a:pt x="94" y="3"/>
                      <a:pt x="93" y="3"/>
                    </a:cubicBezTo>
                    <a:cubicBezTo>
                      <a:pt x="93" y="3"/>
                      <a:pt x="92" y="3"/>
                      <a:pt x="92" y="3"/>
                    </a:cubicBezTo>
                    <a:cubicBezTo>
                      <a:pt x="92" y="3"/>
                      <a:pt x="91" y="3"/>
                      <a:pt x="91" y="3"/>
                    </a:cubicBezTo>
                    <a:cubicBezTo>
                      <a:pt x="91" y="3"/>
                      <a:pt x="91" y="3"/>
                      <a:pt x="90" y="3"/>
                    </a:cubicBezTo>
                    <a:cubicBezTo>
                      <a:pt x="90" y="4"/>
                      <a:pt x="89" y="3"/>
                      <a:pt x="89" y="3"/>
                    </a:cubicBezTo>
                    <a:cubicBezTo>
                      <a:pt x="88" y="4"/>
                      <a:pt x="88" y="4"/>
                      <a:pt x="88" y="4"/>
                    </a:cubicBezTo>
                    <a:cubicBezTo>
                      <a:pt x="87" y="4"/>
                      <a:pt x="87" y="3"/>
                      <a:pt x="87" y="4"/>
                    </a:cubicBezTo>
                    <a:cubicBezTo>
                      <a:pt x="86" y="4"/>
                      <a:pt x="86" y="4"/>
                      <a:pt x="86" y="4"/>
                    </a:cubicBezTo>
                    <a:cubicBezTo>
                      <a:pt x="86" y="5"/>
                      <a:pt x="85" y="4"/>
                      <a:pt x="84" y="5"/>
                    </a:cubicBezTo>
                    <a:cubicBezTo>
                      <a:pt x="83" y="5"/>
                      <a:pt x="83" y="5"/>
                      <a:pt x="83" y="5"/>
                    </a:cubicBezTo>
                    <a:cubicBezTo>
                      <a:pt x="82" y="5"/>
                      <a:pt x="82" y="6"/>
                      <a:pt x="81" y="5"/>
                    </a:cubicBezTo>
                    <a:cubicBezTo>
                      <a:pt x="81" y="5"/>
                      <a:pt x="82" y="5"/>
                      <a:pt x="82" y="4"/>
                    </a:cubicBezTo>
                    <a:cubicBezTo>
                      <a:pt x="83" y="4"/>
                      <a:pt x="83" y="4"/>
                      <a:pt x="83" y="4"/>
                    </a:cubicBezTo>
                    <a:cubicBezTo>
                      <a:pt x="84" y="4"/>
                      <a:pt x="84" y="3"/>
                      <a:pt x="84" y="3"/>
                    </a:cubicBezTo>
                    <a:cubicBezTo>
                      <a:pt x="84" y="3"/>
                      <a:pt x="84" y="3"/>
                      <a:pt x="84" y="3"/>
                    </a:cubicBezTo>
                    <a:cubicBezTo>
                      <a:pt x="84" y="3"/>
                      <a:pt x="83" y="3"/>
                      <a:pt x="83" y="3"/>
                    </a:cubicBezTo>
                    <a:cubicBezTo>
                      <a:pt x="83" y="3"/>
                      <a:pt x="83" y="3"/>
                      <a:pt x="83" y="3"/>
                    </a:cubicBezTo>
                    <a:cubicBezTo>
                      <a:pt x="82" y="3"/>
                      <a:pt x="82" y="3"/>
                      <a:pt x="81" y="3"/>
                    </a:cubicBezTo>
                    <a:cubicBezTo>
                      <a:pt x="80" y="3"/>
                      <a:pt x="80" y="3"/>
                      <a:pt x="80" y="3"/>
                    </a:cubicBezTo>
                    <a:cubicBezTo>
                      <a:pt x="79" y="3"/>
                      <a:pt x="79" y="3"/>
                      <a:pt x="79" y="3"/>
                    </a:cubicBezTo>
                    <a:cubicBezTo>
                      <a:pt x="79" y="3"/>
                      <a:pt x="79" y="3"/>
                      <a:pt x="79" y="3"/>
                    </a:cubicBezTo>
                    <a:cubicBezTo>
                      <a:pt x="79" y="3"/>
                      <a:pt x="79" y="3"/>
                      <a:pt x="79" y="2"/>
                    </a:cubicBezTo>
                    <a:cubicBezTo>
                      <a:pt x="80" y="2"/>
                      <a:pt x="80" y="2"/>
                      <a:pt x="81" y="2"/>
                    </a:cubicBezTo>
                    <a:cubicBezTo>
                      <a:pt x="82" y="2"/>
                      <a:pt x="82" y="2"/>
                      <a:pt x="83" y="2"/>
                    </a:cubicBezTo>
                    <a:cubicBezTo>
                      <a:pt x="83" y="2"/>
                      <a:pt x="84" y="2"/>
                      <a:pt x="84" y="2"/>
                    </a:cubicBezTo>
                    <a:cubicBezTo>
                      <a:pt x="85" y="2"/>
                      <a:pt x="85" y="2"/>
                      <a:pt x="85" y="2"/>
                    </a:cubicBezTo>
                    <a:cubicBezTo>
                      <a:pt x="85" y="1"/>
                      <a:pt x="84" y="1"/>
                      <a:pt x="84" y="1"/>
                    </a:cubicBezTo>
                    <a:cubicBezTo>
                      <a:pt x="83" y="1"/>
                      <a:pt x="83" y="1"/>
                      <a:pt x="82" y="1"/>
                    </a:cubicBezTo>
                    <a:cubicBezTo>
                      <a:pt x="81" y="1"/>
                      <a:pt x="81" y="1"/>
                      <a:pt x="80" y="1"/>
                    </a:cubicBezTo>
                    <a:cubicBezTo>
                      <a:pt x="80" y="1"/>
                      <a:pt x="79" y="1"/>
                      <a:pt x="79" y="0"/>
                    </a:cubicBezTo>
                    <a:cubicBezTo>
                      <a:pt x="78" y="0"/>
                      <a:pt x="78" y="0"/>
                      <a:pt x="77" y="0"/>
                    </a:cubicBezTo>
                    <a:cubicBezTo>
                      <a:pt x="77" y="0"/>
                      <a:pt x="77" y="0"/>
                      <a:pt x="76" y="0"/>
                    </a:cubicBezTo>
                    <a:cubicBezTo>
                      <a:pt x="75" y="0"/>
                      <a:pt x="75" y="0"/>
                      <a:pt x="74" y="0"/>
                    </a:cubicBezTo>
                    <a:cubicBezTo>
                      <a:pt x="73" y="0"/>
                      <a:pt x="73" y="0"/>
                      <a:pt x="72" y="0"/>
                    </a:cubicBezTo>
                    <a:cubicBezTo>
                      <a:pt x="71" y="0"/>
                      <a:pt x="71" y="0"/>
                      <a:pt x="70" y="0"/>
                    </a:cubicBezTo>
                    <a:cubicBezTo>
                      <a:pt x="69" y="0"/>
                      <a:pt x="68" y="0"/>
                      <a:pt x="68" y="0"/>
                    </a:cubicBezTo>
                    <a:cubicBezTo>
                      <a:pt x="67" y="0"/>
                      <a:pt x="67" y="1"/>
                      <a:pt x="66" y="1"/>
                    </a:cubicBezTo>
                    <a:cubicBezTo>
                      <a:pt x="65" y="1"/>
                      <a:pt x="65" y="0"/>
                      <a:pt x="64" y="0"/>
                    </a:cubicBezTo>
                    <a:cubicBezTo>
                      <a:pt x="63" y="0"/>
                      <a:pt x="63" y="0"/>
                      <a:pt x="62" y="0"/>
                    </a:cubicBezTo>
                    <a:cubicBezTo>
                      <a:pt x="61" y="0"/>
                      <a:pt x="61" y="1"/>
                      <a:pt x="60" y="1"/>
                    </a:cubicBezTo>
                    <a:cubicBezTo>
                      <a:pt x="59" y="1"/>
                      <a:pt x="59" y="0"/>
                      <a:pt x="58" y="0"/>
                    </a:cubicBezTo>
                    <a:cubicBezTo>
                      <a:pt x="58" y="1"/>
                      <a:pt x="58" y="1"/>
                      <a:pt x="57" y="1"/>
                    </a:cubicBezTo>
                    <a:cubicBezTo>
                      <a:pt x="57" y="1"/>
                      <a:pt x="57" y="1"/>
                      <a:pt x="56" y="1"/>
                    </a:cubicBezTo>
                    <a:cubicBezTo>
                      <a:pt x="56" y="1"/>
                      <a:pt x="56" y="1"/>
                      <a:pt x="55" y="1"/>
                    </a:cubicBezTo>
                    <a:cubicBezTo>
                      <a:pt x="55" y="1"/>
                      <a:pt x="55" y="1"/>
                      <a:pt x="54" y="1"/>
                    </a:cubicBezTo>
                    <a:cubicBezTo>
                      <a:pt x="54" y="1"/>
                      <a:pt x="53" y="1"/>
                      <a:pt x="53" y="1"/>
                    </a:cubicBezTo>
                    <a:cubicBezTo>
                      <a:pt x="52" y="1"/>
                      <a:pt x="52" y="1"/>
                      <a:pt x="51" y="1"/>
                    </a:cubicBezTo>
                    <a:cubicBezTo>
                      <a:pt x="51" y="2"/>
                      <a:pt x="51" y="2"/>
                      <a:pt x="50" y="2"/>
                    </a:cubicBezTo>
                    <a:cubicBezTo>
                      <a:pt x="50" y="2"/>
                      <a:pt x="50" y="2"/>
                      <a:pt x="49" y="1"/>
                    </a:cubicBezTo>
                    <a:cubicBezTo>
                      <a:pt x="49" y="1"/>
                      <a:pt x="48" y="1"/>
                      <a:pt x="48" y="1"/>
                    </a:cubicBezTo>
                    <a:cubicBezTo>
                      <a:pt x="47" y="1"/>
                      <a:pt x="47" y="2"/>
                      <a:pt x="47" y="2"/>
                    </a:cubicBezTo>
                    <a:cubicBezTo>
                      <a:pt x="46" y="2"/>
                      <a:pt x="46" y="3"/>
                      <a:pt x="46" y="3"/>
                    </a:cubicBezTo>
                    <a:cubicBezTo>
                      <a:pt x="45" y="3"/>
                      <a:pt x="45" y="3"/>
                      <a:pt x="45" y="2"/>
                    </a:cubicBezTo>
                    <a:cubicBezTo>
                      <a:pt x="44" y="2"/>
                      <a:pt x="44" y="2"/>
                      <a:pt x="43" y="2"/>
                    </a:cubicBezTo>
                    <a:cubicBezTo>
                      <a:pt x="43" y="2"/>
                      <a:pt x="42" y="1"/>
                      <a:pt x="42" y="2"/>
                    </a:cubicBezTo>
                    <a:cubicBezTo>
                      <a:pt x="42" y="2"/>
                      <a:pt x="42" y="2"/>
                      <a:pt x="42" y="2"/>
                    </a:cubicBezTo>
                    <a:cubicBezTo>
                      <a:pt x="41" y="3"/>
                      <a:pt x="41" y="3"/>
                      <a:pt x="41" y="3"/>
                    </a:cubicBezTo>
                    <a:cubicBezTo>
                      <a:pt x="41" y="3"/>
                      <a:pt x="41" y="3"/>
                      <a:pt x="41" y="3"/>
                    </a:cubicBezTo>
                    <a:cubicBezTo>
                      <a:pt x="40" y="4"/>
                      <a:pt x="40" y="3"/>
                      <a:pt x="39" y="3"/>
                    </a:cubicBezTo>
                    <a:cubicBezTo>
                      <a:pt x="39" y="3"/>
                      <a:pt x="39" y="3"/>
                      <a:pt x="39" y="3"/>
                    </a:cubicBezTo>
                    <a:cubicBezTo>
                      <a:pt x="39" y="3"/>
                      <a:pt x="39" y="2"/>
                      <a:pt x="38" y="2"/>
                    </a:cubicBezTo>
                    <a:cubicBezTo>
                      <a:pt x="38" y="2"/>
                      <a:pt x="38" y="3"/>
                      <a:pt x="38" y="3"/>
                    </a:cubicBezTo>
                    <a:cubicBezTo>
                      <a:pt x="37" y="3"/>
                      <a:pt x="37" y="2"/>
                      <a:pt x="37" y="2"/>
                    </a:cubicBezTo>
                    <a:cubicBezTo>
                      <a:pt x="36" y="2"/>
                      <a:pt x="36" y="2"/>
                      <a:pt x="36" y="2"/>
                    </a:cubicBezTo>
                    <a:cubicBezTo>
                      <a:pt x="35" y="2"/>
                      <a:pt x="35" y="2"/>
                      <a:pt x="35" y="2"/>
                    </a:cubicBezTo>
                    <a:cubicBezTo>
                      <a:pt x="34" y="2"/>
                      <a:pt x="34" y="2"/>
                      <a:pt x="33" y="2"/>
                    </a:cubicBezTo>
                    <a:cubicBezTo>
                      <a:pt x="32" y="2"/>
                      <a:pt x="32" y="2"/>
                      <a:pt x="31" y="2"/>
                    </a:cubicBezTo>
                    <a:cubicBezTo>
                      <a:pt x="30" y="2"/>
                      <a:pt x="29" y="2"/>
                      <a:pt x="29" y="2"/>
                    </a:cubicBezTo>
                    <a:cubicBezTo>
                      <a:pt x="28" y="2"/>
                      <a:pt x="28" y="3"/>
                      <a:pt x="27" y="3"/>
                    </a:cubicBezTo>
                    <a:cubicBezTo>
                      <a:pt x="27" y="3"/>
                      <a:pt x="27" y="3"/>
                      <a:pt x="27" y="3"/>
                    </a:cubicBezTo>
                    <a:cubicBezTo>
                      <a:pt x="26" y="3"/>
                      <a:pt x="26" y="3"/>
                      <a:pt x="26" y="3"/>
                    </a:cubicBezTo>
                    <a:cubicBezTo>
                      <a:pt x="25" y="4"/>
                      <a:pt x="25" y="4"/>
                      <a:pt x="24" y="4"/>
                    </a:cubicBezTo>
                    <a:cubicBezTo>
                      <a:pt x="24" y="4"/>
                      <a:pt x="24" y="4"/>
                      <a:pt x="23" y="4"/>
                    </a:cubicBezTo>
                    <a:cubicBezTo>
                      <a:pt x="22" y="5"/>
                      <a:pt x="22" y="4"/>
                      <a:pt x="21" y="4"/>
                    </a:cubicBezTo>
                    <a:cubicBezTo>
                      <a:pt x="20" y="4"/>
                      <a:pt x="20" y="4"/>
                      <a:pt x="19" y="4"/>
                    </a:cubicBezTo>
                    <a:cubicBezTo>
                      <a:pt x="18" y="4"/>
                      <a:pt x="18" y="4"/>
                      <a:pt x="17" y="4"/>
                    </a:cubicBezTo>
                    <a:cubicBezTo>
                      <a:pt x="16" y="5"/>
                      <a:pt x="16" y="5"/>
                      <a:pt x="15" y="5"/>
                    </a:cubicBezTo>
                    <a:cubicBezTo>
                      <a:pt x="14" y="5"/>
                      <a:pt x="14" y="5"/>
                      <a:pt x="13" y="6"/>
                    </a:cubicBezTo>
                    <a:cubicBezTo>
                      <a:pt x="13" y="6"/>
                      <a:pt x="13" y="6"/>
                      <a:pt x="13" y="6"/>
                    </a:cubicBezTo>
                    <a:cubicBezTo>
                      <a:pt x="13" y="6"/>
                      <a:pt x="14" y="6"/>
                      <a:pt x="14" y="6"/>
                    </a:cubicBezTo>
                    <a:cubicBezTo>
                      <a:pt x="14" y="7"/>
                      <a:pt x="14" y="7"/>
                      <a:pt x="14" y="7"/>
                    </a:cubicBezTo>
                    <a:cubicBezTo>
                      <a:pt x="14" y="8"/>
                      <a:pt x="14" y="7"/>
                      <a:pt x="13" y="8"/>
                    </a:cubicBezTo>
                    <a:cubicBezTo>
                      <a:pt x="12" y="8"/>
                      <a:pt x="11" y="8"/>
                      <a:pt x="10" y="8"/>
                    </a:cubicBezTo>
                    <a:cubicBezTo>
                      <a:pt x="10" y="8"/>
                      <a:pt x="9" y="8"/>
                      <a:pt x="9" y="8"/>
                    </a:cubicBezTo>
                    <a:cubicBezTo>
                      <a:pt x="8" y="8"/>
                      <a:pt x="7" y="8"/>
                      <a:pt x="7" y="8"/>
                    </a:cubicBezTo>
                    <a:cubicBezTo>
                      <a:pt x="6" y="8"/>
                      <a:pt x="5" y="9"/>
                      <a:pt x="4" y="9"/>
                    </a:cubicBezTo>
                    <a:cubicBezTo>
                      <a:pt x="3" y="9"/>
                      <a:pt x="3" y="9"/>
                      <a:pt x="2" y="9"/>
                    </a:cubicBezTo>
                    <a:cubicBezTo>
                      <a:pt x="1" y="9"/>
                      <a:pt x="1" y="9"/>
                      <a:pt x="0" y="10"/>
                    </a:cubicBezTo>
                    <a:cubicBezTo>
                      <a:pt x="0" y="10"/>
                      <a:pt x="0" y="10"/>
                      <a:pt x="1" y="11"/>
                    </a:cubicBezTo>
                    <a:cubicBezTo>
                      <a:pt x="1" y="11"/>
                      <a:pt x="2" y="11"/>
                      <a:pt x="2" y="11"/>
                    </a:cubicBezTo>
                    <a:cubicBezTo>
                      <a:pt x="3" y="11"/>
                      <a:pt x="3" y="11"/>
                      <a:pt x="4" y="11"/>
                    </a:cubicBezTo>
                    <a:cubicBezTo>
                      <a:pt x="4" y="11"/>
                      <a:pt x="4" y="11"/>
                      <a:pt x="5" y="10"/>
                    </a:cubicBezTo>
                    <a:cubicBezTo>
                      <a:pt x="5" y="10"/>
                      <a:pt x="6" y="10"/>
                      <a:pt x="6" y="10"/>
                    </a:cubicBezTo>
                    <a:cubicBezTo>
                      <a:pt x="7" y="11"/>
                      <a:pt x="7" y="11"/>
                      <a:pt x="7" y="11"/>
                    </a:cubicBezTo>
                    <a:cubicBezTo>
                      <a:pt x="8" y="11"/>
                      <a:pt x="8" y="11"/>
                      <a:pt x="9" y="11"/>
                    </a:cubicBezTo>
                    <a:cubicBezTo>
                      <a:pt x="9" y="11"/>
                      <a:pt x="9" y="11"/>
                      <a:pt x="9" y="11"/>
                    </a:cubicBezTo>
                    <a:cubicBezTo>
                      <a:pt x="10" y="11"/>
                      <a:pt x="8" y="11"/>
                      <a:pt x="8" y="11"/>
                    </a:cubicBezTo>
                    <a:cubicBezTo>
                      <a:pt x="7" y="12"/>
                      <a:pt x="7" y="12"/>
                      <a:pt x="6" y="12"/>
                    </a:cubicBezTo>
                    <a:cubicBezTo>
                      <a:pt x="6" y="12"/>
                      <a:pt x="6" y="12"/>
                      <a:pt x="5" y="12"/>
                    </a:cubicBezTo>
                    <a:cubicBezTo>
                      <a:pt x="4" y="12"/>
                      <a:pt x="4" y="12"/>
                      <a:pt x="4" y="12"/>
                    </a:cubicBezTo>
                    <a:cubicBezTo>
                      <a:pt x="3" y="12"/>
                      <a:pt x="3" y="11"/>
                      <a:pt x="2" y="12"/>
                    </a:cubicBezTo>
                    <a:cubicBezTo>
                      <a:pt x="2" y="12"/>
                      <a:pt x="1" y="12"/>
                      <a:pt x="1" y="12"/>
                    </a:cubicBezTo>
                    <a:cubicBezTo>
                      <a:pt x="1" y="13"/>
                      <a:pt x="1" y="13"/>
                      <a:pt x="1" y="13"/>
                    </a:cubicBezTo>
                    <a:cubicBezTo>
                      <a:pt x="1" y="13"/>
                      <a:pt x="2" y="13"/>
                      <a:pt x="2" y="13"/>
                    </a:cubicBezTo>
                    <a:cubicBezTo>
                      <a:pt x="2" y="13"/>
                      <a:pt x="3" y="12"/>
                      <a:pt x="3" y="13"/>
                    </a:cubicBezTo>
                    <a:cubicBezTo>
                      <a:pt x="3" y="13"/>
                      <a:pt x="3" y="13"/>
                      <a:pt x="3" y="13"/>
                    </a:cubicBezTo>
                    <a:cubicBezTo>
                      <a:pt x="3" y="13"/>
                      <a:pt x="3" y="13"/>
                      <a:pt x="3" y="14"/>
                    </a:cubicBezTo>
                    <a:cubicBezTo>
                      <a:pt x="3" y="14"/>
                      <a:pt x="3" y="14"/>
                      <a:pt x="3" y="14"/>
                    </a:cubicBezTo>
                    <a:cubicBezTo>
                      <a:pt x="3" y="15"/>
                      <a:pt x="4" y="14"/>
                      <a:pt x="4" y="14"/>
                    </a:cubicBezTo>
                    <a:cubicBezTo>
                      <a:pt x="5" y="15"/>
                      <a:pt x="5" y="15"/>
                      <a:pt x="6" y="15"/>
                    </a:cubicBezTo>
                    <a:cubicBezTo>
                      <a:pt x="6" y="14"/>
                      <a:pt x="6" y="14"/>
                      <a:pt x="7" y="14"/>
                    </a:cubicBezTo>
                    <a:cubicBezTo>
                      <a:pt x="7" y="14"/>
                      <a:pt x="7" y="14"/>
                      <a:pt x="8" y="14"/>
                    </a:cubicBezTo>
                    <a:cubicBezTo>
                      <a:pt x="8" y="14"/>
                      <a:pt x="8" y="14"/>
                      <a:pt x="8" y="14"/>
                    </a:cubicBezTo>
                    <a:cubicBezTo>
                      <a:pt x="8" y="14"/>
                      <a:pt x="8" y="14"/>
                      <a:pt x="9" y="15"/>
                    </a:cubicBezTo>
                    <a:cubicBezTo>
                      <a:pt x="9" y="15"/>
                      <a:pt x="9" y="15"/>
                      <a:pt x="9" y="14"/>
                    </a:cubicBezTo>
                    <a:cubicBezTo>
                      <a:pt x="9" y="14"/>
                      <a:pt x="10" y="13"/>
                      <a:pt x="10" y="13"/>
                    </a:cubicBezTo>
                    <a:cubicBezTo>
                      <a:pt x="10" y="14"/>
                      <a:pt x="10" y="14"/>
                      <a:pt x="10" y="14"/>
                    </a:cubicBezTo>
                    <a:cubicBezTo>
                      <a:pt x="11" y="14"/>
                      <a:pt x="11" y="14"/>
                      <a:pt x="11" y="14"/>
                    </a:cubicBezTo>
                    <a:cubicBezTo>
                      <a:pt x="12" y="14"/>
                      <a:pt x="12" y="14"/>
                      <a:pt x="12" y="14"/>
                    </a:cubicBezTo>
                    <a:cubicBezTo>
                      <a:pt x="12" y="14"/>
                      <a:pt x="13" y="13"/>
                      <a:pt x="13" y="13"/>
                    </a:cubicBezTo>
                    <a:cubicBezTo>
                      <a:pt x="13" y="13"/>
                      <a:pt x="13" y="13"/>
                      <a:pt x="13" y="13"/>
                    </a:cubicBezTo>
                    <a:cubicBezTo>
                      <a:pt x="13" y="13"/>
                      <a:pt x="13" y="13"/>
                      <a:pt x="14" y="13"/>
                    </a:cubicBezTo>
                    <a:cubicBezTo>
                      <a:pt x="14" y="13"/>
                      <a:pt x="14" y="13"/>
                      <a:pt x="14" y="13"/>
                    </a:cubicBezTo>
                    <a:cubicBezTo>
                      <a:pt x="14" y="13"/>
                      <a:pt x="13" y="14"/>
                      <a:pt x="13" y="14"/>
                    </a:cubicBezTo>
                    <a:cubicBezTo>
                      <a:pt x="14" y="14"/>
                      <a:pt x="14" y="14"/>
                      <a:pt x="15" y="14"/>
                    </a:cubicBezTo>
                    <a:cubicBezTo>
                      <a:pt x="15" y="14"/>
                      <a:pt x="15" y="14"/>
                      <a:pt x="16" y="14"/>
                    </a:cubicBezTo>
                    <a:cubicBezTo>
                      <a:pt x="16" y="14"/>
                      <a:pt x="17" y="14"/>
                      <a:pt x="17" y="14"/>
                    </a:cubicBezTo>
                    <a:cubicBezTo>
                      <a:pt x="17" y="14"/>
                      <a:pt x="18" y="15"/>
                      <a:pt x="18" y="15"/>
                    </a:cubicBezTo>
                    <a:cubicBezTo>
                      <a:pt x="18" y="15"/>
                      <a:pt x="18" y="15"/>
                      <a:pt x="19" y="15"/>
                    </a:cubicBezTo>
                    <a:cubicBezTo>
                      <a:pt x="19" y="15"/>
                      <a:pt x="19" y="15"/>
                      <a:pt x="19" y="15"/>
                    </a:cubicBezTo>
                    <a:cubicBezTo>
                      <a:pt x="20" y="16"/>
                      <a:pt x="19" y="16"/>
                      <a:pt x="19" y="16"/>
                    </a:cubicBezTo>
                    <a:cubicBezTo>
                      <a:pt x="20" y="17"/>
                      <a:pt x="20" y="16"/>
                      <a:pt x="20" y="17"/>
                    </a:cubicBezTo>
                    <a:cubicBezTo>
                      <a:pt x="20" y="17"/>
                      <a:pt x="21" y="17"/>
                      <a:pt x="21" y="17"/>
                    </a:cubicBezTo>
                    <a:cubicBezTo>
                      <a:pt x="21" y="17"/>
                      <a:pt x="21" y="17"/>
                      <a:pt x="21" y="18"/>
                    </a:cubicBezTo>
                    <a:cubicBezTo>
                      <a:pt x="21" y="18"/>
                      <a:pt x="21" y="19"/>
                      <a:pt x="21" y="19"/>
                    </a:cubicBezTo>
                    <a:cubicBezTo>
                      <a:pt x="21" y="19"/>
                      <a:pt x="21" y="20"/>
                      <a:pt x="21" y="20"/>
                    </a:cubicBezTo>
                    <a:cubicBezTo>
                      <a:pt x="21" y="21"/>
                      <a:pt x="21" y="21"/>
                      <a:pt x="21" y="22"/>
                    </a:cubicBezTo>
                    <a:cubicBezTo>
                      <a:pt x="21" y="22"/>
                      <a:pt x="21" y="22"/>
                      <a:pt x="21" y="23"/>
                    </a:cubicBezTo>
                    <a:cubicBezTo>
                      <a:pt x="20" y="23"/>
                      <a:pt x="20" y="23"/>
                      <a:pt x="20" y="24"/>
                    </a:cubicBezTo>
                    <a:cubicBezTo>
                      <a:pt x="20" y="24"/>
                      <a:pt x="20" y="24"/>
                      <a:pt x="20" y="25"/>
                    </a:cubicBezTo>
                    <a:cubicBezTo>
                      <a:pt x="19" y="25"/>
                      <a:pt x="19" y="25"/>
                      <a:pt x="20" y="25"/>
                    </a:cubicBezTo>
                    <a:cubicBezTo>
                      <a:pt x="20" y="26"/>
                      <a:pt x="20" y="25"/>
                      <a:pt x="21" y="25"/>
                    </a:cubicBezTo>
                    <a:cubicBezTo>
                      <a:pt x="21" y="25"/>
                      <a:pt x="21" y="25"/>
                      <a:pt x="22" y="25"/>
                    </a:cubicBezTo>
                    <a:cubicBezTo>
                      <a:pt x="22" y="25"/>
                      <a:pt x="22" y="24"/>
                      <a:pt x="23" y="25"/>
                    </a:cubicBezTo>
                    <a:cubicBezTo>
                      <a:pt x="23" y="25"/>
                      <a:pt x="23" y="25"/>
                      <a:pt x="23" y="25"/>
                    </a:cubicBezTo>
                    <a:cubicBezTo>
                      <a:pt x="24" y="25"/>
                      <a:pt x="24" y="25"/>
                      <a:pt x="24" y="26"/>
                    </a:cubicBezTo>
                    <a:cubicBezTo>
                      <a:pt x="25" y="26"/>
                      <a:pt x="25" y="26"/>
                      <a:pt x="25" y="26"/>
                    </a:cubicBezTo>
                    <a:cubicBezTo>
                      <a:pt x="25" y="27"/>
                      <a:pt x="25" y="27"/>
                      <a:pt x="25" y="27"/>
                    </a:cubicBezTo>
                    <a:cubicBezTo>
                      <a:pt x="25" y="27"/>
                      <a:pt x="25" y="27"/>
                      <a:pt x="25" y="27"/>
                    </a:cubicBezTo>
                    <a:cubicBezTo>
                      <a:pt x="25" y="27"/>
                      <a:pt x="25" y="28"/>
                      <a:pt x="24" y="28"/>
                    </a:cubicBezTo>
                    <a:cubicBezTo>
                      <a:pt x="24" y="28"/>
                      <a:pt x="24" y="27"/>
                      <a:pt x="24" y="27"/>
                    </a:cubicBezTo>
                    <a:cubicBezTo>
                      <a:pt x="23" y="27"/>
                      <a:pt x="23" y="27"/>
                      <a:pt x="22" y="27"/>
                    </a:cubicBezTo>
                    <a:cubicBezTo>
                      <a:pt x="22" y="27"/>
                      <a:pt x="22" y="27"/>
                      <a:pt x="21" y="27"/>
                    </a:cubicBezTo>
                    <a:cubicBezTo>
                      <a:pt x="21" y="27"/>
                      <a:pt x="20" y="26"/>
                      <a:pt x="20" y="27"/>
                    </a:cubicBezTo>
                    <a:cubicBezTo>
                      <a:pt x="20" y="27"/>
                      <a:pt x="20" y="27"/>
                      <a:pt x="20" y="27"/>
                    </a:cubicBezTo>
                    <a:cubicBezTo>
                      <a:pt x="20" y="28"/>
                      <a:pt x="21" y="27"/>
                      <a:pt x="21" y="28"/>
                    </a:cubicBezTo>
                    <a:cubicBezTo>
                      <a:pt x="22" y="28"/>
                      <a:pt x="22" y="28"/>
                      <a:pt x="22" y="28"/>
                    </a:cubicBezTo>
                    <a:cubicBezTo>
                      <a:pt x="23" y="28"/>
                      <a:pt x="24" y="28"/>
                      <a:pt x="24" y="29"/>
                    </a:cubicBezTo>
                    <a:cubicBezTo>
                      <a:pt x="24" y="29"/>
                      <a:pt x="25" y="29"/>
                      <a:pt x="25" y="29"/>
                    </a:cubicBezTo>
                    <a:cubicBezTo>
                      <a:pt x="25" y="30"/>
                      <a:pt x="25" y="30"/>
                      <a:pt x="25" y="31"/>
                    </a:cubicBezTo>
                    <a:cubicBezTo>
                      <a:pt x="25" y="31"/>
                      <a:pt x="24" y="32"/>
                      <a:pt x="24" y="32"/>
                    </a:cubicBezTo>
                    <a:cubicBezTo>
                      <a:pt x="23" y="32"/>
                      <a:pt x="23" y="32"/>
                      <a:pt x="22" y="32"/>
                    </a:cubicBezTo>
                    <a:cubicBezTo>
                      <a:pt x="22" y="32"/>
                      <a:pt x="22" y="32"/>
                      <a:pt x="21" y="32"/>
                    </a:cubicBezTo>
                    <a:cubicBezTo>
                      <a:pt x="21" y="32"/>
                      <a:pt x="21" y="32"/>
                      <a:pt x="21" y="32"/>
                    </a:cubicBezTo>
                    <a:cubicBezTo>
                      <a:pt x="20" y="32"/>
                      <a:pt x="20" y="33"/>
                      <a:pt x="20" y="33"/>
                    </a:cubicBezTo>
                    <a:cubicBezTo>
                      <a:pt x="19" y="33"/>
                      <a:pt x="19" y="33"/>
                      <a:pt x="19" y="33"/>
                    </a:cubicBezTo>
                    <a:cubicBezTo>
                      <a:pt x="19" y="33"/>
                      <a:pt x="18" y="34"/>
                      <a:pt x="18" y="34"/>
                    </a:cubicBezTo>
                    <a:cubicBezTo>
                      <a:pt x="18" y="34"/>
                      <a:pt x="17" y="35"/>
                      <a:pt x="17" y="35"/>
                    </a:cubicBezTo>
                    <a:cubicBezTo>
                      <a:pt x="17" y="36"/>
                      <a:pt x="17" y="36"/>
                      <a:pt x="18" y="36"/>
                    </a:cubicBezTo>
                    <a:cubicBezTo>
                      <a:pt x="18" y="37"/>
                      <a:pt x="18" y="36"/>
                      <a:pt x="18" y="37"/>
                    </a:cubicBezTo>
                    <a:cubicBezTo>
                      <a:pt x="19" y="37"/>
                      <a:pt x="18" y="37"/>
                      <a:pt x="17" y="37"/>
                    </a:cubicBezTo>
                    <a:cubicBezTo>
                      <a:pt x="17" y="38"/>
                      <a:pt x="17" y="38"/>
                      <a:pt x="17" y="39"/>
                    </a:cubicBezTo>
                    <a:cubicBezTo>
                      <a:pt x="17" y="39"/>
                      <a:pt x="17" y="39"/>
                      <a:pt x="17" y="39"/>
                    </a:cubicBezTo>
                    <a:cubicBezTo>
                      <a:pt x="17" y="40"/>
                      <a:pt x="18" y="40"/>
                      <a:pt x="18" y="40"/>
                    </a:cubicBezTo>
                    <a:cubicBezTo>
                      <a:pt x="18" y="40"/>
                      <a:pt x="18" y="40"/>
                      <a:pt x="18" y="40"/>
                    </a:cubicBezTo>
                    <a:cubicBezTo>
                      <a:pt x="18" y="41"/>
                      <a:pt x="18" y="41"/>
                      <a:pt x="18" y="41"/>
                    </a:cubicBezTo>
                    <a:cubicBezTo>
                      <a:pt x="18" y="42"/>
                      <a:pt x="18" y="42"/>
                      <a:pt x="18" y="43"/>
                    </a:cubicBezTo>
                    <a:cubicBezTo>
                      <a:pt x="18" y="43"/>
                      <a:pt x="18" y="44"/>
                      <a:pt x="18" y="44"/>
                    </a:cubicBezTo>
                    <a:cubicBezTo>
                      <a:pt x="18" y="45"/>
                      <a:pt x="18" y="45"/>
                      <a:pt x="18" y="45"/>
                    </a:cubicBezTo>
                    <a:cubicBezTo>
                      <a:pt x="19" y="46"/>
                      <a:pt x="19" y="46"/>
                      <a:pt x="19" y="46"/>
                    </a:cubicBezTo>
                    <a:cubicBezTo>
                      <a:pt x="19" y="46"/>
                      <a:pt x="20" y="46"/>
                      <a:pt x="20" y="46"/>
                    </a:cubicBezTo>
                    <a:cubicBezTo>
                      <a:pt x="20" y="47"/>
                      <a:pt x="19" y="47"/>
                      <a:pt x="19" y="47"/>
                    </a:cubicBezTo>
                    <a:cubicBezTo>
                      <a:pt x="19" y="47"/>
                      <a:pt x="19" y="48"/>
                      <a:pt x="19" y="48"/>
                    </a:cubicBezTo>
                    <a:cubicBezTo>
                      <a:pt x="20" y="48"/>
                      <a:pt x="20" y="49"/>
                      <a:pt x="20" y="49"/>
                    </a:cubicBezTo>
                    <a:cubicBezTo>
                      <a:pt x="20" y="49"/>
                      <a:pt x="20" y="49"/>
                      <a:pt x="20" y="49"/>
                    </a:cubicBezTo>
                    <a:cubicBezTo>
                      <a:pt x="20" y="49"/>
                      <a:pt x="20" y="50"/>
                      <a:pt x="21" y="50"/>
                    </a:cubicBezTo>
                    <a:cubicBezTo>
                      <a:pt x="21" y="50"/>
                      <a:pt x="21" y="51"/>
                      <a:pt x="21" y="51"/>
                    </a:cubicBezTo>
                    <a:cubicBezTo>
                      <a:pt x="21" y="51"/>
                      <a:pt x="21" y="51"/>
                      <a:pt x="22" y="51"/>
                    </a:cubicBezTo>
                    <a:cubicBezTo>
                      <a:pt x="22" y="52"/>
                      <a:pt x="23" y="51"/>
                      <a:pt x="23" y="51"/>
                    </a:cubicBezTo>
                    <a:cubicBezTo>
                      <a:pt x="24" y="51"/>
                      <a:pt x="24" y="52"/>
                      <a:pt x="25" y="51"/>
                    </a:cubicBezTo>
                    <a:cubicBezTo>
                      <a:pt x="25" y="51"/>
                      <a:pt x="25" y="51"/>
                      <a:pt x="25" y="51"/>
                    </a:cubicBezTo>
                    <a:cubicBezTo>
                      <a:pt x="26" y="51"/>
                      <a:pt x="26" y="51"/>
                      <a:pt x="26" y="51"/>
                    </a:cubicBezTo>
                    <a:cubicBezTo>
                      <a:pt x="26" y="52"/>
                      <a:pt x="27" y="52"/>
                      <a:pt x="27" y="52"/>
                    </a:cubicBezTo>
                    <a:cubicBezTo>
                      <a:pt x="27" y="52"/>
                      <a:pt x="27" y="53"/>
                      <a:pt x="27" y="53"/>
                    </a:cubicBezTo>
                    <a:cubicBezTo>
                      <a:pt x="28" y="53"/>
                      <a:pt x="27" y="54"/>
                      <a:pt x="28" y="54"/>
                    </a:cubicBezTo>
                    <a:cubicBezTo>
                      <a:pt x="28" y="54"/>
                      <a:pt x="28" y="53"/>
                      <a:pt x="28" y="53"/>
                    </a:cubicBezTo>
                    <a:cubicBezTo>
                      <a:pt x="29" y="53"/>
                      <a:pt x="29" y="53"/>
                      <a:pt x="29" y="53"/>
                    </a:cubicBezTo>
                    <a:cubicBezTo>
                      <a:pt x="30" y="53"/>
                      <a:pt x="30" y="53"/>
                      <a:pt x="30" y="53"/>
                    </a:cubicBezTo>
                    <a:cubicBezTo>
                      <a:pt x="31" y="53"/>
                      <a:pt x="31" y="53"/>
                      <a:pt x="31" y="53"/>
                    </a:cubicBezTo>
                    <a:cubicBezTo>
                      <a:pt x="31" y="53"/>
                      <a:pt x="31" y="52"/>
                      <a:pt x="32" y="52"/>
                    </a:cubicBezTo>
                    <a:cubicBezTo>
                      <a:pt x="32" y="52"/>
                      <a:pt x="32" y="52"/>
                      <a:pt x="33" y="51"/>
                    </a:cubicBezTo>
                    <a:cubicBezTo>
                      <a:pt x="33" y="51"/>
                      <a:pt x="33" y="51"/>
                      <a:pt x="33" y="51"/>
                    </a:cubicBezTo>
                    <a:cubicBezTo>
                      <a:pt x="33" y="50"/>
                      <a:pt x="33" y="50"/>
                      <a:pt x="34" y="50"/>
                    </a:cubicBezTo>
                    <a:cubicBezTo>
                      <a:pt x="34" y="49"/>
                      <a:pt x="34" y="49"/>
                      <a:pt x="34" y="49"/>
                    </a:cubicBezTo>
                    <a:cubicBezTo>
                      <a:pt x="35" y="49"/>
                      <a:pt x="35" y="48"/>
                      <a:pt x="34" y="48"/>
                    </a:cubicBezTo>
                    <a:cubicBezTo>
                      <a:pt x="34" y="48"/>
                      <a:pt x="34" y="47"/>
                      <a:pt x="34" y="47"/>
                    </a:cubicBezTo>
                    <a:cubicBezTo>
                      <a:pt x="34" y="47"/>
                      <a:pt x="35" y="46"/>
                      <a:pt x="35" y="46"/>
                    </a:cubicBezTo>
                    <a:cubicBezTo>
                      <a:pt x="35" y="46"/>
                      <a:pt x="35" y="47"/>
                      <a:pt x="36" y="47"/>
                    </a:cubicBezTo>
                    <a:cubicBezTo>
                      <a:pt x="36" y="47"/>
                      <a:pt x="36" y="46"/>
                      <a:pt x="36" y="46"/>
                    </a:cubicBezTo>
                    <a:cubicBezTo>
                      <a:pt x="36" y="46"/>
                      <a:pt x="36" y="46"/>
                      <a:pt x="36" y="46"/>
                    </a:cubicBezTo>
                    <a:cubicBezTo>
                      <a:pt x="37" y="45"/>
                      <a:pt x="38" y="45"/>
                      <a:pt x="38" y="45"/>
                    </a:cubicBezTo>
                    <a:cubicBezTo>
                      <a:pt x="38" y="45"/>
                      <a:pt x="39" y="45"/>
                      <a:pt x="39" y="44"/>
                    </a:cubicBezTo>
                    <a:cubicBezTo>
                      <a:pt x="39" y="44"/>
                      <a:pt x="39" y="43"/>
                      <a:pt x="38" y="43"/>
                    </a:cubicBezTo>
                    <a:cubicBezTo>
                      <a:pt x="38" y="43"/>
                      <a:pt x="38" y="44"/>
                      <a:pt x="38" y="43"/>
                    </a:cubicBezTo>
                    <a:cubicBezTo>
                      <a:pt x="38" y="43"/>
                      <a:pt x="38" y="43"/>
                      <a:pt x="38" y="43"/>
                    </a:cubicBezTo>
                    <a:cubicBezTo>
                      <a:pt x="39" y="43"/>
                      <a:pt x="39" y="43"/>
                      <a:pt x="39" y="43"/>
                    </a:cubicBezTo>
                    <a:cubicBezTo>
                      <a:pt x="39" y="42"/>
                      <a:pt x="39" y="42"/>
                      <a:pt x="39" y="42"/>
                    </a:cubicBezTo>
                    <a:cubicBezTo>
                      <a:pt x="39" y="42"/>
                      <a:pt x="39" y="41"/>
                      <a:pt x="39" y="41"/>
                    </a:cubicBezTo>
                    <a:cubicBezTo>
                      <a:pt x="39" y="41"/>
                      <a:pt x="40" y="41"/>
                      <a:pt x="40" y="41"/>
                    </a:cubicBezTo>
                    <a:cubicBezTo>
                      <a:pt x="41" y="41"/>
                      <a:pt x="41" y="41"/>
                      <a:pt x="41" y="41"/>
                    </a:cubicBezTo>
                    <a:cubicBezTo>
                      <a:pt x="41" y="41"/>
                      <a:pt x="41" y="40"/>
                      <a:pt x="41" y="40"/>
                    </a:cubicBezTo>
                    <a:cubicBezTo>
                      <a:pt x="41" y="40"/>
                      <a:pt x="41" y="40"/>
                      <a:pt x="41" y="40"/>
                    </a:cubicBezTo>
                    <a:cubicBezTo>
                      <a:pt x="42" y="40"/>
                      <a:pt x="42" y="40"/>
                      <a:pt x="43" y="40"/>
                    </a:cubicBezTo>
                    <a:cubicBezTo>
                      <a:pt x="44" y="40"/>
                      <a:pt x="44" y="40"/>
                      <a:pt x="45" y="40"/>
                    </a:cubicBezTo>
                    <a:cubicBezTo>
                      <a:pt x="45" y="39"/>
                      <a:pt x="45" y="39"/>
                      <a:pt x="46" y="39"/>
                    </a:cubicBezTo>
                    <a:cubicBezTo>
                      <a:pt x="46" y="39"/>
                      <a:pt x="45" y="38"/>
                      <a:pt x="46" y="38"/>
                    </a:cubicBezTo>
                    <a:cubicBezTo>
                      <a:pt x="46" y="38"/>
                      <a:pt x="46" y="38"/>
                      <a:pt x="47" y="38"/>
                    </a:cubicBezTo>
                    <a:cubicBezTo>
                      <a:pt x="47" y="38"/>
                      <a:pt x="46" y="39"/>
                      <a:pt x="47" y="39"/>
                    </a:cubicBezTo>
                    <a:cubicBezTo>
                      <a:pt x="47" y="39"/>
                      <a:pt x="47" y="39"/>
                      <a:pt x="47" y="39"/>
                    </a:cubicBezTo>
                    <a:cubicBezTo>
                      <a:pt x="48" y="39"/>
                      <a:pt x="48" y="39"/>
                      <a:pt x="49" y="39"/>
                    </a:cubicBezTo>
                    <a:cubicBezTo>
                      <a:pt x="49" y="39"/>
                      <a:pt x="49" y="39"/>
                      <a:pt x="49" y="39"/>
                    </a:cubicBezTo>
                    <a:cubicBezTo>
                      <a:pt x="50" y="39"/>
                      <a:pt x="49" y="38"/>
                      <a:pt x="49" y="38"/>
                    </a:cubicBezTo>
                    <a:cubicBezTo>
                      <a:pt x="50" y="38"/>
                      <a:pt x="50" y="38"/>
                      <a:pt x="51" y="38"/>
                    </a:cubicBezTo>
                    <a:cubicBezTo>
                      <a:pt x="51" y="38"/>
                      <a:pt x="52" y="38"/>
                      <a:pt x="52" y="38"/>
                    </a:cubicBezTo>
                    <a:cubicBezTo>
                      <a:pt x="53" y="37"/>
                      <a:pt x="53" y="37"/>
                      <a:pt x="53" y="37"/>
                    </a:cubicBezTo>
                    <a:cubicBezTo>
                      <a:pt x="54" y="36"/>
                      <a:pt x="54" y="36"/>
                      <a:pt x="54" y="36"/>
                    </a:cubicBezTo>
                    <a:cubicBezTo>
                      <a:pt x="55" y="35"/>
                      <a:pt x="55" y="35"/>
                      <a:pt x="55" y="35"/>
                    </a:cubicBezTo>
                    <a:cubicBezTo>
                      <a:pt x="56" y="34"/>
                      <a:pt x="56" y="34"/>
                      <a:pt x="56" y="34"/>
                    </a:cubicBezTo>
                    <a:cubicBezTo>
                      <a:pt x="57" y="34"/>
                      <a:pt x="57" y="34"/>
                      <a:pt x="58" y="34"/>
                    </a:cubicBezTo>
                    <a:cubicBezTo>
                      <a:pt x="58" y="33"/>
                      <a:pt x="57" y="33"/>
                      <a:pt x="58" y="33"/>
                    </a:cubicBezTo>
                    <a:cubicBezTo>
                      <a:pt x="58" y="32"/>
                      <a:pt x="58" y="32"/>
                      <a:pt x="58" y="32"/>
                    </a:cubicBezTo>
                    <a:cubicBezTo>
                      <a:pt x="58" y="32"/>
                      <a:pt x="58" y="33"/>
                      <a:pt x="59" y="33"/>
                    </a:cubicBezTo>
                    <a:cubicBezTo>
                      <a:pt x="59" y="33"/>
                      <a:pt x="59" y="33"/>
                      <a:pt x="60" y="33"/>
                    </a:cubicBezTo>
                    <a:cubicBezTo>
                      <a:pt x="60" y="34"/>
                      <a:pt x="60" y="33"/>
                      <a:pt x="61" y="33"/>
                    </a:cubicBezTo>
                    <a:cubicBezTo>
                      <a:pt x="61" y="33"/>
                      <a:pt x="62" y="33"/>
                      <a:pt x="62" y="33"/>
                    </a:cubicBezTo>
                    <a:cubicBezTo>
                      <a:pt x="63" y="33"/>
                      <a:pt x="63" y="33"/>
                      <a:pt x="63" y="33"/>
                    </a:cubicBezTo>
                    <a:cubicBezTo>
                      <a:pt x="64" y="33"/>
                      <a:pt x="64" y="33"/>
                      <a:pt x="65" y="32"/>
                    </a:cubicBezTo>
                    <a:cubicBezTo>
                      <a:pt x="65" y="32"/>
                      <a:pt x="66" y="32"/>
                      <a:pt x="67" y="32"/>
                    </a:cubicBezTo>
                    <a:cubicBezTo>
                      <a:pt x="67" y="32"/>
                      <a:pt x="68" y="32"/>
                      <a:pt x="69" y="31"/>
                    </a:cubicBezTo>
                    <a:cubicBezTo>
                      <a:pt x="69" y="31"/>
                      <a:pt x="69" y="31"/>
                      <a:pt x="70" y="31"/>
                    </a:cubicBezTo>
                    <a:cubicBezTo>
                      <a:pt x="70" y="30"/>
                      <a:pt x="71" y="30"/>
                      <a:pt x="72" y="30"/>
                    </a:cubicBezTo>
                    <a:cubicBezTo>
                      <a:pt x="72" y="30"/>
                      <a:pt x="73" y="30"/>
                      <a:pt x="73" y="29"/>
                    </a:cubicBezTo>
                    <a:cubicBezTo>
                      <a:pt x="74" y="29"/>
                      <a:pt x="74" y="29"/>
                      <a:pt x="75" y="29"/>
                    </a:cubicBezTo>
                    <a:cubicBezTo>
                      <a:pt x="75" y="29"/>
                      <a:pt x="76" y="29"/>
                      <a:pt x="76" y="29"/>
                    </a:cubicBezTo>
                    <a:cubicBezTo>
                      <a:pt x="76" y="28"/>
                      <a:pt x="76" y="28"/>
                      <a:pt x="76" y="28"/>
                    </a:cubicBezTo>
                    <a:cubicBezTo>
                      <a:pt x="76" y="28"/>
                      <a:pt x="76" y="28"/>
                      <a:pt x="76" y="28"/>
                    </a:cubicBezTo>
                    <a:cubicBezTo>
                      <a:pt x="75" y="27"/>
                      <a:pt x="75" y="28"/>
                      <a:pt x="74" y="28"/>
                    </a:cubicBezTo>
                    <a:cubicBezTo>
                      <a:pt x="73" y="28"/>
                      <a:pt x="73" y="28"/>
                      <a:pt x="72" y="28"/>
                    </a:cubicBezTo>
                    <a:cubicBezTo>
                      <a:pt x="72" y="28"/>
                      <a:pt x="71" y="28"/>
                      <a:pt x="70" y="28"/>
                    </a:cubicBezTo>
                    <a:cubicBezTo>
                      <a:pt x="70" y="28"/>
                      <a:pt x="70" y="28"/>
                      <a:pt x="69" y="28"/>
                    </a:cubicBezTo>
                    <a:cubicBezTo>
                      <a:pt x="69" y="28"/>
                      <a:pt x="69" y="28"/>
                      <a:pt x="69" y="28"/>
                    </a:cubicBezTo>
                    <a:cubicBezTo>
                      <a:pt x="68" y="28"/>
                      <a:pt x="68" y="29"/>
                      <a:pt x="68" y="29"/>
                    </a:cubicBezTo>
                    <a:cubicBezTo>
                      <a:pt x="68" y="29"/>
                      <a:pt x="67" y="29"/>
                      <a:pt x="67" y="28"/>
                    </a:cubicBezTo>
                    <a:cubicBezTo>
                      <a:pt x="67" y="28"/>
                      <a:pt x="68" y="28"/>
                      <a:pt x="68" y="28"/>
                    </a:cubicBezTo>
                    <a:cubicBezTo>
                      <a:pt x="68" y="27"/>
                      <a:pt x="68" y="27"/>
                      <a:pt x="69" y="27"/>
                    </a:cubicBezTo>
                    <a:cubicBezTo>
                      <a:pt x="69" y="27"/>
                      <a:pt x="69" y="27"/>
                      <a:pt x="70" y="27"/>
                    </a:cubicBezTo>
                    <a:cubicBezTo>
                      <a:pt x="70" y="27"/>
                      <a:pt x="71" y="27"/>
                      <a:pt x="71" y="27"/>
                    </a:cubicBezTo>
                    <a:cubicBezTo>
                      <a:pt x="71" y="27"/>
                      <a:pt x="71" y="27"/>
                      <a:pt x="71" y="27"/>
                    </a:cubicBezTo>
                    <a:cubicBezTo>
                      <a:pt x="71" y="26"/>
                      <a:pt x="71" y="26"/>
                      <a:pt x="71" y="26"/>
                    </a:cubicBezTo>
                    <a:cubicBezTo>
                      <a:pt x="71" y="25"/>
                      <a:pt x="71" y="25"/>
                      <a:pt x="71" y="25"/>
                    </a:cubicBezTo>
                    <a:cubicBezTo>
                      <a:pt x="72" y="25"/>
                      <a:pt x="72" y="25"/>
                      <a:pt x="72" y="25"/>
                    </a:cubicBezTo>
                    <a:cubicBezTo>
                      <a:pt x="73" y="25"/>
                      <a:pt x="73" y="25"/>
                      <a:pt x="73" y="25"/>
                    </a:cubicBezTo>
                    <a:cubicBezTo>
                      <a:pt x="74" y="25"/>
                      <a:pt x="74" y="26"/>
                      <a:pt x="74" y="26"/>
                    </a:cubicBezTo>
                    <a:cubicBezTo>
                      <a:pt x="74" y="26"/>
                      <a:pt x="74" y="26"/>
                      <a:pt x="74" y="27"/>
                    </a:cubicBezTo>
                    <a:cubicBezTo>
                      <a:pt x="74" y="27"/>
                      <a:pt x="74" y="27"/>
                      <a:pt x="74" y="27"/>
                    </a:cubicBezTo>
                    <a:cubicBezTo>
                      <a:pt x="75" y="27"/>
                      <a:pt x="75" y="27"/>
                      <a:pt x="75" y="27"/>
                    </a:cubicBezTo>
                    <a:cubicBezTo>
                      <a:pt x="76" y="27"/>
                      <a:pt x="76" y="27"/>
                      <a:pt x="76" y="27"/>
                    </a:cubicBezTo>
                    <a:cubicBezTo>
                      <a:pt x="76" y="27"/>
                      <a:pt x="76" y="27"/>
                      <a:pt x="76" y="27"/>
                    </a:cubicBezTo>
                    <a:cubicBezTo>
                      <a:pt x="76" y="27"/>
                      <a:pt x="76" y="27"/>
                      <a:pt x="76" y="27"/>
                    </a:cubicBezTo>
                    <a:cubicBezTo>
                      <a:pt x="76" y="27"/>
                      <a:pt x="77" y="27"/>
                      <a:pt x="77" y="27"/>
                    </a:cubicBezTo>
                    <a:cubicBezTo>
                      <a:pt x="77" y="27"/>
                      <a:pt x="78" y="27"/>
                      <a:pt x="78" y="27"/>
                    </a:cubicBezTo>
                    <a:cubicBezTo>
                      <a:pt x="78" y="27"/>
                      <a:pt x="78" y="27"/>
                      <a:pt x="78" y="27"/>
                    </a:cubicBezTo>
                    <a:cubicBezTo>
                      <a:pt x="78" y="27"/>
                      <a:pt x="78" y="27"/>
                      <a:pt x="78" y="27"/>
                    </a:cubicBezTo>
                    <a:cubicBezTo>
                      <a:pt x="78" y="26"/>
                      <a:pt x="78" y="26"/>
                      <a:pt x="78" y="26"/>
                    </a:cubicBezTo>
                    <a:cubicBezTo>
                      <a:pt x="78" y="26"/>
                      <a:pt x="78" y="26"/>
                      <a:pt x="78" y="25"/>
                    </a:cubicBezTo>
                    <a:cubicBezTo>
                      <a:pt x="78" y="25"/>
                      <a:pt x="78" y="25"/>
                      <a:pt x="78" y="25"/>
                    </a:cubicBezTo>
                    <a:cubicBezTo>
                      <a:pt x="78" y="24"/>
                      <a:pt x="77" y="25"/>
                      <a:pt x="77" y="25"/>
                    </a:cubicBezTo>
                    <a:cubicBezTo>
                      <a:pt x="77" y="25"/>
                      <a:pt x="77" y="24"/>
                      <a:pt x="77" y="24"/>
                    </a:cubicBezTo>
                    <a:cubicBezTo>
                      <a:pt x="77" y="24"/>
                      <a:pt x="77" y="24"/>
                      <a:pt x="76" y="23"/>
                    </a:cubicBezTo>
                    <a:cubicBezTo>
                      <a:pt x="76" y="23"/>
                      <a:pt x="76" y="24"/>
                      <a:pt x="75" y="24"/>
                    </a:cubicBezTo>
                    <a:cubicBezTo>
                      <a:pt x="75" y="23"/>
                      <a:pt x="75" y="23"/>
                      <a:pt x="74" y="23"/>
                    </a:cubicBezTo>
                    <a:cubicBezTo>
                      <a:pt x="74" y="23"/>
                      <a:pt x="74" y="23"/>
                      <a:pt x="74" y="23"/>
                    </a:cubicBezTo>
                    <a:cubicBezTo>
                      <a:pt x="74" y="22"/>
                      <a:pt x="74" y="22"/>
                      <a:pt x="74" y="22"/>
                    </a:cubicBezTo>
                    <a:cubicBezTo>
                      <a:pt x="73" y="21"/>
                      <a:pt x="73" y="21"/>
                      <a:pt x="73" y="21"/>
                    </a:cubicBezTo>
                    <a:cubicBezTo>
                      <a:pt x="74" y="20"/>
                      <a:pt x="74" y="21"/>
                      <a:pt x="74" y="21"/>
                    </a:cubicBezTo>
                    <a:cubicBezTo>
                      <a:pt x="75" y="21"/>
                      <a:pt x="75" y="21"/>
                      <a:pt x="76" y="21"/>
                    </a:cubicBezTo>
                    <a:cubicBezTo>
                      <a:pt x="76" y="21"/>
                      <a:pt x="76" y="22"/>
                      <a:pt x="77" y="22"/>
                    </a:cubicBezTo>
                    <a:cubicBezTo>
                      <a:pt x="78" y="22"/>
                      <a:pt x="79" y="22"/>
                      <a:pt x="79" y="22"/>
                    </a:cubicBezTo>
                    <a:cubicBezTo>
                      <a:pt x="79" y="21"/>
                      <a:pt x="78" y="21"/>
                      <a:pt x="78" y="21"/>
                    </a:cubicBezTo>
                    <a:cubicBezTo>
                      <a:pt x="78" y="21"/>
                      <a:pt x="79" y="20"/>
                      <a:pt x="79" y="20"/>
                    </a:cubicBezTo>
                    <a:cubicBezTo>
                      <a:pt x="80" y="20"/>
                      <a:pt x="80" y="20"/>
                      <a:pt x="81" y="19"/>
                    </a:cubicBezTo>
                    <a:cubicBezTo>
                      <a:pt x="82" y="19"/>
                      <a:pt x="82" y="20"/>
                      <a:pt x="83" y="19"/>
                    </a:cubicBezTo>
                    <a:cubicBezTo>
                      <a:pt x="83" y="19"/>
                      <a:pt x="83" y="19"/>
                      <a:pt x="83" y="19"/>
                    </a:cubicBezTo>
                    <a:cubicBezTo>
                      <a:pt x="84" y="19"/>
                      <a:pt x="85" y="19"/>
                      <a:pt x="85" y="18"/>
                    </a:cubicBezTo>
                    <a:cubicBezTo>
                      <a:pt x="85" y="18"/>
                      <a:pt x="84" y="18"/>
                      <a:pt x="84" y="18"/>
                    </a:cubicBezTo>
                    <a:cubicBezTo>
                      <a:pt x="84" y="18"/>
                      <a:pt x="84" y="18"/>
                      <a:pt x="84" y="18"/>
                    </a:cubicBezTo>
                    <a:cubicBezTo>
                      <a:pt x="84" y="18"/>
                      <a:pt x="84" y="17"/>
                      <a:pt x="84" y="17"/>
                    </a:cubicBezTo>
                    <a:cubicBezTo>
                      <a:pt x="84" y="17"/>
                      <a:pt x="84" y="17"/>
                      <a:pt x="85" y="17"/>
                    </a:cubicBezTo>
                    <a:cubicBezTo>
                      <a:pt x="85" y="17"/>
                      <a:pt x="85" y="17"/>
                      <a:pt x="85" y="17"/>
                    </a:cubicBezTo>
                    <a:cubicBezTo>
                      <a:pt x="86" y="17"/>
                      <a:pt x="86" y="17"/>
                      <a:pt x="86" y="17"/>
                    </a:cubicBezTo>
                    <a:cubicBezTo>
                      <a:pt x="87" y="17"/>
                      <a:pt x="87" y="17"/>
                      <a:pt x="87" y="17"/>
                    </a:cubicBezTo>
                    <a:cubicBezTo>
                      <a:pt x="87" y="17"/>
                      <a:pt x="88" y="17"/>
                      <a:pt x="88" y="16"/>
                    </a:cubicBezTo>
                    <a:cubicBezTo>
                      <a:pt x="88" y="16"/>
                      <a:pt x="87" y="16"/>
                      <a:pt x="86" y="16"/>
                    </a:cubicBezTo>
                    <a:cubicBezTo>
                      <a:pt x="86" y="16"/>
                      <a:pt x="86" y="16"/>
                      <a:pt x="86" y="16"/>
                    </a:cubicBezTo>
                    <a:cubicBezTo>
                      <a:pt x="86" y="16"/>
                      <a:pt x="85" y="15"/>
                      <a:pt x="86" y="15"/>
                    </a:cubicBezTo>
                    <a:cubicBezTo>
                      <a:pt x="86" y="15"/>
                      <a:pt x="86" y="15"/>
                      <a:pt x="86" y="15"/>
                    </a:cubicBezTo>
                    <a:cubicBezTo>
                      <a:pt x="87" y="15"/>
                      <a:pt x="86" y="14"/>
                      <a:pt x="86" y="14"/>
                    </a:cubicBezTo>
                    <a:cubicBezTo>
                      <a:pt x="86" y="14"/>
                      <a:pt x="86" y="13"/>
                      <a:pt x="86" y="13"/>
                    </a:cubicBezTo>
                    <a:cubicBezTo>
                      <a:pt x="86" y="13"/>
                      <a:pt x="86" y="13"/>
                      <a:pt x="86" y="13"/>
                    </a:cubicBezTo>
                    <a:cubicBezTo>
                      <a:pt x="87" y="13"/>
                      <a:pt x="87" y="13"/>
                      <a:pt x="88" y="13"/>
                    </a:cubicBezTo>
                    <a:cubicBezTo>
                      <a:pt x="88" y="12"/>
                      <a:pt x="88" y="12"/>
                      <a:pt x="88" y="12"/>
                    </a:cubicBezTo>
                    <a:cubicBezTo>
                      <a:pt x="87" y="11"/>
                      <a:pt x="87" y="12"/>
                      <a:pt x="86" y="12"/>
                    </a:cubicBezTo>
                    <a:cubicBezTo>
                      <a:pt x="86" y="12"/>
                      <a:pt x="85" y="12"/>
                      <a:pt x="85" y="12"/>
                    </a:cubicBezTo>
                    <a:cubicBezTo>
                      <a:pt x="85" y="11"/>
                      <a:pt x="86" y="11"/>
                      <a:pt x="86" y="11"/>
                    </a:cubicBezTo>
                    <a:cubicBezTo>
                      <a:pt x="86" y="11"/>
                      <a:pt x="87" y="10"/>
                      <a:pt x="87" y="10"/>
                    </a:cubicBezTo>
                    <a:cubicBezTo>
                      <a:pt x="87" y="10"/>
                      <a:pt x="87" y="10"/>
                      <a:pt x="88" y="9"/>
                    </a:cubicBezTo>
                    <a:cubicBezTo>
                      <a:pt x="88" y="9"/>
                      <a:pt x="89" y="9"/>
                      <a:pt x="89" y="9"/>
                    </a:cubicBezTo>
                    <a:cubicBezTo>
                      <a:pt x="89" y="8"/>
                      <a:pt x="89" y="8"/>
                      <a:pt x="88" y="8"/>
                    </a:cubicBezTo>
                    <a:cubicBezTo>
                      <a:pt x="88" y="8"/>
                      <a:pt x="88" y="8"/>
                      <a:pt x="88" y="7"/>
                    </a:cubicBezTo>
                    <a:cubicBezTo>
                      <a:pt x="88" y="7"/>
                      <a:pt x="88" y="7"/>
                      <a:pt x="88" y="7"/>
                    </a:cubicBezTo>
                    <a:cubicBezTo>
                      <a:pt x="88" y="7"/>
                      <a:pt x="88" y="7"/>
                      <a:pt x="89" y="7"/>
                    </a:cubicBezTo>
                    <a:cubicBezTo>
                      <a:pt x="89" y="7"/>
                      <a:pt x="89" y="7"/>
                      <a:pt x="89" y="7"/>
                    </a:cubicBezTo>
                    <a:cubicBezTo>
                      <a:pt x="89" y="7"/>
                      <a:pt x="89" y="7"/>
                      <a:pt x="90" y="6"/>
                    </a:cubicBezTo>
                    <a:cubicBezTo>
                      <a:pt x="90" y="6"/>
                      <a:pt x="90" y="6"/>
                      <a:pt x="90" y="6"/>
                    </a:cubicBezTo>
                    <a:cubicBezTo>
                      <a:pt x="90" y="6"/>
                      <a:pt x="91" y="6"/>
                      <a:pt x="91" y="6"/>
                    </a:cubicBezTo>
                    <a:cubicBezTo>
                      <a:pt x="92" y="6"/>
                      <a:pt x="92" y="5"/>
                      <a:pt x="92" y="5"/>
                    </a:cubicBezTo>
                    <a:cubicBezTo>
                      <a:pt x="92" y="5"/>
                      <a:pt x="93" y="5"/>
                      <a:pt x="93" y="6"/>
                    </a:cubicBezTo>
                    <a:cubicBezTo>
                      <a:pt x="93" y="6"/>
                      <a:pt x="94" y="5"/>
                      <a:pt x="94" y="5"/>
                    </a:cubicBezTo>
                    <a:cubicBezTo>
                      <a:pt x="94" y="5"/>
                      <a:pt x="94" y="5"/>
                      <a:pt x="95" y="4"/>
                    </a:cubicBezTo>
                    <a:cubicBezTo>
                      <a:pt x="95" y="4"/>
                      <a:pt x="95" y="4"/>
                      <a:pt x="96" y="4"/>
                    </a:cubicBezTo>
                    <a:cubicBezTo>
                      <a:pt x="96" y="4"/>
                      <a:pt x="97" y="4"/>
                      <a:pt x="97" y="4"/>
                    </a:cubicBezTo>
                    <a:cubicBezTo>
                      <a:pt x="98" y="4"/>
                      <a:pt x="99" y="4"/>
                      <a:pt x="99" y="3"/>
                    </a:cubicBezTo>
                    <a:cubicBezTo>
                      <a:pt x="98" y="3"/>
                      <a:pt x="98" y="3"/>
                      <a:pt x="98"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5" name="Freeform 405"/>
              <p:cNvSpPr>
                <a:spLocks/>
              </p:cNvSpPr>
              <p:nvPr/>
            </p:nvSpPr>
            <p:spPr bwMode="auto">
              <a:xfrm>
                <a:off x="3135314" y="957264"/>
                <a:ext cx="53975" cy="20638"/>
              </a:xfrm>
              <a:custGeom>
                <a:avLst/>
                <a:gdLst>
                  <a:gd name="T0" fmla="*/ 0 w 5"/>
                  <a:gd name="T1" fmla="*/ 2 h 2"/>
                  <a:gd name="T2" fmla="*/ 2 w 5"/>
                  <a:gd name="T3" fmla="*/ 2 h 2"/>
                  <a:gd name="T4" fmla="*/ 3 w 5"/>
                  <a:gd name="T5" fmla="*/ 2 h 2"/>
                  <a:gd name="T6" fmla="*/ 4 w 5"/>
                  <a:gd name="T7" fmla="*/ 2 h 2"/>
                  <a:gd name="T8" fmla="*/ 5 w 5"/>
                  <a:gd name="T9" fmla="*/ 2 h 2"/>
                  <a:gd name="T10" fmla="*/ 5 w 5"/>
                  <a:gd name="T11" fmla="*/ 1 h 2"/>
                  <a:gd name="T12" fmla="*/ 4 w 5"/>
                  <a:gd name="T13" fmla="*/ 1 h 2"/>
                  <a:gd name="T14" fmla="*/ 3 w 5"/>
                  <a:gd name="T15" fmla="*/ 0 h 2"/>
                  <a:gd name="T16" fmla="*/ 2 w 5"/>
                  <a:gd name="T17" fmla="*/ 0 h 2"/>
                  <a:gd name="T18" fmla="*/ 1 w 5"/>
                  <a:gd name="T19" fmla="*/ 0 h 2"/>
                  <a:gd name="T20" fmla="*/ 0 w 5"/>
                  <a:gd name="T21" fmla="*/ 1 h 2"/>
                  <a:gd name="T22" fmla="*/ 0 w 5"/>
                  <a:gd name="T23" fmla="*/ 1 h 2"/>
                  <a:gd name="T24" fmla="*/ 0 w 5"/>
                  <a:gd name="T2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2">
                    <a:moveTo>
                      <a:pt x="0" y="2"/>
                    </a:moveTo>
                    <a:cubicBezTo>
                      <a:pt x="1" y="2"/>
                      <a:pt x="1" y="2"/>
                      <a:pt x="2" y="2"/>
                    </a:cubicBezTo>
                    <a:cubicBezTo>
                      <a:pt x="2" y="2"/>
                      <a:pt x="2" y="2"/>
                      <a:pt x="3" y="2"/>
                    </a:cubicBezTo>
                    <a:cubicBezTo>
                      <a:pt x="3" y="2"/>
                      <a:pt x="3" y="2"/>
                      <a:pt x="4" y="2"/>
                    </a:cubicBezTo>
                    <a:cubicBezTo>
                      <a:pt x="4" y="2"/>
                      <a:pt x="5" y="2"/>
                      <a:pt x="5" y="2"/>
                    </a:cubicBezTo>
                    <a:cubicBezTo>
                      <a:pt x="5" y="2"/>
                      <a:pt x="5" y="1"/>
                      <a:pt x="5" y="1"/>
                    </a:cubicBezTo>
                    <a:cubicBezTo>
                      <a:pt x="5" y="1"/>
                      <a:pt x="5" y="1"/>
                      <a:pt x="4" y="1"/>
                    </a:cubicBezTo>
                    <a:cubicBezTo>
                      <a:pt x="4" y="0"/>
                      <a:pt x="3" y="0"/>
                      <a:pt x="3" y="0"/>
                    </a:cubicBezTo>
                    <a:cubicBezTo>
                      <a:pt x="2" y="0"/>
                      <a:pt x="2" y="0"/>
                      <a:pt x="2" y="0"/>
                    </a:cubicBezTo>
                    <a:cubicBezTo>
                      <a:pt x="2" y="0"/>
                      <a:pt x="2" y="0"/>
                      <a:pt x="1" y="0"/>
                    </a:cubicBezTo>
                    <a:cubicBezTo>
                      <a:pt x="1" y="0"/>
                      <a:pt x="0" y="0"/>
                      <a:pt x="0" y="1"/>
                    </a:cubicBezTo>
                    <a:cubicBezTo>
                      <a:pt x="0" y="1"/>
                      <a:pt x="0" y="1"/>
                      <a:pt x="0" y="1"/>
                    </a:cubicBezTo>
                    <a:cubicBezTo>
                      <a:pt x="0" y="2"/>
                      <a:pt x="0" y="2"/>
                      <a:pt x="0"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 name="Freeform 408"/>
              <p:cNvSpPr>
                <a:spLocks/>
              </p:cNvSpPr>
              <p:nvPr/>
            </p:nvSpPr>
            <p:spPr bwMode="auto">
              <a:xfrm>
                <a:off x="5316539" y="1865314"/>
                <a:ext cx="11113"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 name="Freeform 410"/>
              <p:cNvSpPr>
                <a:spLocks/>
              </p:cNvSpPr>
              <p:nvPr/>
            </p:nvSpPr>
            <p:spPr bwMode="auto">
              <a:xfrm>
                <a:off x="7313614" y="2924176"/>
                <a:ext cx="42863" cy="33338"/>
              </a:xfrm>
              <a:custGeom>
                <a:avLst/>
                <a:gdLst>
                  <a:gd name="T0" fmla="*/ 1 w 4"/>
                  <a:gd name="T1" fmla="*/ 3 h 3"/>
                  <a:gd name="T2" fmla="*/ 2 w 4"/>
                  <a:gd name="T3" fmla="*/ 3 h 3"/>
                  <a:gd name="T4" fmla="*/ 3 w 4"/>
                  <a:gd name="T5" fmla="*/ 2 h 3"/>
                  <a:gd name="T6" fmla="*/ 3 w 4"/>
                  <a:gd name="T7" fmla="*/ 2 h 3"/>
                  <a:gd name="T8" fmla="*/ 4 w 4"/>
                  <a:gd name="T9" fmla="*/ 2 h 3"/>
                  <a:gd name="T10" fmla="*/ 4 w 4"/>
                  <a:gd name="T11" fmla="*/ 1 h 3"/>
                  <a:gd name="T12" fmla="*/ 4 w 4"/>
                  <a:gd name="T13" fmla="*/ 0 h 3"/>
                  <a:gd name="T14" fmla="*/ 3 w 4"/>
                  <a:gd name="T15" fmla="*/ 1 h 3"/>
                  <a:gd name="T16" fmla="*/ 2 w 4"/>
                  <a:gd name="T17" fmla="*/ 1 h 3"/>
                  <a:gd name="T18" fmla="*/ 2 w 4"/>
                  <a:gd name="T19" fmla="*/ 2 h 3"/>
                  <a:gd name="T20" fmla="*/ 1 w 4"/>
                  <a:gd name="T21" fmla="*/ 2 h 3"/>
                  <a:gd name="T22" fmla="*/ 1 w 4"/>
                  <a:gd name="T23" fmla="*/ 2 h 3"/>
                  <a:gd name="T24" fmla="*/ 0 w 4"/>
                  <a:gd name="T25" fmla="*/ 2 h 3"/>
                  <a:gd name="T26" fmla="*/ 0 w 4"/>
                  <a:gd name="T27" fmla="*/ 2 h 3"/>
                  <a:gd name="T28" fmla="*/ 1 w 4"/>
                  <a:gd name="T2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3">
                    <a:moveTo>
                      <a:pt x="1" y="3"/>
                    </a:moveTo>
                    <a:cubicBezTo>
                      <a:pt x="2" y="3"/>
                      <a:pt x="2" y="3"/>
                      <a:pt x="2" y="3"/>
                    </a:cubicBezTo>
                    <a:cubicBezTo>
                      <a:pt x="2" y="3"/>
                      <a:pt x="3" y="3"/>
                      <a:pt x="3" y="2"/>
                    </a:cubicBezTo>
                    <a:cubicBezTo>
                      <a:pt x="2" y="2"/>
                      <a:pt x="3" y="2"/>
                      <a:pt x="3" y="2"/>
                    </a:cubicBezTo>
                    <a:cubicBezTo>
                      <a:pt x="3" y="2"/>
                      <a:pt x="3" y="2"/>
                      <a:pt x="4" y="2"/>
                    </a:cubicBezTo>
                    <a:cubicBezTo>
                      <a:pt x="4" y="1"/>
                      <a:pt x="4" y="1"/>
                      <a:pt x="4" y="1"/>
                    </a:cubicBezTo>
                    <a:cubicBezTo>
                      <a:pt x="4" y="0"/>
                      <a:pt x="4" y="0"/>
                      <a:pt x="4" y="0"/>
                    </a:cubicBezTo>
                    <a:cubicBezTo>
                      <a:pt x="4" y="1"/>
                      <a:pt x="4" y="1"/>
                      <a:pt x="3" y="1"/>
                    </a:cubicBezTo>
                    <a:cubicBezTo>
                      <a:pt x="3" y="1"/>
                      <a:pt x="2" y="0"/>
                      <a:pt x="2" y="1"/>
                    </a:cubicBezTo>
                    <a:cubicBezTo>
                      <a:pt x="2" y="1"/>
                      <a:pt x="2" y="1"/>
                      <a:pt x="2" y="2"/>
                    </a:cubicBezTo>
                    <a:cubicBezTo>
                      <a:pt x="1" y="2"/>
                      <a:pt x="1" y="2"/>
                      <a:pt x="1" y="2"/>
                    </a:cubicBezTo>
                    <a:cubicBezTo>
                      <a:pt x="1" y="2"/>
                      <a:pt x="1" y="2"/>
                      <a:pt x="1" y="2"/>
                    </a:cubicBezTo>
                    <a:cubicBezTo>
                      <a:pt x="0" y="2"/>
                      <a:pt x="0" y="2"/>
                      <a:pt x="0" y="2"/>
                    </a:cubicBezTo>
                    <a:cubicBezTo>
                      <a:pt x="0" y="2"/>
                      <a:pt x="0" y="2"/>
                      <a:pt x="0" y="2"/>
                    </a:cubicBezTo>
                    <a:cubicBezTo>
                      <a:pt x="1" y="2"/>
                      <a:pt x="1" y="3"/>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 name="Freeform 411"/>
              <p:cNvSpPr>
                <a:spLocks/>
              </p:cNvSpPr>
              <p:nvPr/>
            </p:nvSpPr>
            <p:spPr bwMode="auto">
              <a:xfrm>
                <a:off x="7313614" y="2946401"/>
                <a:ext cx="0" cy="1111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 name="Freeform 412"/>
              <p:cNvSpPr>
                <a:spLocks/>
              </p:cNvSpPr>
              <p:nvPr/>
            </p:nvSpPr>
            <p:spPr bwMode="auto">
              <a:xfrm>
                <a:off x="7680326" y="1670051"/>
                <a:ext cx="141288" cy="130175"/>
              </a:xfrm>
              <a:custGeom>
                <a:avLst/>
                <a:gdLst>
                  <a:gd name="T0" fmla="*/ 2 w 13"/>
                  <a:gd name="T1" fmla="*/ 3 h 12"/>
                  <a:gd name="T2" fmla="*/ 2 w 13"/>
                  <a:gd name="T3" fmla="*/ 4 h 12"/>
                  <a:gd name="T4" fmla="*/ 2 w 13"/>
                  <a:gd name="T5" fmla="*/ 5 h 12"/>
                  <a:gd name="T6" fmla="*/ 3 w 13"/>
                  <a:gd name="T7" fmla="*/ 6 h 12"/>
                  <a:gd name="T8" fmla="*/ 3 w 13"/>
                  <a:gd name="T9" fmla="*/ 7 h 12"/>
                  <a:gd name="T10" fmla="*/ 2 w 13"/>
                  <a:gd name="T11" fmla="*/ 7 h 12"/>
                  <a:gd name="T12" fmla="*/ 1 w 13"/>
                  <a:gd name="T13" fmla="*/ 7 h 12"/>
                  <a:gd name="T14" fmla="*/ 2 w 13"/>
                  <a:gd name="T15" fmla="*/ 8 h 12"/>
                  <a:gd name="T16" fmla="*/ 1 w 13"/>
                  <a:gd name="T17" fmla="*/ 9 h 12"/>
                  <a:gd name="T18" fmla="*/ 1 w 13"/>
                  <a:gd name="T19" fmla="*/ 10 h 12"/>
                  <a:gd name="T20" fmla="*/ 1 w 13"/>
                  <a:gd name="T21" fmla="*/ 11 h 12"/>
                  <a:gd name="T22" fmla="*/ 2 w 13"/>
                  <a:gd name="T23" fmla="*/ 11 h 12"/>
                  <a:gd name="T24" fmla="*/ 3 w 13"/>
                  <a:gd name="T25" fmla="*/ 11 h 12"/>
                  <a:gd name="T26" fmla="*/ 3 w 13"/>
                  <a:gd name="T27" fmla="*/ 12 h 12"/>
                  <a:gd name="T28" fmla="*/ 4 w 13"/>
                  <a:gd name="T29" fmla="*/ 12 h 12"/>
                  <a:gd name="T30" fmla="*/ 6 w 13"/>
                  <a:gd name="T31" fmla="*/ 11 h 12"/>
                  <a:gd name="T32" fmla="*/ 5 w 13"/>
                  <a:gd name="T33" fmla="*/ 11 h 12"/>
                  <a:gd name="T34" fmla="*/ 4 w 13"/>
                  <a:gd name="T35" fmla="*/ 10 h 12"/>
                  <a:gd name="T36" fmla="*/ 3 w 13"/>
                  <a:gd name="T37" fmla="*/ 10 h 12"/>
                  <a:gd name="T38" fmla="*/ 3 w 13"/>
                  <a:gd name="T39" fmla="*/ 9 h 12"/>
                  <a:gd name="T40" fmla="*/ 4 w 13"/>
                  <a:gd name="T41" fmla="*/ 9 h 12"/>
                  <a:gd name="T42" fmla="*/ 5 w 13"/>
                  <a:gd name="T43" fmla="*/ 9 h 12"/>
                  <a:gd name="T44" fmla="*/ 5 w 13"/>
                  <a:gd name="T45" fmla="*/ 9 h 12"/>
                  <a:gd name="T46" fmla="*/ 6 w 13"/>
                  <a:gd name="T47" fmla="*/ 9 h 12"/>
                  <a:gd name="T48" fmla="*/ 7 w 13"/>
                  <a:gd name="T49" fmla="*/ 9 h 12"/>
                  <a:gd name="T50" fmla="*/ 8 w 13"/>
                  <a:gd name="T51" fmla="*/ 10 h 12"/>
                  <a:gd name="T52" fmla="*/ 9 w 13"/>
                  <a:gd name="T53" fmla="*/ 11 h 12"/>
                  <a:gd name="T54" fmla="*/ 10 w 13"/>
                  <a:gd name="T55" fmla="*/ 11 h 12"/>
                  <a:gd name="T56" fmla="*/ 10 w 13"/>
                  <a:gd name="T57" fmla="*/ 9 h 12"/>
                  <a:gd name="T58" fmla="*/ 10 w 13"/>
                  <a:gd name="T59" fmla="*/ 8 h 12"/>
                  <a:gd name="T60" fmla="*/ 11 w 13"/>
                  <a:gd name="T61" fmla="*/ 8 h 12"/>
                  <a:gd name="T62" fmla="*/ 12 w 13"/>
                  <a:gd name="T63" fmla="*/ 8 h 12"/>
                  <a:gd name="T64" fmla="*/ 13 w 13"/>
                  <a:gd name="T65" fmla="*/ 7 h 12"/>
                  <a:gd name="T66" fmla="*/ 12 w 13"/>
                  <a:gd name="T67" fmla="*/ 6 h 12"/>
                  <a:gd name="T68" fmla="*/ 12 w 13"/>
                  <a:gd name="T69" fmla="*/ 5 h 12"/>
                  <a:gd name="T70" fmla="*/ 12 w 13"/>
                  <a:gd name="T71" fmla="*/ 4 h 12"/>
                  <a:gd name="T72" fmla="*/ 11 w 13"/>
                  <a:gd name="T73" fmla="*/ 4 h 12"/>
                  <a:gd name="T74" fmla="*/ 10 w 13"/>
                  <a:gd name="T75" fmla="*/ 4 h 12"/>
                  <a:gd name="T76" fmla="*/ 9 w 13"/>
                  <a:gd name="T77" fmla="*/ 4 h 12"/>
                  <a:gd name="T78" fmla="*/ 8 w 13"/>
                  <a:gd name="T79" fmla="*/ 4 h 12"/>
                  <a:gd name="T80" fmla="*/ 6 w 13"/>
                  <a:gd name="T81" fmla="*/ 4 h 12"/>
                  <a:gd name="T82" fmla="*/ 5 w 13"/>
                  <a:gd name="T83" fmla="*/ 3 h 12"/>
                  <a:gd name="T84" fmla="*/ 3 w 13"/>
                  <a:gd name="T85" fmla="*/ 2 h 12"/>
                  <a:gd name="T86" fmla="*/ 1 w 13"/>
                  <a:gd name="T87" fmla="*/ 1 h 12"/>
                  <a:gd name="T88" fmla="*/ 0 w 13"/>
                  <a:gd name="T89" fmla="*/ 1 h 12"/>
                  <a:gd name="T90" fmla="*/ 1 w 13"/>
                  <a:gd name="T91" fmla="*/ 2 h 12"/>
                  <a:gd name="T92" fmla="*/ 2 w 13"/>
                  <a:gd name="T9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 h="12">
                    <a:moveTo>
                      <a:pt x="2" y="3"/>
                    </a:moveTo>
                    <a:cubicBezTo>
                      <a:pt x="2" y="4"/>
                      <a:pt x="1" y="4"/>
                      <a:pt x="2" y="4"/>
                    </a:cubicBezTo>
                    <a:cubicBezTo>
                      <a:pt x="2" y="5"/>
                      <a:pt x="2" y="5"/>
                      <a:pt x="2" y="5"/>
                    </a:cubicBezTo>
                    <a:cubicBezTo>
                      <a:pt x="3" y="5"/>
                      <a:pt x="3" y="5"/>
                      <a:pt x="3" y="6"/>
                    </a:cubicBezTo>
                    <a:cubicBezTo>
                      <a:pt x="3" y="6"/>
                      <a:pt x="3" y="6"/>
                      <a:pt x="3" y="7"/>
                    </a:cubicBezTo>
                    <a:cubicBezTo>
                      <a:pt x="3" y="7"/>
                      <a:pt x="2" y="7"/>
                      <a:pt x="2" y="7"/>
                    </a:cubicBezTo>
                    <a:cubicBezTo>
                      <a:pt x="2" y="7"/>
                      <a:pt x="2" y="7"/>
                      <a:pt x="1" y="7"/>
                    </a:cubicBezTo>
                    <a:cubicBezTo>
                      <a:pt x="1" y="7"/>
                      <a:pt x="2" y="8"/>
                      <a:pt x="2" y="8"/>
                    </a:cubicBezTo>
                    <a:cubicBezTo>
                      <a:pt x="1" y="9"/>
                      <a:pt x="1" y="9"/>
                      <a:pt x="1" y="9"/>
                    </a:cubicBezTo>
                    <a:cubicBezTo>
                      <a:pt x="1" y="9"/>
                      <a:pt x="1" y="9"/>
                      <a:pt x="1" y="10"/>
                    </a:cubicBezTo>
                    <a:cubicBezTo>
                      <a:pt x="1" y="10"/>
                      <a:pt x="1" y="10"/>
                      <a:pt x="1" y="11"/>
                    </a:cubicBezTo>
                    <a:cubicBezTo>
                      <a:pt x="1" y="11"/>
                      <a:pt x="2" y="11"/>
                      <a:pt x="2" y="11"/>
                    </a:cubicBezTo>
                    <a:cubicBezTo>
                      <a:pt x="2" y="11"/>
                      <a:pt x="2" y="11"/>
                      <a:pt x="3" y="11"/>
                    </a:cubicBezTo>
                    <a:cubicBezTo>
                      <a:pt x="3" y="12"/>
                      <a:pt x="3" y="12"/>
                      <a:pt x="3" y="12"/>
                    </a:cubicBezTo>
                    <a:cubicBezTo>
                      <a:pt x="4" y="12"/>
                      <a:pt x="4" y="12"/>
                      <a:pt x="4" y="12"/>
                    </a:cubicBezTo>
                    <a:cubicBezTo>
                      <a:pt x="5" y="12"/>
                      <a:pt x="6" y="12"/>
                      <a:pt x="6" y="11"/>
                    </a:cubicBezTo>
                    <a:cubicBezTo>
                      <a:pt x="6" y="11"/>
                      <a:pt x="5" y="11"/>
                      <a:pt x="5" y="11"/>
                    </a:cubicBezTo>
                    <a:cubicBezTo>
                      <a:pt x="5" y="10"/>
                      <a:pt x="5" y="10"/>
                      <a:pt x="4" y="10"/>
                    </a:cubicBezTo>
                    <a:cubicBezTo>
                      <a:pt x="4" y="10"/>
                      <a:pt x="3" y="10"/>
                      <a:pt x="3" y="10"/>
                    </a:cubicBezTo>
                    <a:cubicBezTo>
                      <a:pt x="3" y="9"/>
                      <a:pt x="3" y="9"/>
                      <a:pt x="3" y="9"/>
                    </a:cubicBezTo>
                    <a:cubicBezTo>
                      <a:pt x="3" y="9"/>
                      <a:pt x="4" y="9"/>
                      <a:pt x="4" y="9"/>
                    </a:cubicBezTo>
                    <a:cubicBezTo>
                      <a:pt x="4" y="9"/>
                      <a:pt x="4" y="9"/>
                      <a:pt x="5" y="9"/>
                    </a:cubicBezTo>
                    <a:cubicBezTo>
                      <a:pt x="5" y="9"/>
                      <a:pt x="5" y="9"/>
                      <a:pt x="5" y="9"/>
                    </a:cubicBezTo>
                    <a:cubicBezTo>
                      <a:pt x="6" y="8"/>
                      <a:pt x="6" y="9"/>
                      <a:pt x="6" y="9"/>
                    </a:cubicBezTo>
                    <a:cubicBezTo>
                      <a:pt x="7" y="9"/>
                      <a:pt x="7" y="9"/>
                      <a:pt x="7" y="9"/>
                    </a:cubicBezTo>
                    <a:cubicBezTo>
                      <a:pt x="7" y="10"/>
                      <a:pt x="8" y="10"/>
                      <a:pt x="8" y="10"/>
                    </a:cubicBezTo>
                    <a:cubicBezTo>
                      <a:pt x="8" y="10"/>
                      <a:pt x="8" y="10"/>
                      <a:pt x="9" y="11"/>
                    </a:cubicBezTo>
                    <a:cubicBezTo>
                      <a:pt x="9" y="11"/>
                      <a:pt x="10" y="11"/>
                      <a:pt x="10" y="11"/>
                    </a:cubicBezTo>
                    <a:cubicBezTo>
                      <a:pt x="10" y="10"/>
                      <a:pt x="10" y="10"/>
                      <a:pt x="10" y="9"/>
                    </a:cubicBezTo>
                    <a:cubicBezTo>
                      <a:pt x="10" y="9"/>
                      <a:pt x="10" y="9"/>
                      <a:pt x="10" y="8"/>
                    </a:cubicBezTo>
                    <a:cubicBezTo>
                      <a:pt x="10" y="8"/>
                      <a:pt x="11" y="8"/>
                      <a:pt x="11" y="8"/>
                    </a:cubicBezTo>
                    <a:cubicBezTo>
                      <a:pt x="12" y="8"/>
                      <a:pt x="12" y="8"/>
                      <a:pt x="12" y="8"/>
                    </a:cubicBezTo>
                    <a:cubicBezTo>
                      <a:pt x="13" y="7"/>
                      <a:pt x="13" y="7"/>
                      <a:pt x="13" y="7"/>
                    </a:cubicBezTo>
                    <a:cubicBezTo>
                      <a:pt x="12" y="6"/>
                      <a:pt x="12" y="6"/>
                      <a:pt x="12" y="6"/>
                    </a:cubicBezTo>
                    <a:cubicBezTo>
                      <a:pt x="12" y="5"/>
                      <a:pt x="12" y="5"/>
                      <a:pt x="12" y="5"/>
                    </a:cubicBezTo>
                    <a:cubicBezTo>
                      <a:pt x="12" y="4"/>
                      <a:pt x="12" y="4"/>
                      <a:pt x="12" y="4"/>
                    </a:cubicBezTo>
                    <a:cubicBezTo>
                      <a:pt x="12" y="3"/>
                      <a:pt x="11" y="4"/>
                      <a:pt x="11" y="4"/>
                    </a:cubicBezTo>
                    <a:cubicBezTo>
                      <a:pt x="11" y="4"/>
                      <a:pt x="11" y="4"/>
                      <a:pt x="10" y="4"/>
                    </a:cubicBezTo>
                    <a:cubicBezTo>
                      <a:pt x="10" y="4"/>
                      <a:pt x="10" y="4"/>
                      <a:pt x="9" y="4"/>
                    </a:cubicBezTo>
                    <a:cubicBezTo>
                      <a:pt x="9" y="4"/>
                      <a:pt x="9" y="4"/>
                      <a:pt x="8" y="4"/>
                    </a:cubicBezTo>
                    <a:cubicBezTo>
                      <a:pt x="8" y="4"/>
                      <a:pt x="7" y="4"/>
                      <a:pt x="6" y="4"/>
                    </a:cubicBezTo>
                    <a:cubicBezTo>
                      <a:pt x="6" y="3"/>
                      <a:pt x="5" y="3"/>
                      <a:pt x="5" y="3"/>
                    </a:cubicBezTo>
                    <a:cubicBezTo>
                      <a:pt x="4" y="2"/>
                      <a:pt x="4" y="2"/>
                      <a:pt x="3" y="2"/>
                    </a:cubicBezTo>
                    <a:cubicBezTo>
                      <a:pt x="2" y="1"/>
                      <a:pt x="1" y="0"/>
                      <a:pt x="1" y="1"/>
                    </a:cubicBezTo>
                    <a:cubicBezTo>
                      <a:pt x="0" y="1"/>
                      <a:pt x="0" y="1"/>
                      <a:pt x="0" y="1"/>
                    </a:cubicBezTo>
                    <a:cubicBezTo>
                      <a:pt x="0" y="2"/>
                      <a:pt x="0" y="2"/>
                      <a:pt x="1" y="2"/>
                    </a:cubicBezTo>
                    <a:cubicBezTo>
                      <a:pt x="1" y="3"/>
                      <a:pt x="2" y="3"/>
                      <a:pt x="2"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 name="Freeform 413"/>
              <p:cNvSpPr>
                <a:spLocks/>
              </p:cNvSpPr>
              <p:nvPr/>
            </p:nvSpPr>
            <p:spPr bwMode="auto">
              <a:xfrm>
                <a:off x="7594601" y="1800226"/>
                <a:ext cx="238125" cy="249238"/>
              </a:xfrm>
              <a:custGeom>
                <a:avLst/>
                <a:gdLst>
                  <a:gd name="T0" fmla="*/ 2 w 22"/>
                  <a:gd name="T1" fmla="*/ 21 h 23"/>
                  <a:gd name="T2" fmla="*/ 4 w 22"/>
                  <a:gd name="T3" fmla="*/ 21 h 23"/>
                  <a:gd name="T4" fmla="*/ 6 w 22"/>
                  <a:gd name="T5" fmla="*/ 21 h 23"/>
                  <a:gd name="T6" fmla="*/ 8 w 22"/>
                  <a:gd name="T7" fmla="*/ 19 h 23"/>
                  <a:gd name="T8" fmla="*/ 10 w 22"/>
                  <a:gd name="T9" fmla="*/ 20 h 23"/>
                  <a:gd name="T10" fmla="*/ 11 w 22"/>
                  <a:gd name="T11" fmla="*/ 20 h 23"/>
                  <a:gd name="T12" fmla="*/ 12 w 22"/>
                  <a:gd name="T13" fmla="*/ 22 h 23"/>
                  <a:gd name="T14" fmla="*/ 14 w 22"/>
                  <a:gd name="T15" fmla="*/ 22 h 23"/>
                  <a:gd name="T16" fmla="*/ 15 w 22"/>
                  <a:gd name="T17" fmla="*/ 21 h 23"/>
                  <a:gd name="T18" fmla="*/ 14 w 22"/>
                  <a:gd name="T19" fmla="*/ 20 h 23"/>
                  <a:gd name="T20" fmla="*/ 14 w 22"/>
                  <a:gd name="T21" fmla="*/ 19 h 23"/>
                  <a:gd name="T22" fmla="*/ 16 w 22"/>
                  <a:gd name="T23" fmla="*/ 20 h 23"/>
                  <a:gd name="T24" fmla="*/ 18 w 22"/>
                  <a:gd name="T25" fmla="*/ 19 h 23"/>
                  <a:gd name="T26" fmla="*/ 20 w 22"/>
                  <a:gd name="T27" fmla="*/ 19 h 23"/>
                  <a:gd name="T28" fmla="*/ 20 w 22"/>
                  <a:gd name="T29" fmla="*/ 18 h 23"/>
                  <a:gd name="T30" fmla="*/ 21 w 22"/>
                  <a:gd name="T31" fmla="*/ 18 h 23"/>
                  <a:gd name="T32" fmla="*/ 22 w 22"/>
                  <a:gd name="T33" fmla="*/ 18 h 23"/>
                  <a:gd name="T34" fmla="*/ 22 w 22"/>
                  <a:gd name="T35" fmla="*/ 16 h 23"/>
                  <a:gd name="T36" fmla="*/ 21 w 22"/>
                  <a:gd name="T37" fmla="*/ 14 h 23"/>
                  <a:gd name="T38" fmla="*/ 20 w 22"/>
                  <a:gd name="T39" fmla="*/ 11 h 23"/>
                  <a:gd name="T40" fmla="*/ 20 w 22"/>
                  <a:gd name="T41" fmla="*/ 10 h 23"/>
                  <a:gd name="T42" fmla="*/ 20 w 22"/>
                  <a:gd name="T43" fmla="*/ 8 h 23"/>
                  <a:gd name="T44" fmla="*/ 19 w 22"/>
                  <a:gd name="T45" fmla="*/ 5 h 23"/>
                  <a:gd name="T46" fmla="*/ 17 w 22"/>
                  <a:gd name="T47" fmla="*/ 3 h 23"/>
                  <a:gd name="T48" fmla="*/ 16 w 22"/>
                  <a:gd name="T49" fmla="*/ 2 h 23"/>
                  <a:gd name="T50" fmla="*/ 15 w 22"/>
                  <a:gd name="T51" fmla="*/ 0 h 23"/>
                  <a:gd name="T52" fmla="*/ 14 w 22"/>
                  <a:gd name="T53" fmla="*/ 1 h 23"/>
                  <a:gd name="T54" fmla="*/ 13 w 22"/>
                  <a:gd name="T55" fmla="*/ 2 h 23"/>
                  <a:gd name="T56" fmla="*/ 13 w 22"/>
                  <a:gd name="T57" fmla="*/ 3 h 23"/>
                  <a:gd name="T58" fmla="*/ 13 w 22"/>
                  <a:gd name="T59" fmla="*/ 4 h 23"/>
                  <a:gd name="T60" fmla="*/ 14 w 22"/>
                  <a:gd name="T61" fmla="*/ 6 h 23"/>
                  <a:gd name="T62" fmla="*/ 15 w 22"/>
                  <a:gd name="T63" fmla="*/ 8 h 23"/>
                  <a:gd name="T64" fmla="*/ 15 w 22"/>
                  <a:gd name="T65" fmla="*/ 10 h 23"/>
                  <a:gd name="T66" fmla="*/ 14 w 22"/>
                  <a:gd name="T67" fmla="*/ 12 h 23"/>
                  <a:gd name="T68" fmla="*/ 12 w 22"/>
                  <a:gd name="T69" fmla="*/ 13 h 23"/>
                  <a:gd name="T70" fmla="*/ 12 w 22"/>
                  <a:gd name="T71" fmla="*/ 12 h 23"/>
                  <a:gd name="T72" fmla="*/ 11 w 22"/>
                  <a:gd name="T73" fmla="*/ 12 h 23"/>
                  <a:gd name="T74" fmla="*/ 10 w 22"/>
                  <a:gd name="T75" fmla="*/ 15 h 23"/>
                  <a:gd name="T76" fmla="*/ 10 w 22"/>
                  <a:gd name="T77" fmla="*/ 17 h 23"/>
                  <a:gd name="T78" fmla="*/ 9 w 22"/>
                  <a:gd name="T79" fmla="*/ 16 h 23"/>
                  <a:gd name="T80" fmla="*/ 5 w 22"/>
                  <a:gd name="T81" fmla="*/ 17 h 23"/>
                  <a:gd name="T82" fmla="*/ 3 w 22"/>
                  <a:gd name="T83" fmla="*/ 18 h 23"/>
                  <a:gd name="T84" fmla="*/ 2 w 22"/>
                  <a:gd name="T85" fmla="*/ 20 h 23"/>
                  <a:gd name="T86" fmla="*/ 1 w 22"/>
                  <a:gd name="T87" fmla="*/ 20 h 23"/>
                  <a:gd name="T88" fmla="*/ 2 w 22"/>
                  <a:gd name="T89" fmla="*/ 2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 h="23">
                    <a:moveTo>
                      <a:pt x="2" y="21"/>
                    </a:moveTo>
                    <a:cubicBezTo>
                      <a:pt x="2" y="22"/>
                      <a:pt x="2" y="21"/>
                      <a:pt x="2" y="21"/>
                    </a:cubicBezTo>
                    <a:cubicBezTo>
                      <a:pt x="3" y="21"/>
                      <a:pt x="3" y="22"/>
                      <a:pt x="4" y="22"/>
                    </a:cubicBezTo>
                    <a:cubicBezTo>
                      <a:pt x="4" y="22"/>
                      <a:pt x="4" y="21"/>
                      <a:pt x="4" y="21"/>
                    </a:cubicBezTo>
                    <a:cubicBezTo>
                      <a:pt x="5" y="21"/>
                      <a:pt x="5" y="21"/>
                      <a:pt x="5" y="21"/>
                    </a:cubicBezTo>
                    <a:cubicBezTo>
                      <a:pt x="5" y="20"/>
                      <a:pt x="6" y="21"/>
                      <a:pt x="6" y="21"/>
                    </a:cubicBezTo>
                    <a:cubicBezTo>
                      <a:pt x="6" y="20"/>
                      <a:pt x="7" y="20"/>
                      <a:pt x="7" y="20"/>
                    </a:cubicBezTo>
                    <a:cubicBezTo>
                      <a:pt x="7" y="20"/>
                      <a:pt x="7" y="20"/>
                      <a:pt x="8" y="19"/>
                    </a:cubicBezTo>
                    <a:cubicBezTo>
                      <a:pt x="8" y="19"/>
                      <a:pt x="8" y="19"/>
                      <a:pt x="8" y="19"/>
                    </a:cubicBezTo>
                    <a:cubicBezTo>
                      <a:pt x="9" y="19"/>
                      <a:pt x="9" y="20"/>
                      <a:pt x="10" y="20"/>
                    </a:cubicBezTo>
                    <a:cubicBezTo>
                      <a:pt x="10" y="20"/>
                      <a:pt x="11" y="19"/>
                      <a:pt x="11" y="20"/>
                    </a:cubicBezTo>
                    <a:cubicBezTo>
                      <a:pt x="11" y="20"/>
                      <a:pt x="11" y="20"/>
                      <a:pt x="11" y="20"/>
                    </a:cubicBezTo>
                    <a:cubicBezTo>
                      <a:pt x="11" y="21"/>
                      <a:pt x="11" y="21"/>
                      <a:pt x="11" y="21"/>
                    </a:cubicBezTo>
                    <a:cubicBezTo>
                      <a:pt x="11" y="22"/>
                      <a:pt x="11" y="22"/>
                      <a:pt x="12" y="22"/>
                    </a:cubicBezTo>
                    <a:cubicBezTo>
                      <a:pt x="12" y="22"/>
                      <a:pt x="12" y="22"/>
                      <a:pt x="12" y="22"/>
                    </a:cubicBezTo>
                    <a:cubicBezTo>
                      <a:pt x="13" y="22"/>
                      <a:pt x="13" y="23"/>
                      <a:pt x="14" y="22"/>
                    </a:cubicBezTo>
                    <a:cubicBezTo>
                      <a:pt x="14" y="22"/>
                      <a:pt x="14" y="22"/>
                      <a:pt x="14" y="22"/>
                    </a:cubicBezTo>
                    <a:cubicBezTo>
                      <a:pt x="14" y="22"/>
                      <a:pt x="14" y="21"/>
                      <a:pt x="15" y="21"/>
                    </a:cubicBezTo>
                    <a:cubicBezTo>
                      <a:pt x="15" y="20"/>
                      <a:pt x="15" y="20"/>
                      <a:pt x="15" y="20"/>
                    </a:cubicBezTo>
                    <a:cubicBezTo>
                      <a:pt x="15" y="20"/>
                      <a:pt x="15" y="20"/>
                      <a:pt x="14" y="20"/>
                    </a:cubicBezTo>
                    <a:cubicBezTo>
                      <a:pt x="14" y="20"/>
                      <a:pt x="14" y="20"/>
                      <a:pt x="14" y="19"/>
                    </a:cubicBezTo>
                    <a:cubicBezTo>
                      <a:pt x="14" y="19"/>
                      <a:pt x="14" y="19"/>
                      <a:pt x="14" y="19"/>
                    </a:cubicBezTo>
                    <a:cubicBezTo>
                      <a:pt x="14" y="18"/>
                      <a:pt x="15" y="18"/>
                      <a:pt x="15" y="19"/>
                    </a:cubicBezTo>
                    <a:cubicBezTo>
                      <a:pt x="15" y="19"/>
                      <a:pt x="15" y="19"/>
                      <a:pt x="16" y="20"/>
                    </a:cubicBezTo>
                    <a:cubicBezTo>
                      <a:pt x="16" y="20"/>
                      <a:pt x="16" y="20"/>
                      <a:pt x="17" y="20"/>
                    </a:cubicBezTo>
                    <a:cubicBezTo>
                      <a:pt x="17" y="20"/>
                      <a:pt x="18" y="20"/>
                      <a:pt x="18" y="19"/>
                    </a:cubicBezTo>
                    <a:cubicBezTo>
                      <a:pt x="19" y="19"/>
                      <a:pt x="19" y="20"/>
                      <a:pt x="19" y="19"/>
                    </a:cubicBezTo>
                    <a:cubicBezTo>
                      <a:pt x="20" y="19"/>
                      <a:pt x="20" y="19"/>
                      <a:pt x="20" y="19"/>
                    </a:cubicBezTo>
                    <a:cubicBezTo>
                      <a:pt x="20" y="19"/>
                      <a:pt x="20" y="19"/>
                      <a:pt x="20" y="19"/>
                    </a:cubicBezTo>
                    <a:cubicBezTo>
                      <a:pt x="20" y="18"/>
                      <a:pt x="20" y="18"/>
                      <a:pt x="20" y="18"/>
                    </a:cubicBezTo>
                    <a:cubicBezTo>
                      <a:pt x="20" y="18"/>
                      <a:pt x="20" y="18"/>
                      <a:pt x="20" y="17"/>
                    </a:cubicBezTo>
                    <a:cubicBezTo>
                      <a:pt x="20" y="17"/>
                      <a:pt x="21" y="18"/>
                      <a:pt x="21" y="18"/>
                    </a:cubicBezTo>
                    <a:cubicBezTo>
                      <a:pt x="21" y="18"/>
                      <a:pt x="21" y="18"/>
                      <a:pt x="21" y="18"/>
                    </a:cubicBezTo>
                    <a:cubicBezTo>
                      <a:pt x="21" y="18"/>
                      <a:pt x="22" y="18"/>
                      <a:pt x="22" y="18"/>
                    </a:cubicBezTo>
                    <a:cubicBezTo>
                      <a:pt x="22" y="18"/>
                      <a:pt x="22" y="17"/>
                      <a:pt x="22" y="17"/>
                    </a:cubicBezTo>
                    <a:cubicBezTo>
                      <a:pt x="22" y="16"/>
                      <a:pt x="22" y="16"/>
                      <a:pt x="22" y="16"/>
                    </a:cubicBezTo>
                    <a:cubicBezTo>
                      <a:pt x="22" y="16"/>
                      <a:pt x="22" y="16"/>
                      <a:pt x="22" y="15"/>
                    </a:cubicBezTo>
                    <a:cubicBezTo>
                      <a:pt x="21" y="15"/>
                      <a:pt x="21" y="15"/>
                      <a:pt x="21" y="14"/>
                    </a:cubicBezTo>
                    <a:cubicBezTo>
                      <a:pt x="21" y="13"/>
                      <a:pt x="21" y="13"/>
                      <a:pt x="21" y="12"/>
                    </a:cubicBezTo>
                    <a:cubicBezTo>
                      <a:pt x="21" y="12"/>
                      <a:pt x="21" y="12"/>
                      <a:pt x="20" y="11"/>
                    </a:cubicBezTo>
                    <a:cubicBezTo>
                      <a:pt x="20" y="11"/>
                      <a:pt x="20" y="11"/>
                      <a:pt x="20" y="11"/>
                    </a:cubicBezTo>
                    <a:cubicBezTo>
                      <a:pt x="20" y="11"/>
                      <a:pt x="20" y="10"/>
                      <a:pt x="20" y="10"/>
                    </a:cubicBezTo>
                    <a:cubicBezTo>
                      <a:pt x="20" y="9"/>
                      <a:pt x="21" y="9"/>
                      <a:pt x="21" y="9"/>
                    </a:cubicBezTo>
                    <a:cubicBezTo>
                      <a:pt x="21" y="9"/>
                      <a:pt x="21" y="9"/>
                      <a:pt x="20" y="8"/>
                    </a:cubicBezTo>
                    <a:cubicBezTo>
                      <a:pt x="20" y="8"/>
                      <a:pt x="20" y="7"/>
                      <a:pt x="20" y="7"/>
                    </a:cubicBezTo>
                    <a:cubicBezTo>
                      <a:pt x="20" y="6"/>
                      <a:pt x="19" y="6"/>
                      <a:pt x="19" y="5"/>
                    </a:cubicBezTo>
                    <a:cubicBezTo>
                      <a:pt x="19" y="4"/>
                      <a:pt x="19" y="4"/>
                      <a:pt x="18" y="3"/>
                    </a:cubicBezTo>
                    <a:cubicBezTo>
                      <a:pt x="18" y="3"/>
                      <a:pt x="17" y="3"/>
                      <a:pt x="17" y="3"/>
                    </a:cubicBezTo>
                    <a:cubicBezTo>
                      <a:pt x="17" y="3"/>
                      <a:pt x="17" y="2"/>
                      <a:pt x="16" y="2"/>
                    </a:cubicBezTo>
                    <a:cubicBezTo>
                      <a:pt x="16" y="2"/>
                      <a:pt x="16" y="2"/>
                      <a:pt x="16" y="2"/>
                    </a:cubicBezTo>
                    <a:cubicBezTo>
                      <a:pt x="15" y="2"/>
                      <a:pt x="15" y="2"/>
                      <a:pt x="15" y="2"/>
                    </a:cubicBezTo>
                    <a:cubicBezTo>
                      <a:pt x="15" y="1"/>
                      <a:pt x="16" y="1"/>
                      <a:pt x="15" y="0"/>
                    </a:cubicBezTo>
                    <a:cubicBezTo>
                      <a:pt x="15" y="0"/>
                      <a:pt x="15" y="0"/>
                      <a:pt x="14" y="0"/>
                    </a:cubicBezTo>
                    <a:cubicBezTo>
                      <a:pt x="14" y="0"/>
                      <a:pt x="14" y="0"/>
                      <a:pt x="14" y="1"/>
                    </a:cubicBezTo>
                    <a:cubicBezTo>
                      <a:pt x="13" y="1"/>
                      <a:pt x="13" y="0"/>
                      <a:pt x="13" y="1"/>
                    </a:cubicBezTo>
                    <a:cubicBezTo>
                      <a:pt x="13" y="1"/>
                      <a:pt x="13" y="1"/>
                      <a:pt x="13" y="2"/>
                    </a:cubicBezTo>
                    <a:cubicBezTo>
                      <a:pt x="13" y="2"/>
                      <a:pt x="12" y="2"/>
                      <a:pt x="12" y="2"/>
                    </a:cubicBezTo>
                    <a:cubicBezTo>
                      <a:pt x="12" y="2"/>
                      <a:pt x="13" y="2"/>
                      <a:pt x="13" y="3"/>
                    </a:cubicBezTo>
                    <a:cubicBezTo>
                      <a:pt x="13" y="3"/>
                      <a:pt x="13" y="3"/>
                      <a:pt x="13" y="3"/>
                    </a:cubicBezTo>
                    <a:cubicBezTo>
                      <a:pt x="13" y="4"/>
                      <a:pt x="13" y="4"/>
                      <a:pt x="13" y="4"/>
                    </a:cubicBezTo>
                    <a:cubicBezTo>
                      <a:pt x="13" y="5"/>
                      <a:pt x="13" y="5"/>
                      <a:pt x="13" y="5"/>
                    </a:cubicBezTo>
                    <a:cubicBezTo>
                      <a:pt x="14" y="5"/>
                      <a:pt x="14" y="5"/>
                      <a:pt x="14" y="6"/>
                    </a:cubicBezTo>
                    <a:cubicBezTo>
                      <a:pt x="15" y="6"/>
                      <a:pt x="14" y="6"/>
                      <a:pt x="14" y="7"/>
                    </a:cubicBezTo>
                    <a:cubicBezTo>
                      <a:pt x="14" y="7"/>
                      <a:pt x="15" y="8"/>
                      <a:pt x="15" y="8"/>
                    </a:cubicBezTo>
                    <a:cubicBezTo>
                      <a:pt x="15" y="9"/>
                      <a:pt x="15" y="9"/>
                      <a:pt x="15" y="10"/>
                    </a:cubicBezTo>
                    <a:cubicBezTo>
                      <a:pt x="15" y="10"/>
                      <a:pt x="15" y="10"/>
                      <a:pt x="15" y="10"/>
                    </a:cubicBezTo>
                    <a:cubicBezTo>
                      <a:pt x="15" y="11"/>
                      <a:pt x="14" y="11"/>
                      <a:pt x="14" y="11"/>
                    </a:cubicBezTo>
                    <a:cubicBezTo>
                      <a:pt x="14" y="11"/>
                      <a:pt x="14" y="12"/>
                      <a:pt x="14" y="12"/>
                    </a:cubicBezTo>
                    <a:cubicBezTo>
                      <a:pt x="14" y="12"/>
                      <a:pt x="14" y="12"/>
                      <a:pt x="13" y="13"/>
                    </a:cubicBezTo>
                    <a:cubicBezTo>
                      <a:pt x="13" y="13"/>
                      <a:pt x="13" y="13"/>
                      <a:pt x="12" y="13"/>
                    </a:cubicBezTo>
                    <a:cubicBezTo>
                      <a:pt x="12" y="13"/>
                      <a:pt x="12" y="13"/>
                      <a:pt x="12" y="13"/>
                    </a:cubicBezTo>
                    <a:cubicBezTo>
                      <a:pt x="12" y="12"/>
                      <a:pt x="12" y="12"/>
                      <a:pt x="12" y="12"/>
                    </a:cubicBezTo>
                    <a:cubicBezTo>
                      <a:pt x="12" y="11"/>
                      <a:pt x="12" y="11"/>
                      <a:pt x="11" y="12"/>
                    </a:cubicBezTo>
                    <a:cubicBezTo>
                      <a:pt x="11" y="12"/>
                      <a:pt x="11" y="12"/>
                      <a:pt x="11" y="12"/>
                    </a:cubicBezTo>
                    <a:cubicBezTo>
                      <a:pt x="11" y="13"/>
                      <a:pt x="11" y="13"/>
                      <a:pt x="11" y="13"/>
                    </a:cubicBezTo>
                    <a:cubicBezTo>
                      <a:pt x="11" y="14"/>
                      <a:pt x="11" y="14"/>
                      <a:pt x="10" y="15"/>
                    </a:cubicBezTo>
                    <a:cubicBezTo>
                      <a:pt x="10" y="15"/>
                      <a:pt x="10" y="15"/>
                      <a:pt x="10" y="16"/>
                    </a:cubicBezTo>
                    <a:cubicBezTo>
                      <a:pt x="10" y="16"/>
                      <a:pt x="10" y="17"/>
                      <a:pt x="10" y="17"/>
                    </a:cubicBezTo>
                    <a:cubicBezTo>
                      <a:pt x="10" y="17"/>
                      <a:pt x="10" y="17"/>
                      <a:pt x="9" y="17"/>
                    </a:cubicBezTo>
                    <a:cubicBezTo>
                      <a:pt x="9" y="17"/>
                      <a:pt x="9" y="16"/>
                      <a:pt x="9" y="16"/>
                    </a:cubicBezTo>
                    <a:cubicBezTo>
                      <a:pt x="8" y="16"/>
                      <a:pt x="7" y="16"/>
                      <a:pt x="6" y="16"/>
                    </a:cubicBezTo>
                    <a:cubicBezTo>
                      <a:pt x="6" y="17"/>
                      <a:pt x="6" y="17"/>
                      <a:pt x="5" y="17"/>
                    </a:cubicBezTo>
                    <a:cubicBezTo>
                      <a:pt x="5" y="17"/>
                      <a:pt x="5" y="17"/>
                      <a:pt x="4" y="17"/>
                    </a:cubicBezTo>
                    <a:cubicBezTo>
                      <a:pt x="4" y="17"/>
                      <a:pt x="3" y="18"/>
                      <a:pt x="3" y="18"/>
                    </a:cubicBezTo>
                    <a:cubicBezTo>
                      <a:pt x="3" y="18"/>
                      <a:pt x="3" y="18"/>
                      <a:pt x="2" y="19"/>
                    </a:cubicBezTo>
                    <a:cubicBezTo>
                      <a:pt x="2" y="19"/>
                      <a:pt x="2" y="19"/>
                      <a:pt x="2" y="20"/>
                    </a:cubicBezTo>
                    <a:cubicBezTo>
                      <a:pt x="1" y="20"/>
                      <a:pt x="1" y="20"/>
                      <a:pt x="1" y="20"/>
                    </a:cubicBezTo>
                    <a:cubicBezTo>
                      <a:pt x="1" y="20"/>
                      <a:pt x="1" y="20"/>
                      <a:pt x="1" y="20"/>
                    </a:cubicBezTo>
                    <a:cubicBezTo>
                      <a:pt x="0" y="20"/>
                      <a:pt x="0" y="21"/>
                      <a:pt x="1" y="21"/>
                    </a:cubicBezTo>
                    <a:cubicBezTo>
                      <a:pt x="1" y="21"/>
                      <a:pt x="1" y="21"/>
                      <a:pt x="2" y="2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 name="Freeform 414"/>
              <p:cNvSpPr>
                <a:spLocks/>
              </p:cNvSpPr>
              <p:nvPr/>
            </p:nvSpPr>
            <p:spPr bwMode="auto">
              <a:xfrm>
                <a:off x="5975351" y="1724026"/>
                <a:ext cx="227013" cy="141288"/>
              </a:xfrm>
              <a:custGeom>
                <a:avLst/>
                <a:gdLst>
                  <a:gd name="T0" fmla="*/ 1 w 21"/>
                  <a:gd name="T1" fmla="*/ 12 h 13"/>
                  <a:gd name="T2" fmla="*/ 2 w 21"/>
                  <a:gd name="T3" fmla="*/ 12 h 13"/>
                  <a:gd name="T4" fmla="*/ 3 w 21"/>
                  <a:gd name="T5" fmla="*/ 12 h 13"/>
                  <a:gd name="T6" fmla="*/ 5 w 21"/>
                  <a:gd name="T7" fmla="*/ 12 h 13"/>
                  <a:gd name="T8" fmla="*/ 6 w 21"/>
                  <a:gd name="T9" fmla="*/ 12 h 13"/>
                  <a:gd name="T10" fmla="*/ 8 w 21"/>
                  <a:gd name="T11" fmla="*/ 12 h 13"/>
                  <a:gd name="T12" fmla="*/ 9 w 21"/>
                  <a:gd name="T13" fmla="*/ 12 h 13"/>
                  <a:gd name="T14" fmla="*/ 10 w 21"/>
                  <a:gd name="T15" fmla="*/ 12 h 13"/>
                  <a:gd name="T16" fmla="*/ 10 w 21"/>
                  <a:gd name="T17" fmla="*/ 11 h 13"/>
                  <a:gd name="T18" fmla="*/ 11 w 21"/>
                  <a:gd name="T19" fmla="*/ 10 h 13"/>
                  <a:gd name="T20" fmla="*/ 12 w 21"/>
                  <a:gd name="T21" fmla="*/ 9 h 13"/>
                  <a:gd name="T22" fmla="*/ 14 w 21"/>
                  <a:gd name="T23" fmla="*/ 8 h 13"/>
                  <a:gd name="T24" fmla="*/ 15 w 21"/>
                  <a:gd name="T25" fmla="*/ 8 h 13"/>
                  <a:gd name="T26" fmla="*/ 16 w 21"/>
                  <a:gd name="T27" fmla="*/ 8 h 13"/>
                  <a:gd name="T28" fmla="*/ 18 w 21"/>
                  <a:gd name="T29" fmla="*/ 8 h 13"/>
                  <a:gd name="T30" fmla="*/ 18 w 21"/>
                  <a:gd name="T31" fmla="*/ 7 h 13"/>
                  <a:gd name="T32" fmla="*/ 19 w 21"/>
                  <a:gd name="T33" fmla="*/ 6 h 13"/>
                  <a:gd name="T34" fmla="*/ 21 w 21"/>
                  <a:gd name="T35" fmla="*/ 6 h 13"/>
                  <a:gd name="T36" fmla="*/ 21 w 21"/>
                  <a:gd name="T37" fmla="*/ 5 h 13"/>
                  <a:gd name="T38" fmla="*/ 21 w 21"/>
                  <a:gd name="T39" fmla="*/ 3 h 13"/>
                  <a:gd name="T40" fmla="*/ 21 w 21"/>
                  <a:gd name="T41" fmla="*/ 3 h 13"/>
                  <a:gd name="T42" fmla="*/ 20 w 21"/>
                  <a:gd name="T43" fmla="*/ 3 h 13"/>
                  <a:gd name="T44" fmla="*/ 19 w 21"/>
                  <a:gd name="T45" fmla="*/ 3 h 13"/>
                  <a:gd name="T46" fmla="*/ 17 w 21"/>
                  <a:gd name="T47" fmla="*/ 3 h 13"/>
                  <a:gd name="T48" fmla="*/ 16 w 21"/>
                  <a:gd name="T49" fmla="*/ 2 h 13"/>
                  <a:gd name="T50" fmla="*/ 14 w 21"/>
                  <a:gd name="T51" fmla="*/ 2 h 13"/>
                  <a:gd name="T52" fmla="*/ 13 w 21"/>
                  <a:gd name="T53" fmla="*/ 2 h 13"/>
                  <a:gd name="T54" fmla="*/ 12 w 21"/>
                  <a:gd name="T55" fmla="*/ 2 h 13"/>
                  <a:gd name="T56" fmla="*/ 10 w 21"/>
                  <a:gd name="T57" fmla="*/ 1 h 13"/>
                  <a:gd name="T58" fmla="*/ 8 w 21"/>
                  <a:gd name="T59" fmla="*/ 1 h 13"/>
                  <a:gd name="T60" fmla="*/ 7 w 21"/>
                  <a:gd name="T61" fmla="*/ 1 h 13"/>
                  <a:gd name="T62" fmla="*/ 6 w 21"/>
                  <a:gd name="T63" fmla="*/ 2 h 13"/>
                  <a:gd name="T64" fmla="*/ 5 w 21"/>
                  <a:gd name="T65" fmla="*/ 2 h 13"/>
                  <a:gd name="T66" fmla="*/ 4 w 21"/>
                  <a:gd name="T67" fmla="*/ 2 h 13"/>
                  <a:gd name="T68" fmla="*/ 3 w 21"/>
                  <a:gd name="T69" fmla="*/ 3 h 13"/>
                  <a:gd name="T70" fmla="*/ 2 w 21"/>
                  <a:gd name="T71" fmla="*/ 4 h 13"/>
                  <a:gd name="T72" fmla="*/ 1 w 21"/>
                  <a:gd name="T73" fmla="*/ 5 h 13"/>
                  <a:gd name="T74" fmla="*/ 1 w 21"/>
                  <a:gd name="T75" fmla="*/ 5 h 13"/>
                  <a:gd name="T76" fmla="*/ 1 w 21"/>
                  <a:gd name="T77" fmla="*/ 6 h 13"/>
                  <a:gd name="T78" fmla="*/ 1 w 21"/>
                  <a:gd name="T79" fmla="*/ 6 h 13"/>
                  <a:gd name="T80" fmla="*/ 3 w 21"/>
                  <a:gd name="T81" fmla="*/ 6 h 13"/>
                  <a:gd name="T82" fmla="*/ 4 w 21"/>
                  <a:gd name="T83" fmla="*/ 6 h 13"/>
                  <a:gd name="T84" fmla="*/ 4 w 21"/>
                  <a:gd name="T85" fmla="*/ 8 h 13"/>
                  <a:gd name="T86" fmla="*/ 5 w 21"/>
                  <a:gd name="T87" fmla="*/ 8 h 13"/>
                  <a:gd name="T88" fmla="*/ 6 w 21"/>
                  <a:gd name="T89" fmla="*/ 7 h 13"/>
                  <a:gd name="T90" fmla="*/ 5 w 21"/>
                  <a:gd name="T91" fmla="*/ 9 h 13"/>
                  <a:gd name="T92" fmla="*/ 4 w 21"/>
                  <a:gd name="T93" fmla="*/ 9 h 13"/>
                  <a:gd name="T94" fmla="*/ 3 w 21"/>
                  <a:gd name="T95" fmla="*/ 9 h 13"/>
                  <a:gd name="T96" fmla="*/ 1 w 21"/>
                  <a:gd name="T97" fmla="*/ 10 h 13"/>
                  <a:gd name="T98" fmla="*/ 1 w 21"/>
                  <a:gd name="T99" fmla="*/ 9 h 13"/>
                  <a:gd name="T100" fmla="*/ 1 w 21"/>
                  <a:gd name="T101" fmla="*/ 10 h 13"/>
                  <a:gd name="T102" fmla="*/ 0 w 21"/>
                  <a:gd name="T103" fmla="*/ 10 h 13"/>
                  <a:gd name="T104" fmla="*/ 0 w 21"/>
                  <a:gd name="T105" fmla="*/ 11 h 13"/>
                  <a:gd name="T106" fmla="*/ 0 w 21"/>
                  <a:gd name="T107" fmla="*/ 11 h 13"/>
                  <a:gd name="T108" fmla="*/ 1 w 21"/>
                  <a:gd name="T10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13">
                    <a:moveTo>
                      <a:pt x="1" y="12"/>
                    </a:moveTo>
                    <a:cubicBezTo>
                      <a:pt x="1" y="12"/>
                      <a:pt x="1" y="12"/>
                      <a:pt x="2" y="12"/>
                    </a:cubicBezTo>
                    <a:cubicBezTo>
                      <a:pt x="2" y="12"/>
                      <a:pt x="3" y="12"/>
                      <a:pt x="3" y="12"/>
                    </a:cubicBezTo>
                    <a:cubicBezTo>
                      <a:pt x="4" y="13"/>
                      <a:pt x="4" y="12"/>
                      <a:pt x="5" y="12"/>
                    </a:cubicBezTo>
                    <a:cubicBezTo>
                      <a:pt x="5" y="12"/>
                      <a:pt x="6" y="12"/>
                      <a:pt x="6" y="12"/>
                    </a:cubicBezTo>
                    <a:cubicBezTo>
                      <a:pt x="7" y="12"/>
                      <a:pt x="7" y="12"/>
                      <a:pt x="8" y="12"/>
                    </a:cubicBezTo>
                    <a:cubicBezTo>
                      <a:pt x="9" y="12"/>
                      <a:pt x="9" y="13"/>
                      <a:pt x="9" y="12"/>
                    </a:cubicBezTo>
                    <a:cubicBezTo>
                      <a:pt x="10" y="12"/>
                      <a:pt x="9" y="12"/>
                      <a:pt x="10" y="12"/>
                    </a:cubicBezTo>
                    <a:cubicBezTo>
                      <a:pt x="10" y="11"/>
                      <a:pt x="10" y="11"/>
                      <a:pt x="10" y="11"/>
                    </a:cubicBezTo>
                    <a:cubicBezTo>
                      <a:pt x="11" y="10"/>
                      <a:pt x="11" y="10"/>
                      <a:pt x="11" y="10"/>
                    </a:cubicBezTo>
                    <a:cubicBezTo>
                      <a:pt x="12" y="10"/>
                      <a:pt x="12" y="10"/>
                      <a:pt x="12" y="9"/>
                    </a:cubicBezTo>
                    <a:cubicBezTo>
                      <a:pt x="13" y="9"/>
                      <a:pt x="13" y="8"/>
                      <a:pt x="14" y="8"/>
                    </a:cubicBezTo>
                    <a:cubicBezTo>
                      <a:pt x="14" y="8"/>
                      <a:pt x="14" y="8"/>
                      <a:pt x="15" y="8"/>
                    </a:cubicBezTo>
                    <a:cubicBezTo>
                      <a:pt x="15" y="8"/>
                      <a:pt x="15" y="8"/>
                      <a:pt x="16" y="8"/>
                    </a:cubicBezTo>
                    <a:cubicBezTo>
                      <a:pt x="17" y="8"/>
                      <a:pt x="17" y="8"/>
                      <a:pt x="18" y="8"/>
                    </a:cubicBezTo>
                    <a:cubicBezTo>
                      <a:pt x="18" y="7"/>
                      <a:pt x="18" y="8"/>
                      <a:pt x="18" y="7"/>
                    </a:cubicBezTo>
                    <a:cubicBezTo>
                      <a:pt x="19" y="7"/>
                      <a:pt x="19" y="6"/>
                      <a:pt x="19" y="6"/>
                    </a:cubicBezTo>
                    <a:cubicBezTo>
                      <a:pt x="20" y="6"/>
                      <a:pt x="20" y="6"/>
                      <a:pt x="21" y="6"/>
                    </a:cubicBezTo>
                    <a:cubicBezTo>
                      <a:pt x="21" y="6"/>
                      <a:pt x="21" y="5"/>
                      <a:pt x="21" y="5"/>
                    </a:cubicBezTo>
                    <a:cubicBezTo>
                      <a:pt x="21" y="4"/>
                      <a:pt x="21" y="4"/>
                      <a:pt x="21" y="3"/>
                    </a:cubicBezTo>
                    <a:cubicBezTo>
                      <a:pt x="21" y="3"/>
                      <a:pt x="21" y="3"/>
                      <a:pt x="21" y="3"/>
                    </a:cubicBezTo>
                    <a:cubicBezTo>
                      <a:pt x="21" y="3"/>
                      <a:pt x="21" y="3"/>
                      <a:pt x="20" y="3"/>
                    </a:cubicBezTo>
                    <a:cubicBezTo>
                      <a:pt x="20" y="3"/>
                      <a:pt x="19" y="3"/>
                      <a:pt x="19" y="3"/>
                    </a:cubicBezTo>
                    <a:cubicBezTo>
                      <a:pt x="18" y="3"/>
                      <a:pt x="18" y="3"/>
                      <a:pt x="17" y="3"/>
                    </a:cubicBezTo>
                    <a:cubicBezTo>
                      <a:pt x="16" y="3"/>
                      <a:pt x="16" y="2"/>
                      <a:pt x="16" y="2"/>
                    </a:cubicBezTo>
                    <a:cubicBezTo>
                      <a:pt x="15" y="2"/>
                      <a:pt x="15" y="2"/>
                      <a:pt x="14" y="2"/>
                    </a:cubicBezTo>
                    <a:cubicBezTo>
                      <a:pt x="14" y="2"/>
                      <a:pt x="14" y="2"/>
                      <a:pt x="13" y="2"/>
                    </a:cubicBezTo>
                    <a:cubicBezTo>
                      <a:pt x="13" y="2"/>
                      <a:pt x="13" y="2"/>
                      <a:pt x="12" y="2"/>
                    </a:cubicBezTo>
                    <a:cubicBezTo>
                      <a:pt x="11" y="2"/>
                      <a:pt x="11" y="1"/>
                      <a:pt x="10" y="1"/>
                    </a:cubicBezTo>
                    <a:cubicBezTo>
                      <a:pt x="9" y="1"/>
                      <a:pt x="9" y="0"/>
                      <a:pt x="8" y="1"/>
                    </a:cubicBezTo>
                    <a:cubicBezTo>
                      <a:pt x="8" y="1"/>
                      <a:pt x="8" y="1"/>
                      <a:pt x="7" y="1"/>
                    </a:cubicBezTo>
                    <a:cubicBezTo>
                      <a:pt x="7" y="1"/>
                      <a:pt x="7" y="2"/>
                      <a:pt x="6" y="2"/>
                    </a:cubicBezTo>
                    <a:cubicBezTo>
                      <a:pt x="6" y="2"/>
                      <a:pt x="5" y="2"/>
                      <a:pt x="5" y="2"/>
                    </a:cubicBezTo>
                    <a:cubicBezTo>
                      <a:pt x="5" y="2"/>
                      <a:pt x="4" y="2"/>
                      <a:pt x="4" y="2"/>
                    </a:cubicBezTo>
                    <a:cubicBezTo>
                      <a:pt x="3" y="2"/>
                      <a:pt x="3" y="2"/>
                      <a:pt x="3" y="3"/>
                    </a:cubicBezTo>
                    <a:cubicBezTo>
                      <a:pt x="2" y="3"/>
                      <a:pt x="2" y="4"/>
                      <a:pt x="2" y="4"/>
                    </a:cubicBezTo>
                    <a:cubicBezTo>
                      <a:pt x="1" y="4"/>
                      <a:pt x="1" y="4"/>
                      <a:pt x="1" y="5"/>
                    </a:cubicBezTo>
                    <a:cubicBezTo>
                      <a:pt x="1" y="5"/>
                      <a:pt x="1" y="5"/>
                      <a:pt x="1" y="5"/>
                    </a:cubicBezTo>
                    <a:cubicBezTo>
                      <a:pt x="1" y="5"/>
                      <a:pt x="0" y="6"/>
                      <a:pt x="1" y="6"/>
                    </a:cubicBezTo>
                    <a:cubicBezTo>
                      <a:pt x="1" y="6"/>
                      <a:pt x="1" y="6"/>
                      <a:pt x="1" y="6"/>
                    </a:cubicBezTo>
                    <a:cubicBezTo>
                      <a:pt x="2" y="6"/>
                      <a:pt x="2" y="6"/>
                      <a:pt x="3" y="6"/>
                    </a:cubicBezTo>
                    <a:cubicBezTo>
                      <a:pt x="3" y="6"/>
                      <a:pt x="4" y="6"/>
                      <a:pt x="4" y="6"/>
                    </a:cubicBezTo>
                    <a:cubicBezTo>
                      <a:pt x="4" y="7"/>
                      <a:pt x="3" y="7"/>
                      <a:pt x="4" y="8"/>
                    </a:cubicBezTo>
                    <a:cubicBezTo>
                      <a:pt x="4" y="8"/>
                      <a:pt x="4" y="8"/>
                      <a:pt x="5" y="8"/>
                    </a:cubicBezTo>
                    <a:cubicBezTo>
                      <a:pt x="5" y="8"/>
                      <a:pt x="5" y="7"/>
                      <a:pt x="6" y="7"/>
                    </a:cubicBezTo>
                    <a:cubicBezTo>
                      <a:pt x="6" y="8"/>
                      <a:pt x="6" y="8"/>
                      <a:pt x="5" y="9"/>
                    </a:cubicBezTo>
                    <a:cubicBezTo>
                      <a:pt x="5" y="9"/>
                      <a:pt x="4" y="9"/>
                      <a:pt x="4" y="9"/>
                    </a:cubicBezTo>
                    <a:cubicBezTo>
                      <a:pt x="3" y="9"/>
                      <a:pt x="3" y="9"/>
                      <a:pt x="3" y="9"/>
                    </a:cubicBezTo>
                    <a:cubicBezTo>
                      <a:pt x="2" y="10"/>
                      <a:pt x="2" y="10"/>
                      <a:pt x="1" y="10"/>
                    </a:cubicBezTo>
                    <a:cubicBezTo>
                      <a:pt x="1" y="10"/>
                      <a:pt x="1" y="10"/>
                      <a:pt x="1" y="9"/>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1" y="1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 name="Freeform 415"/>
              <p:cNvSpPr>
                <a:spLocks/>
              </p:cNvSpPr>
              <p:nvPr/>
            </p:nvSpPr>
            <p:spPr bwMode="auto">
              <a:xfrm>
                <a:off x="7648576" y="2016126"/>
                <a:ext cx="53975" cy="53975"/>
              </a:xfrm>
              <a:custGeom>
                <a:avLst/>
                <a:gdLst>
                  <a:gd name="T0" fmla="*/ 4 w 5"/>
                  <a:gd name="T1" fmla="*/ 3 h 5"/>
                  <a:gd name="T2" fmla="*/ 4 w 5"/>
                  <a:gd name="T3" fmla="*/ 4 h 5"/>
                  <a:gd name="T4" fmla="*/ 5 w 5"/>
                  <a:gd name="T5" fmla="*/ 3 h 5"/>
                  <a:gd name="T6" fmla="*/ 5 w 5"/>
                  <a:gd name="T7" fmla="*/ 2 h 5"/>
                  <a:gd name="T8" fmla="*/ 5 w 5"/>
                  <a:gd name="T9" fmla="*/ 1 h 5"/>
                  <a:gd name="T10" fmla="*/ 4 w 5"/>
                  <a:gd name="T11" fmla="*/ 1 h 5"/>
                  <a:gd name="T12" fmla="*/ 3 w 5"/>
                  <a:gd name="T13" fmla="*/ 1 h 5"/>
                  <a:gd name="T14" fmla="*/ 2 w 5"/>
                  <a:gd name="T15" fmla="*/ 1 h 5"/>
                  <a:gd name="T16" fmla="*/ 2 w 5"/>
                  <a:gd name="T17" fmla="*/ 1 h 5"/>
                  <a:gd name="T18" fmla="*/ 1 w 5"/>
                  <a:gd name="T19" fmla="*/ 1 h 5"/>
                  <a:gd name="T20" fmla="*/ 1 w 5"/>
                  <a:gd name="T21" fmla="*/ 2 h 5"/>
                  <a:gd name="T22" fmla="*/ 0 w 5"/>
                  <a:gd name="T23" fmla="*/ 3 h 5"/>
                  <a:gd name="T24" fmla="*/ 0 w 5"/>
                  <a:gd name="T25" fmla="*/ 4 h 5"/>
                  <a:gd name="T26" fmla="*/ 0 w 5"/>
                  <a:gd name="T27" fmla="*/ 5 h 5"/>
                  <a:gd name="T28" fmla="*/ 1 w 5"/>
                  <a:gd name="T29" fmla="*/ 5 h 5"/>
                  <a:gd name="T30" fmla="*/ 2 w 5"/>
                  <a:gd name="T31" fmla="*/ 5 h 5"/>
                  <a:gd name="T32" fmla="*/ 2 w 5"/>
                  <a:gd name="T33" fmla="*/ 4 h 5"/>
                  <a:gd name="T34" fmla="*/ 2 w 5"/>
                  <a:gd name="T35" fmla="*/ 3 h 5"/>
                  <a:gd name="T36" fmla="*/ 4 w 5"/>
                  <a:gd name="T3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5">
                    <a:moveTo>
                      <a:pt x="4" y="3"/>
                    </a:moveTo>
                    <a:cubicBezTo>
                      <a:pt x="4" y="3"/>
                      <a:pt x="4" y="4"/>
                      <a:pt x="4" y="4"/>
                    </a:cubicBezTo>
                    <a:cubicBezTo>
                      <a:pt x="5" y="4"/>
                      <a:pt x="5" y="3"/>
                      <a:pt x="5" y="3"/>
                    </a:cubicBezTo>
                    <a:cubicBezTo>
                      <a:pt x="5" y="2"/>
                      <a:pt x="5" y="2"/>
                      <a:pt x="5" y="2"/>
                    </a:cubicBezTo>
                    <a:cubicBezTo>
                      <a:pt x="5" y="1"/>
                      <a:pt x="5" y="1"/>
                      <a:pt x="5" y="1"/>
                    </a:cubicBezTo>
                    <a:cubicBezTo>
                      <a:pt x="4" y="1"/>
                      <a:pt x="4" y="1"/>
                      <a:pt x="4" y="1"/>
                    </a:cubicBezTo>
                    <a:cubicBezTo>
                      <a:pt x="3" y="1"/>
                      <a:pt x="3" y="0"/>
                      <a:pt x="3" y="1"/>
                    </a:cubicBezTo>
                    <a:cubicBezTo>
                      <a:pt x="2" y="1"/>
                      <a:pt x="3" y="1"/>
                      <a:pt x="2" y="1"/>
                    </a:cubicBezTo>
                    <a:cubicBezTo>
                      <a:pt x="2" y="1"/>
                      <a:pt x="2" y="1"/>
                      <a:pt x="2" y="1"/>
                    </a:cubicBezTo>
                    <a:cubicBezTo>
                      <a:pt x="1" y="1"/>
                      <a:pt x="1" y="1"/>
                      <a:pt x="1" y="1"/>
                    </a:cubicBezTo>
                    <a:cubicBezTo>
                      <a:pt x="0" y="2"/>
                      <a:pt x="1" y="2"/>
                      <a:pt x="1" y="2"/>
                    </a:cubicBezTo>
                    <a:cubicBezTo>
                      <a:pt x="0" y="3"/>
                      <a:pt x="0" y="3"/>
                      <a:pt x="0" y="3"/>
                    </a:cubicBezTo>
                    <a:cubicBezTo>
                      <a:pt x="0" y="3"/>
                      <a:pt x="0" y="4"/>
                      <a:pt x="0" y="4"/>
                    </a:cubicBezTo>
                    <a:cubicBezTo>
                      <a:pt x="0" y="4"/>
                      <a:pt x="0" y="4"/>
                      <a:pt x="0" y="5"/>
                    </a:cubicBezTo>
                    <a:cubicBezTo>
                      <a:pt x="0" y="5"/>
                      <a:pt x="1" y="5"/>
                      <a:pt x="1" y="5"/>
                    </a:cubicBezTo>
                    <a:cubicBezTo>
                      <a:pt x="1" y="5"/>
                      <a:pt x="2" y="5"/>
                      <a:pt x="2" y="5"/>
                    </a:cubicBezTo>
                    <a:cubicBezTo>
                      <a:pt x="2" y="4"/>
                      <a:pt x="2" y="4"/>
                      <a:pt x="2" y="4"/>
                    </a:cubicBezTo>
                    <a:cubicBezTo>
                      <a:pt x="2" y="4"/>
                      <a:pt x="2" y="3"/>
                      <a:pt x="2" y="3"/>
                    </a:cubicBezTo>
                    <a:cubicBezTo>
                      <a:pt x="3" y="3"/>
                      <a:pt x="3" y="3"/>
                      <a:pt x="4"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 name="Freeform 416"/>
              <p:cNvSpPr>
                <a:spLocks/>
              </p:cNvSpPr>
              <p:nvPr/>
            </p:nvSpPr>
            <p:spPr bwMode="auto">
              <a:xfrm>
                <a:off x="7572376" y="2038351"/>
                <a:ext cx="76200" cy="85725"/>
              </a:xfrm>
              <a:custGeom>
                <a:avLst/>
                <a:gdLst>
                  <a:gd name="T0" fmla="*/ 1 w 7"/>
                  <a:gd name="T1" fmla="*/ 2 h 8"/>
                  <a:gd name="T2" fmla="*/ 1 w 7"/>
                  <a:gd name="T3" fmla="*/ 3 h 8"/>
                  <a:gd name="T4" fmla="*/ 2 w 7"/>
                  <a:gd name="T5" fmla="*/ 3 h 8"/>
                  <a:gd name="T6" fmla="*/ 2 w 7"/>
                  <a:gd name="T7" fmla="*/ 2 h 8"/>
                  <a:gd name="T8" fmla="*/ 3 w 7"/>
                  <a:gd name="T9" fmla="*/ 2 h 8"/>
                  <a:gd name="T10" fmla="*/ 4 w 7"/>
                  <a:gd name="T11" fmla="*/ 3 h 8"/>
                  <a:gd name="T12" fmla="*/ 4 w 7"/>
                  <a:gd name="T13" fmla="*/ 3 h 8"/>
                  <a:gd name="T14" fmla="*/ 4 w 7"/>
                  <a:gd name="T15" fmla="*/ 4 h 8"/>
                  <a:gd name="T16" fmla="*/ 4 w 7"/>
                  <a:gd name="T17" fmla="*/ 5 h 8"/>
                  <a:gd name="T18" fmla="*/ 4 w 7"/>
                  <a:gd name="T19" fmla="*/ 6 h 8"/>
                  <a:gd name="T20" fmla="*/ 4 w 7"/>
                  <a:gd name="T21" fmla="*/ 7 h 8"/>
                  <a:gd name="T22" fmla="*/ 5 w 7"/>
                  <a:gd name="T23" fmla="*/ 8 h 8"/>
                  <a:gd name="T24" fmla="*/ 6 w 7"/>
                  <a:gd name="T25" fmla="*/ 8 h 8"/>
                  <a:gd name="T26" fmla="*/ 6 w 7"/>
                  <a:gd name="T27" fmla="*/ 7 h 8"/>
                  <a:gd name="T28" fmla="*/ 7 w 7"/>
                  <a:gd name="T29" fmla="*/ 6 h 8"/>
                  <a:gd name="T30" fmla="*/ 7 w 7"/>
                  <a:gd name="T31" fmla="*/ 5 h 8"/>
                  <a:gd name="T32" fmla="*/ 7 w 7"/>
                  <a:gd name="T33" fmla="*/ 3 h 8"/>
                  <a:gd name="T34" fmla="*/ 7 w 7"/>
                  <a:gd name="T35" fmla="*/ 3 h 8"/>
                  <a:gd name="T36" fmla="*/ 6 w 7"/>
                  <a:gd name="T37" fmla="*/ 2 h 8"/>
                  <a:gd name="T38" fmla="*/ 6 w 7"/>
                  <a:gd name="T39" fmla="*/ 1 h 8"/>
                  <a:gd name="T40" fmla="*/ 5 w 7"/>
                  <a:gd name="T41" fmla="*/ 0 h 8"/>
                  <a:gd name="T42" fmla="*/ 4 w 7"/>
                  <a:gd name="T43" fmla="*/ 0 h 8"/>
                  <a:gd name="T44" fmla="*/ 4 w 7"/>
                  <a:gd name="T45" fmla="*/ 0 h 8"/>
                  <a:gd name="T46" fmla="*/ 3 w 7"/>
                  <a:gd name="T47" fmla="*/ 0 h 8"/>
                  <a:gd name="T48" fmla="*/ 2 w 7"/>
                  <a:gd name="T49" fmla="*/ 0 h 8"/>
                  <a:gd name="T50" fmla="*/ 2 w 7"/>
                  <a:gd name="T51" fmla="*/ 0 h 8"/>
                  <a:gd name="T52" fmla="*/ 1 w 7"/>
                  <a:gd name="T53" fmla="*/ 1 h 8"/>
                  <a:gd name="T54" fmla="*/ 0 w 7"/>
                  <a:gd name="T55" fmla="*/ 1 h 8"/>
                  <a:gd name="T56" fmla="*/ 1 w 7"/>
                  <a:gd name="T5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 h="8">
                    <a:moveTo>
                      <a:pt x="1" y="2"/>
                    </a:moveTo>
                    <a:cubicBezTo>
                      <a:pt x="1" y="2"/>
                      <a:pt x="1" y="2"/>
                      <a:pt x="1" y="3"/>
                    </a:cubicBezTo>
                    <a:cubicBezTo>
                      <a:pt x="1" y="3"/>
                      <a:pt x="2" y="3"/>
                      <a:pt x="2" y="3"/>
                    </a:cubicBezTo>
                    <a:cubicBezTo>
                      <a:pt x="2" y="3"/>
                      <a:pt x="2" y="2"/>
                      <a:pt x="2" y="2"/>
                    </a:cubicBezTo>
                    <a:cubicBezTo>
                      <a:pt x="3" y="2"/>
                      <a:pt x="3" y="2"/>
                      <a:pt x="3" y="2"/>
                    </a:cubicBezTo>
                    <a:cubicBezTo>
                      <a:pt x="4" y="1"/>
                      <a:pt x="4" y="2"/>
                      <a:pt x="4" y="3"/>
                    </a:cubicBezTo>
                    <a:cubicBezTo>
                      <a:pt x="4" y="3"/>
                      <a:pt x="4" y="3"/>
                      <a:pt x="4" y="3"/>
                    </a:cubicBezTo>
                    <a:cubicBezTo>
                      <a:pt x="4" y="4"/>
                      <a:pt x="4" y="4"/>
                      <a:pt x="4" y="4"/>
                    </a:cubicBezTo>
                    <a:cubicBezTo>
                      <a:pt x="4" y="5"/>
                      <a:pt x="3" y="5"/>
                      <a:pt x="4" y="5"/>
                    </a:cubicBezTo>
                    <a:cubicBezTo>
                      <a:pt x="4" y="6"/>
                      <a:pt x="4" y="6"/>
                      <a:pt x="4" y="6"/>
                    </a:cubicBezTo>
                    <a:cubicBezTo>
                      <a:pt x="4" y="6"/>
                      <a:pt x="4" y="7"/>
                      <a:pt x="4" y="7"/>
                    </a:cubicBezTo>
                    <a:cubicBezTo>
                      <a:pt x="5" y="7"/>
                      <a:pt x="5" y="7"/>
                      <a:pt x="5" y="8"/>
                    </a:cubicBezTo>
                    <a:cubicBezTo>
                      <a:pt x="5" y="8"/>
                      <a:pt x="6" y="8"/>
                      <a:pt x="6" y="8"/>
                    </a:cubicBezTo>
                    <a:cubicBezTo>
                      <a:pt x="6" y="8"/>
                      <a:pt x="6" y="7"/>
                      <a:pt x="6" y="7"/>
                    </a:cubicBezTo>
                    <a:cubicBezTo>
                      <a:pt x="7" y="7"/>
                      <a:pt x="7" y="7"/>
                      <a:pt x="7" y="6"/>
                    </a:cubicBezTo>
                    <a:cubicBezTo>
                      <a:pt x="7" y="6"/>
                      <a:pt x="7" y="5"/>
                      <a:pt x="7" y="5"/>
                    </a:cubicBezTo>
                    <a:cubicBezTo>
                      <a:pt x="7" y="4"/>
                      <a:pt x="6" y="4"/>
                      <a:pt x="7" y="3"/>
                    </a:cubicBezTo>
                    <a:cubicBezTo>
                      <a:pt x="7" y="3"/>
                      <a:pt x="7" y="3"/>
                      <a:pt x="7" y="3"/>
                    </a:cubicBezTo>
                    <a:cubicBezTo>
                      <a:pt x="7" y="2"/>
                      <a:pt x="7" y="2"/>
                      <a:pt x="6" y="2"/>
                    </a:cubicBezTo>
                    <a:cubicBezTo>
                      <a:pt x="6" y="1"/>
                      <a:pt x="6" y="1"/>
                      <a:pt x="6" y="1"/>
                    </a:cubicBezTo>
                    <a:cubicBezTo>
                      <a:pt x="5" y="1"/>
                      <a:pt x="5" y="0"/>
                      <a:pt x="5" y="0"/>
                    </a:cubicBezTo>
                    <a:cubicBezTo>
                      <a:pt x="5" y="0"/>
                      <a:pt x="5" y="0"/>
                      <a:pt x="4" y="0"/>
                    </a:cubicBezTo>
                    <a:cubicBezTo>
                      <a:pt x="4" y="0"/>
                      <a:pt x="4" y="1"/>
                      <a:pt x="4" y="0"/>
                    </a:cubicBezTo>
                    <a:cubicBezTo>
                      <a:pt x="3" y="0"/>
                      <a:pt x="3" y="0"/>
                      <a:pt x="3" y="0"/>
                    </a:cubicBezTo>
                    <a:cubicBezTo>
                      <a:pt x="3" y="0"/>
                      <a:pt x="3" y="0"/>
                      <a:pt x="2" y="0"/>
                    </a:cubicBezTo>
                    <a:cubicBezTo>
                      <a:pt x="2" y="0"/>
                      <a:pt x="2" y="0"/>
                      <a:pt x="2" y="0"/>
                    </a:cubicBezTo>
                    <a:cubicBezTo>
                      <a:pt x="1" y="0"/>
                      <a:pt x="1" y="0"/>
                      <a:pt x="1" y="1"/>
                    </a:cubicBezTo>
                    <a:cubicBezTo>
                      <a:pt x="1" y="1"/>
                      <a:pt x="1" y="1"/>
                      <a:pt x="0" y="1"/>
                    </a:cubicBezTo>
                    <a:cubicBezTo>
                      <a:pt x="0" y="1"/>
                      <a:pt x="1" y="1"/>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 name="Freeform 417"/>
              <p:cNvSpPr>
                <a:spLocks/>
              </p:cNvSpPr>
              <p:nvPr/>
            </p:nvSpPr>
            <p:spPr bwMode="auto">
              <a:xfrm>
                <a:off x="7637464" y="2135189"/>
                <a:ext cx="11113" cy="11113"/>
              </a:xfrm>
              <a:custGeom>
                <a:avLst/>
                <a:gdLst>
                  <a:gd name="T0" fmla="*/ 1 w 1"/>
                  <a:gd name="T1" fmla="*/ 0 h 1"/>
                  <a:gd name="T2" fmla="*/ 0 w 1"/>
                  <a:gd name="T3" fmla="*/ 0 h 1"/>
                  <a:gd name="T4" fmla="*/ 0 w 1"/>
                  <a:gd name="T5" fmla="*/ 0 h 1"/>
                  <a:gd name="T6" fmla="*/ 0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0"/>
                    </a:cubicBezTo>
                    <a:cubicBezTo>
                      <a:pt x="0" y="0"/>
                      <a:pt x="0" y="0"/>
                      <a:pt x="0" y="0"/>
                    </a:cubicBezTo>
                    <a:cubicBezTo>
                      <a:pt x="0" y="1"/>
                      <a:pt x="0" y="1"/>
                      <a:pt x="0" y="1"/>
                    </a:cubicBezTo>
                    <a:cubicBezTo>
                      <a:pt x="0" y="1"/>
                      <a:pt x="0" y="1"/>
                      <a:pt x="1" y="1"/>
                    </a:cubicBezTo>
                    <a:cubicBezTo>
                      <a:pt x="1" y="1"/>
                      <a:pt x="1" y="1"/>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 name="Freeform 418"/>
              <p:cNvSpPr>
                <a:spLocks/>
              </p:cNvSpPr>
              <p:nvPr/>
            </p:nvSpPr>
            <p:spPr bwMode="auto">
              <a:xfrm>
                <a:off x="7616826" y="2200276"/>
                <a:ext cx="20638" cy="22225"/>
              </a:xfrm>
              <a:custGeom>
                <a:avLst/>
                <a:gdLst>
                  <a:gd name="T0" fmla="*/ 1 w 2"/>
                  <a:gd name="T1" fmla="*/ 2 h 2"/>
                  <a:gd name="T2" fmla="*/ 2 w 2"/>
                  <a:gd name="T3" fmla="*/ 1 h 2"/>
                  <a:gd name="T4" fmla="*/ 2 w 2"/>
                  <a:gd name="T5" fmla="*/ 0 h 2"/>
                  <a:gd name="T6" fmla="*/ 1 w 2"/>
                  <a:gd name="T7" fmla="*/ 0 h 2"/>
                  <a:gd name="T8" fmla="*/ 0 w 2"/>
                  <a:gd name="T9" fmla="*/ 1 h 2"/>
                  <a:gd name="T10" fmla="*/ 0 w 2"/>
                  <a:gd name="T11" fmla="*/ 2 h 2"/>
                  <a:gd name="T12" fmla="*/ 1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2"/>
                    </a:moveTo>
                    <a:cubicBezTo>
                      <a:pt x="1" y="1"/>
                      <a:pt x="2" y="1"/>
                      <a:pt x="2" y="1"/>
                    </a:cubicBezTo>
                    <a:cubicBezTo>
                      <a:pt x="2" y="1"/>
                      <a:pt x="2" y="1"/>
                      <a:pt x="2" y="0"/>
                    </a:cubicBezTo>
                    <a:cubicBezTo>
                      <a:pt x="1" y="0"/>
                      <a:pt x="1" y="0"/>
                      <a:pt x="1" y="0"/>
                    </a:cubicBezTo>
                    <a:cubicBezTo>
                      <a:pt x="0" y="0"/>
                      <a:pt x="0" y="1"/>
                      <a:pt x="0" y="1"/>
                    </a:cubicBezTo>
                    <a:cubicBezTo>
                      <a:pt x="0" y="1"/>
                      <a:pt x="0" y="1"/>
                      <a:pt x="0" y="2"/>
                    </a:cubicBezTo>
                    <a:cubicBezTo>
                      <a:pt x="0"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 name="Freeform 419"/>
              <p:cNvSpPr>
                <a:spLocks/>
              </p:cNvSpPr>
              <p:nvPr/>
            </p:nvSpPr>
            <p:spPr bwMode="auto">
              <a:xfrm>
                <a:off x="7594601" y="2254251"/>
                <a:ext cx="22225" cy="22225"/>
              </a:xfrm>
              <a:custGeom>
                <a:avLst/>
                <a:gdLst>
                  <a:gd name="T0" fmla="*/ 1 w 2"/>
                  <a:gd name="T1" fmla="*/ 2 h 2"/>
                  <a:gd name="T2" fmla="*/ 1 w 2"/>
                  <a:gd name="T3" fmla="*/ 1 h 2"/>
                  <a:gd name="T4" fmla="*/ 2 w 2"/>
                  <a:gd name="T5" fmla="*/ 0 h 2"/>
                  <a:gd name="T6" fmla="*/ 1 w 2"/>
                  <a:gd name="T7" fmla="*/ 0 h 2"/>
                  <a:gd name="T8" fmla="*/ 1 w 2"/>
                  <a:gd name="T9" fmla="*/ 0 h 2"/>
                  <a:gd name="T10" fmla="*/ 0 w 2"/>
                  <a:gd name="T11" fmla="*/ 1 h 2"/>
                  <a:gd name="T12" fmla="*/ 1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2"/>
                    </a:moveTo>
                    <a:cubicBezTo>
                      <a:pt x="1" y="2"/>
                      <a:pt x="1" y="1"/>
                      <a:pt x="1" y="1"/>
                    </a:cubicBezTo>
                    <a:cubicBezTo>
                      <a:pt x="2" y="1"/>
                      <a:pt x="2" y="1"/>
                      <a:pt x="2" y="0"/>
                    </a:cubicBezTo>
                    <a:cubicBezTo>
                      <a:pt x="2" y="0"/>
                      <a:pt x="2" y="0"/>
                      <a:pt x="1" y="0"/>
                    </a:cubicBezTo>
                    <a:cubicBezTo>
                      <a:pt x="1" y="0"/>
                      <a:pt x="1" y="0"/>
                      <a:pt x="1" y="0"/>
                    </a:cubicBezTo>
                    <a:cubicBezTo>
                      <a:pt x="0" y="1"/>
                      <a:pt x="0" y="1"/>
                      <a:pt x="0" y="1"/>
                    </a:cubicBezTo>
                    <a:cubicBezTo>
                      <a:pt x="1"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 name="Freeform 420"/>
              <p:cNvSpPr>
                <a:spLocks/>
              </p:cNvSpPr>
              <p:nvPr/>
            </p:nvSpPr>
            <p:spPr bwMode="auto">
              <a:xfrm>
                <a:off x="7400926" y="2740026"/>
                <a:ext cx="63500" cy="87313"/>
              </a:xfrm>
              <a:custGeom>
                <a:avLst/>
                <a:gdLst>
                  <a:gd name="T0" fmla="*/ 0 w 6"/>
                  <a:gd name="T1" fmla="*/ 8 h 8"/>
                  <a:gd name="T2" fmla="*/ 1 w 6"/>
                  <a:gd name="T3" fmla="*/ 8 h 8"/>
                  <a:gd name="T4" fmla="*/ 2 w 6"/>
                  <a:gd name="T5" fmla="*/ 7 h 8"/>
                  <a:gd name="T6" fmla="*/ 2 w 6"/>
                  <a:gd name="T7" fmla="*/ 6 h 8"/>
                  <a:gd name="T8" fmla="*/ 3 w 6"/>
                  <a:gd name="T9" fmla="*/ 6 h 8"/>
                  <a:gd name="T10" fmla="*/ 4 w 6"/>
                  <a:gd name="T11" fmla="*/ 6 h 8"/>
                  <a:gd name="T12" fmla="*/ 4 w 6"/>
                  <a:gd name="T13" fmla="*/ 5 h 8"/>
                  <a:gd name="T14" fmla="*/ 4 w 6"/>
                  <a:gd name="T15" fmla="*/ 4 h 8"/>
                  <a:gd name="T16" fmla="*/ 5 w 6"/>
                  <a:gd name="T17" fmla="*/ 3 h 8"/>
                  <a:gd name="T18" fmla="*/ 5 w 6"/>
                  <a:gd name="T19" fmla="*/ 3 h 8"/>
                  <a:gd name="T20" fmla="*/ 6 w 6"/>
                  <a:gd name="T21" fmla="*/ 2 h 8"/>
                  <a:gd name="T22" fmla="*/ 5 w 6"/>
                  <a:gd name="T23" fmla="*/ 1 h 8"/>
                  <a:gd name="T24" fmla="*/ 5 w 6"/>
                  <a:gd name="T25" fmla="*/ 0 h 8"/>
                  <a:gd name="T26" fmla="*/ 4 w 6"/>
                  <a:gd name="T27" fmla="*/ 2 h 8"/>
                  <a:gd name="T28" fmla="*/ 4 w 6"/>
                  <a:gd name="T29" fmla="*/ 2 h 8"/>
                  <a:gd name="T30" fmla="*/ 3 w 6"/>
                  <a:gd name="T31" fmla="*/ 3 h 8"/>
                  <a:gd name="T32" fmla="*/ 3 w 6"/>
                  <a:gd name="T33" fmla="*/ 4 h 8"/>
                  <a:gd name="T34" fmla="*/ 1 w 6"/>
                  <a:gd name="T35" fmla="*/ 5 h 8"/>
                  <a:gd name="T36" fmla="*/ 1 w 6"/>
                  <a:gd name="T37" fmla="*/ 6 h 8"/>
                  <a:gd name="T38" fmla="*/ 0 w 6"/>
                  <a:gd name="T39" fmla="*/ 7 h 8"/>
                  <a:gd name="T40" fmla="*/ 0 w 6"/>
                  <a:gd name="T4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 h="8">
                    <a:moveTo>
                      <a:pt x="0" y="8"/>
                    </a:moveTo>
                    <a:cubicBezTo>
                      <a:pt x="0" y="8"/>
                      <a:pt x="1" y="8"/>
                      <a:pt x="1" y="8"/>
                    </a:cubicBezTo>
                    <a:cubicBezTo>
                      <a:pt x="1" y="8"/>
                      <a:pt x="2" y="8"/>
                      <a:pt x="2" y="7"/>
                    </a:cubicBezTo>
                    <a:cubicBezTo>
                      <a:pt x="2" y="7"/>
                      <a:pt x="2" y="7"/>
                      <a:pt x="2" y="6"/>
                    </a:cubicBezTo>
                    <a:cubicBezTo>
                      <a:pt x="2" y="6"/>
                      <a:pt x="3" y="6"/>
                      <a:pt x="3" y="6"/>
                    </a:cubicBezTo>
                    <a:cubicBezTo>
                      <a:pt x="3" y="6"/>
                      <a:pt x="3" y="6"/>
                      <a:pt x="4" y="6"/>
                    </a:cubicBezTo>
                    <a:cubicBezTo>
                      <a:pt x="4" y="5"/>
                      <a:pt x="4" y="5"/>
                      <a:pt x="4" y="5"/>
                    </a:cubicBezTo>
                    <a:cubicBezTo>
                      <a:pt x="4" y="4"/>
                      <a:pt x="4" y="4"/>
                      <a:pt x="4" y="4"/>
                    </a:cubicBezTo>
                    <a:cubicBezTo>
                      <a:pt x="4" y="3"/>
                      <a:pt x="5" y="4"/>
                      <a:pt x="5" y="3"/>
                    </a:cubicBezTo>
                    <a:cubicBezTo>
                      <a:pt x="5" y="3"/>
                      <a:pt x="5" y="3"/>
                      <a:pt x="5" y="3"/>
                    </a:cubicBezTo>
                    <a:cubicBezTo>
                      <a:pt x="5" y="2"/>
                      <a:pt x="6" y="2"/>
                      <a:pt x="6" y="2"/>
                    </a:cubicBezTo>
                    <a:cubicBezTo>
                      <a:pt x="6" y="1"/>
                      <a:pt x="6" y="1"/>
                      <a:pt x="5" y="1"/>
                    </a:cubicBezTo>
                    <a:cubicBezTo>
                      <a:pt x="5" y="0"/>
                      <a:pt x="5" y="0"/>
                      <a:pt x="5" y="0"/>
                    </a:cubicBezTo>
                    <a:cubicBezTo>
                      <a:pt x="4" y="0"/>
                      <a:pt x="5" y="1"/>
                      <a:pt x="4" y="2"/>
                    </a:cubicBezTo>
                    <a:cubicBezTo>
                      <a:pt x="4" y="2"/>
                      <a:pt x="4" y="2"/>
                      <a:pt x="4" y="2"/>
                    </a:cubicBezTo>
                    <a:cubicBezTo>
                      <a:pt x="3" y="3"/>
                      <a:pt x="3" y="3"/>
                      <a:pt x="3" y="3"/>
                    </a:cubicBezTo>
                    <a:cubicBezTo>
                      <a:pt x="3" y="4"/>
                      <a:pt x="3" y="4"/>
                      <a:pt x="3" y="4"/>
                    </a:cubicBezTo>
                    <a:cubicBezTo>
                      <a:pt x="2" y="5"/>
                      <a:pt x="2" y="5"/>
                      <a:pt x="1" y="5"/>
                    </a:cubicBezTo>
                    <a:cubicBezTo>
                      <a:pt x="1" y="6"/>
                      <a:pt x="1" y="6"/>
                      <a:pt x="1" y="6"/>
                    </a:cubicBezTo>
                    <a:cubicBezTo>
                      <a:pt x="0" y="7"/>
                      <a:pt x="0" y="7"/>
                      <a:pt x="0" y="7"/>
                    </a:cubicBezTo>
                    <a:cubicBezTo>
                      <a:pt x="0" y="8"/>
                      <a:pt x="0" y="8"/>
                      <a:pt x="0" y="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 name="Freeform 421"/>
              <p:cNvSpPr>
                <a:spLocks/>
              </p:cNvSpPr>
              <p:nvPr/>
            </p:nvSpPr>
            <p:spPr bwMode="auto">
              <a:xfrm>
                <a:off x="7464426" y="2708276"/>
                <a:ext cx="11113" cy="11113"/>
              </a:xfrm>
              <a:custGeom>
                <a:avLst/>
                <a:gdLst>
                  <a:gd name="T0" fmla="*/ 0 w 1"/>
                  <a:gd name="T1" fmla="*/ 0 h 1"/>
                  <a:gd name="T2" fmla="*/ 0 w 1"/>
                  <a:gd name="T3" fmla="*/ 0 h 1"/>
                  <a:gd name="T4" fmla="*/ 0 w 1"/>
                  <a:gd name="T5" fmla="*/ 1 h 1"/>
                  <a:gd name="T6" fmla="*/ 0 w 1"/>
                  <a:gd name="T7" fmla="*/ 1 h 1"/>
                  <a:gd name="T8" fmla="*/ 1 w 1"/>
                  <a:gd name="T9" fmla="*/ 1 h 1"/>
                  <a:gd name="T10" fmla="*/ 1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0"/>
                    </a:cubicBezTo>
                    <a:cubicBezTo>
                      <a:pt x="0" y="1"/>
                      <a:pt x="0" y="1"/>
                      <a:pt x="0" y="1"/>
                    </a:cubicBezTo>
                    <a:cubicBezTo>
                      <a:pt x="0" y="1"/>
                      <a:pt x="0" y="1"/>
                      <a:pt x="0" y="1"/>
                    </a:cubicBezTo>
                    <a:cubicBezTo>
                      <a:pt x="1" y="1"/>
                      <a:pt x="1" y="1"/>
                      <a:pt x="1" y="1"/>
                    </a:cubicBezTo>
                    <a:cubicBezTo>
                      <a:pt x="1" y="0"/>
                      <a:pt x="1" y="0"/>
                      <a:pt x="1" y="0"/>
                    </a:cubicBezTo>
                    <a:cubicBezTo>
                      <a:pt x="1"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 name="Freeform 422"/>
              <p:cNvSpPr>
                <a:spLocks/>
              </p:cNvSpPr>
              <p:nvPr/>
            </p:nvSpPr>
            <p:spPr bwMode="auto">
              <a:xfrm>
                <a:off x="7475539" y="2665414"/>
                <a:ext cx="33338" cy="42863"/>
              </a:xfrm>
              <a:custGeom>
                <a:avLst/>
                <a:gdLst>
                  <a:gd name="T0" fmla="*/ 3 w 3"/>
                  <a:gd name="T1" fmla="*/ 2 h 4"/>
                  <a:gd name="T2" fmla="*/ 3 w 3"/>
                  <a:gd name="T3" fmla="*/ 1 h 4"/>
                  <a:gd name="T4" fmla="*/ 2 w 3"/>
                  <a:gd name="T5" fmla="*/ 1 h 4"/>
                  <a:gd name="T6" fmla="*/ 1 w 3"/>
                  <a:gd name="T7" fmla="*/ 0 h 4"/>
                  <a:gd name="T8" fmla="*/ 0 w 3"/>
                  <a:gd name="T9" fmla="*/ 1 h 4"/>
                  <a:gd name="T10" fmla="*/ 0 w 3"/>
                  <a:gd name="T11" fmla="*/ 1 h 4"/>
                  <a:gd name="T12" fmla="*/ 1 w 3"/>
                  <a:gd name="T13" fmla="*/ 2 h 4"/>
                  <a:gd name="T14" fmla="*/ 1 w 3"/>
                  <a:gd name="T15" fmla="*/ 2 h 4"/>
                  <a:gd name="T16" fmla="*/ 2 w 3"/>
                  <a:gd name="T17" fmla="*/ 3 h 4"/>
                  <a:gd name="T18" fmla="*/ 1 w 3"/>
                  <a:gd name="T19" fmla="*/ 4 h 4"/>
                  <a:gd name="T20" fmla="*/ 2 w 3"/>
                  <a:gd name="T21" fmla="*/ 4 h 4"/>
                  <a:gd name="T22" fmla="*/ 3 w 3"/>
                  <a:gd name="T23" fmla="*/ 4 h 4"/>
                  <a:gd name="T24" fmla="*/ 3 w 3"/>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3" y="2"/>
                    </a:moveTo>
                    <a:cubicBezTo>
                      <a:pt x="3" y="2"/>
                      <a:pt x="3" y="2"/>
                      <a:pt x="3" y="1"/>
                    </a:cubicBezTo>
                    <a:cubicBezTo>
                      <a:pt x="3" y="1"/>
                      <a:pt x="3" y="1"/>
                      <a:pt x="2" y="1"/>
                    </a:cubicBezTo>
                    <a:cubicBezTo>
                      <a:pt x="2" y="0"/>
                      <a:pt x="1" y="0"/>
                      <a:pt x="1" y="0"/>
                    </a:cubicBezTo>
                    <a:cubicBezTo>
                      <a:pt x="1" y="0"/>
                      <a:pt x="0" y="0"/>
                      <a:pt x="0" y="1"/>
                    </a:cubicBezTo>
                    <a:cubicBezTo>
                      <a:pt x="0" y="1"/>
                      <a:pt x="0" y="1"/>
                      <a:pt x="0" y="1"/>
                    </a:cubicBezTo>
                    <a:cubicBezTo>
                      <a:pt x="1" y="1"/>
                      <a:pt x="1" y="1"/>
                      <a:pt x="1" y="2"/>
                    </a:cubicBezTo>
                    <a:cubicBezTo>
                      <a:pt x="1" y="2"/>
                      <a:pt x="1" y="2"/>
                      <a:pt x="1" y="2"/>
                    </a:cubicBezTo>
                    <a:cubicBezTo>
                      <a:pt x="1" y="2"/>
                      <a:pt x="2" y="3"/>
                      <a:pt x="2" y="3"/>
                    </a:cubicBezTo>
                    <a:cubicBezTo>
                      <a:pt x="2" y="3"/>
                      <a:pt x="1" y="4"/>
                      <a:pt x="1" y="4"/>
                    </a:cubicBezTo>
                    <a:cubicBezTo>
                      <a:pt x="1" y="4"/>
                      <a:pt x="2" y="4"/>
                      <a:pt x="2" y="4"/>
                    </a:cubicBezTo>
                    <a:cubicBezTo>
                      <a:pt x="2" y="4"/>
                      <a:pt x="3" y="4"/>
                      <a:pt x="3" y="4"/>
                    </a:cubicBezTo>
                    <a:cubicBezTo>
                      <a:pt x="3" y="3"/>
                      <a:pt x="3" y="3"/>
                      <a:pt x="3"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 name="Freeform 423"/>
              <p:cNvSpPr>
                <a:spLocks/>
              </p:cNvSpPr>
              <p:nvPr/>
            </p:nvSpPr>
            <p:spPr bwMode="auto">
              <a:xfrm>
                <a:off x="7432676" y="2513014"/>
                <a:ext cx="150813" cy="206375"/>
              </a:xfrm>
              <a:custGeom>
                <a:avLst/>
                <a:gdLst>
                  <a:gd name="T0" fmla="*/ 2 w 14"/>
                  <a:gd name="T1" fmla="*/ 9 h 19"/>
                  <a:gd name="T2" fmla="*/ 2 w 14"/>
                  <a:gd name="T3" fmla="*/ 11 h 19"/>
                  <a:gd name="T4" fmla="*/ 4 w 14"/>
                  <a:gd name="T5" fmla="*/ 11 h 19"/>
                  <a:gd name="T6" fmla="*/ 5 w 14"/>
                  <a:gd name="T7" fmla="*/ 11 h 19"/>
                  <a:gd name="T8" fmla="*/ 5 w 14"/>
                  <a:gd name="T9" fmla="*/ 12 h 19"/>
                  <a:gd name="T10" fmla="*/ 5 w 14"/>
                  <a:gd name="T11" fmla="*/ 13 h 19"/>
                  <a:gd name="T12" fmla="*/ 5 w 14"/>
                  <a:gd name="T13" fmla="*/ 13 h 19"/>
                  <a:gd name="T14" fmla="*/ 6 w 14"/>
                  <a:gd name="T15" fmla="*/ 13 h 19"/>
                  <a:gd name="T16" fmla="*/ 7 w 14"/>
                  <a:gd name="T17" fmla="*/ 13 h 19"/>
                  <a:gd name="T18" fmla="*/ 8 w 14"/>
                  <a:gd name="T19" fmla="*/ 14 h 19"/>
                  <a:gd name="T20" fmla="*/ 9 w 14"/>
                  <a:gd name="T21" fmla="*/ 14 h 19"/>
                  <a:gd name="T22" fmla="*/ 9 w 14"/>
                  <a:gd name="T23" fmla="*/ 15 h 19"/>
                  <a:gd name="T24" fmla="*/ 10 w 14"/>
                  <a:gd name="T25" fmla="*/ 15 h 19"/>
                  <a:gd name="T26" fmla="*/ 10 w 14"/>
                  <a:gd name="T27" fmla="*/ 14 h 19"/>
                  <a:gd name="T28" fmla="*/ 11 w 14"/>
                  <a:gd name="T29" fmla="*/ 14 h 19"/>
                  <a:gd name="T30" fmla="*/ 11 w 14"/>
                  <a:gd name="T31" fmla="*/ 15 h 19"/>
                  <a:gd name="T32" fmla="*/ 11 w 14"/>
                  <a:gd name="T33" fmla="*/ 16 h 19"/>
                  <a:gd name="T34" fmla="*/ 11 w 14"/>
                  <a:gd name="T35" fmla="*/ 16 h 19"/>
                  <a:gd name="T36" fmla="*/ 12 w 14"/>
                  <a:gd name="T37" fmla="*/ 17 h 19"/>
                  <a:gd name="T38" fmla="*/ 11 w 14"/>
                  <a:gd name="T39" fmla="*/ 18 h 19"/>
                  <a:gd name="T40" fmla="*/ 11 w 14"/>
                  <a:gd name="T41" fmla="*/ 19 h 19"/>
                  <a:gd name="T42" fmla="*/ 11 w 14"/>
                  <a:gd name="T43" fmla="*/ 19 h 19"/>
                  <a:gd name="T44" fmla="*/ 12 w 14"/>
                  <a:gd name="T45" fmla="*/ 19 h 19"/>
                  <a:gd name="T46" fmla="*/ 13 w 14"/>
                  <a:gd name="T47" fmla="*/ 19 h 19"/>
                  <a:gd name="T48" fmla="*/ 13 w 14"/>
                  <a:gd name="T49" fmla="*/ 18 h 19"/>
                  <a:gd name="T50" fmla="*/ 13 w 14"/>
                  <a:gd name="T51" fmla="*/ 17 h 19"/>
                  <a:gd name="T52" fmla="*/ 14 w 14"/>
                  <a:gd name="T53" fmla="*/ 16 h 19"/>
                  <a:gd name="T54" fmla="*/ 13 w 14"/>
                  <a:gd name="T55" fmla="*/ 16 h 19"/>
                  <a:gd name="T56" fmla="*/ 13 w 14"/>
                  <a:gd name="T57" fmla="*/ 15 h 19"/>
                  <a:gd name="T58" fmla="*/ 13 w 14"/>
                  <a:gd name="T59" fmla="*/ 14 h 19"/>
                  <a:gd name="T60" fmla="*/ 12 w 14"/>
                  <a:gd name="T61" fmla="*/ 13 h 19"/>
                  <a:gd name="T62" fmla="*/ 11 w 14"/>
                  <a:gd name="T63" fmla="*/ 13 h 19"/>
                  <a:gd name="T64" fmla="*/ 11 w 14"/>
                  <a:gd name="T65" fmla="*/ 13 h 19"/>
                  <a:gd name="T66" fmla="*/ 10 w 14"/>
                  <a:gd name="T67" fmla="*/ 12 h 19"/>
                  <a:gd name="T68" fmla="*/ 9 w 14"/>
                  <a:gd name="T69" fmla="*/ 12 h 19"/>
                  <a:gd name="T70" fmla="*/ 7 w 14"/>
                  <a:gd name="T71" fmla="*/ 12 h 19"/>
                  <a:gd name="T72" fmla="*/ 7 w 14"/>
                  <a:gd name="T73" fmla="*/ 11 h 19"/>
                  <a:gd name="T74" fmla="*/ 6 w 14"/>
                  <a:gd name="T75" fmla="*/ 11 h 19"/>
                  <a:gd name="T76" fmla="*/ 6 w 14"/>
                  <a:gd name="T77" fmla="*/ 9 h 19"/>
                  <a:gd name="T78" fmla="*/ 6 w 14"/>
                  <a:gd name="T79" fmla="*/ 8 h 19"/>
                  <a:gd name="T80" fmla="*/ 6 w 14"/>
                  <a:gd name="T81" fmla="*/ 8 h 19"/>
                  <a:gd name="T82" fmla="*/ 7 w 14"/>
                  <a:gd name="T83" fmla="*/ 7 h 19"/>
                  <a:gd name="T84" fmla="*/ 8 w 14"/>
                  <a:gd name="T85" fmla="*/ 6 h 19"/>
                  <a:gd name="T86" fmla="*/ 8 w 14"/>
                  <a:gd name="T87" fmla="*/ 4 h 19"/>
                  <a:gd name="T88" fmla="*/ 8 w 14"/>
                  <a:gd name="T89" fmla="*/ 3 h 19"/>
                  <a:gd name="T90" fmla="*/ 7 w 14"/>
                  <a:gd name="T91" fmla="*/ 3 h 19"/>
                  <a:gd name="T92" fmla="*/ 7 w 14"/>
                  <a:gd name="T93" fmla="*/ 2 h 19"/>
                  <a:gd name="T94" fmla="*/ 6 w 14"/>
                  <a:gd name="T95" fmla="*/ 0 h 19"/>
                  <a:gd name="T96" fmla="*/ 5 w 14"/>
                  <a:gd name="T97" fmla="*/ 0 h 19"/>
                  <a:gd name="T98" fmla="*/ 4 w 14"/>
                  <a:gd name="T99" fmla="*/ 0 h 19"/>
                  <a:gd name="T100" fmla="*/ 2 w 14"/>
                  <a:gd name="T101" fmla="*/ 0 h 19"/>
                  <a:gd name="T102" fmla="*/ 2 w 14"/>
                  <a:gd name="T103" fmla="*/ 2 h 19"/>
                  <a:gd name="T104" fmla="*/ 2 w 14"/>
                  <a:gd name="T105" fmla="*/ 3 h 19"/>
                  <a:gd name="T106" fmla="*/ 2 w 14"/>
                  <a:gd name="T107" fmla="*/ 5 h 19"/>
                  <a:gd name="T108" fmla="*/ 2 w 14"/>
                  <a:gd name="T109" fmla="*/ 6 h 19"/>
                  <a:gd name="T110" fmla="*/ 2 w 14"/>
                  <a:gd name="T111" fmla="*/ 7 h 19"/>
                  <a:gd name="T112" fmla="*/ 2 w 14"/>
                  <a:gd name="T113" fmla="*/ 6 h 19"/>
                  <a:gd name="T114" fmla="*/ 1 w 14"/>
                  <a:gd name="T115" fmla="*/ 7 h 19"/>
                  <a:gd name="T116" fmla="*/ 1 w 14"/>
                  <a:gd name="T117" fmla="*/ 8 h 19"/>
                  <a:gd name="T118" fmla="*/ 2 w 14"/>
                  <a:gd name="T119"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 h="19">
                    <a:moveTo>
                      <a:pt x="2" y="9"/>
                    </a:moveTo>
                    <a:cubicBezTo>
                      <a:pt x="2" y="10"/>
                      <a:pt x="2" y="10"/>
                      <a:pt x="2" y="11"/>
                    </a:cubicBezTo>
                    <a:cubicBezTo>
                      <a:pt x="3" y="11"/>
                      <a:pt x="3" y="11"/>
                      <a:pt x="4" y="11"/>
                    </a:cubicBezTo>
                    <a:cubicBezTo>
                      <a:pt x="4" y="11"/>
                      <a:pt x="5" y="11"/>
                      <a:pt x="5" y="11"/>
                    </a:cubicBezTo>
                    <a:cubicBezTo>
                      <a:pt x="5" y="12"/>
                      <a:pt x="5" y="12"/>
                      <a:pt x="5" y="12"/>
                    </a:cubicBezTo>
                    <a:cubicBezTo>
                      <a:pt x="5" y="12"/>
                      <a:pt x="5" y="13"/>
                      <a:pt x="5" y="13"/>
                    </a:cubicBezTo>
                    <a:cubicBezTo>
                      <a:pt x="5" y="13"/>
                      <a:pt x="5" y="13"/>
                      <a:pt x="5" y="13"/>
                    </a:cubicBezTo>
                    <a:cubicBezTo>
                      <a:pt x="5" y="14"/>
                      <a:pt x="6" y="13"/>
                      <a:pt x="6" y="13"/>
                    </a:cubicBezTo>
                    <a:cubicBezTo>
                      <a:pt x="7" y="13"/>
                      <a:pt x="7" y="13"/>
                      <a:pt x="7" y="13"/>
                    </a:cubicBezTo>
                    <a:cubicBezTo>
                      <a:pt x="7" y="13"/>
                      <a:pt x="8" y="13"/>
                      <a:pt x="8" y="14"/>
                    </a:cubicBezTo>
                    <a:cubicBezTo>
                      <a:pt x="8" y="14"/>
                      <a:pt x="8" y="14"/>
                      <a:pt x="9" y="14"/>
                    </a:cubicBezTo>
                    <a:cubicBezTo>
                      <a:pt x="9" y="14"/>
                      <a:pt x="9" y="15"/>
                      <a:pt x="9" y="15"/>
                    </a:cubicBezTo>
                    <a:cubicBezTo>
                      <a:pt x="9" y="15"/>
                      <a:pt x="10" y="15"/>
                      <a:pt x="10" y="15"/>
                    </a:cubicBezTo>
                    <a:cubicBezTo>
                      <a:pt x="10" y="15"/>
                      <a:pt x="10" y="14"/>
                      <a:pt x="10" y="14"/>
                    </a:cubicBezTo>
                    <a:cubicBezTo>
                      <a:pt x="10" y="14"/>
                      <a:pt x="11" y="14"/>
                      <a:pt x="11" y="14"/>
                    </a:cubicBezTo>
                    <a:cubicBezTo>
                      <a:pt x="11" y="15"/>
                      <a:pt x="11" y="15"/>
                      <a:pt x="11" y="15"/>
                    </a:cubicBezTo>
                    <a:cubicBezTo>
                      <a:pt x="11" y="16"/>
                      <a:pt x="11" y="15"/>
                      <a:pt x="11" y="16"/>
                    </a:cubicBezTo>
                    <a:cubicBezTo>
                      <a:pt x="11" y="16"/>
                      <a:pt x="11" y="16"/>
                      <a:pt x="11" y="16"/>
                    </a:cubicBezTo>
                    <a:cubicBezTo>
                      <a:pt x="11" y="17"/>
                      <a:pt x="12" y="16"/>
                      <a:pt x="12" y="17"/>
                    </a:cubicBezTo>
                    <a:cubicBezTo>
                      <a:pt x="12" y="17"/>
                      <a:pt x="11" y="17"/>
                      <a:pt x="11" y="18"/>
                    </a:cubicBezTo>
                    <a:cubicBezTo>
                      <a:pt x="11" y="18"/>
                      <a:pt x="10" y="18"/>
                      <a:pt x="11" y="19"/>
                    </a:cubicBezTo>
                    <a:cubicBezTo>
                      <a:pt x="11" y="19"/>
                      <a:pt x="11" y="19"/>
                      <a:pt x="11" y="19"/>
                    </a:cubicBezTo>
                    <a:cubicBezTo>
                      <a:pt x="12" y="19"/>
                      <a:pt x="12" y="19"/>
                      <a:pt x="12" y="19"/>
                    </a:cubicBezTo>
                    <a:cubicBezTo>
                      <a:pt x="13" y="19"/>
                      <a:pt x="13" y="19"/>
                      <a:pt x="13" y="19"/>
                    </a:cubicBezTo>
                    <a:cubicBezTo>
                      <a:pt x="13" y="19"/>
                      <a:pt x="13" y="19"/>
                      <a:pt x="13" y="18"/>
                    </a:cubicBezTo>
                    <a:cubicBezTo>
                      <a:pt x="13" y="18"/>
                      <a:pt x="13" y="18"/>
                      <a:pt x="13" y="17"/>
                    </a:cubicBezTo>
                    <a:cubicBezTo>
                      <a:pt x="13" y="17"/>
                      <a:pt x="14" y="17"/>
                      <a:pt x="14" y="16"/>
                    </a:cubicBezTo>
                    <a:cubicBezTo>
                      <a:pt x="14" y="16"/>
                      <a:pt x="13" y="16"/>
                      <a:pt x="13" y="16"/>
                    </a:cubicBezTo>
                    <a:cubicBezTo>
                      <a:pt x="13" y="15"/>
                      <a:pt x="13" y="15"/>
                      <a:pt x="13" y="15"/>
                    </a:cubicBezTo>
                    <a:cubicBezTo>
                      <a:pt x="13" y="14"/>
                      <a:pt x="13" y="14"/>
                      <a:pt x="13" y="14"/>
                    </a:cubicBezTo>
                    <a:cubicBezTo>
                      <a:pt x="12" y="13"/>
                      <a:pt x="12" y="13"/>
                      <a:pt x="12" y="13"/>
                    </a:cubicBezTo>
                    <a:cubicBezTo>
                      <a:pt x="12" y="13"/>
                      <a:pt x="12" y="13"/>
                      <a:pt x="11" y="13"/>
                    </a:cubicBezTo>
                    <a:cubicBezTo>
                      <a:pt x="11" y="13"/>
                      <a:pt x="11" y="13"/>
                      <a:pt x="11" y="13"/>
                    </a:cubicBezTo>
                    <a:cubicBezTo>
                      <a:pt x="10" y="13"/>
                      <a:pt x="10" y="12"/>
                      <a:pt x="10" y="12"/>
                    </a:cubicBezTo>
                    <a:cubicBezTo>
                      <a:pt x="10" y="12"/>
                      <a:pt x="9" y="12"/>
                      <a:pt x="9" y="12"/>
                    </a:cubicBezTo>
                    <a:cubicBezTo>
                      <a:pt x="8" y="12"/>
                      <a:pt x="8" y="12"/>
                      <a:pt x="7" y="12"/>
                    </a:cubicBezTo>
                    <a:cubicBezTo>
                      <a:pt x="7" y="12"/>
                      <a:pt x="7" y="11"/>
                      <a:pt x="7" y="11"/>
                    </a:cubicBezTo>
                    <a:cubicBezTo>
                      <a:pt x="7" y="11"/>
                      <a:pt x="7" y="11"/>
                      <a:pt x="6" y="11"/>
                    </a:cubicBezTo>
                    <a:cubicBezTo>
                      <a:pt x="6" y="10"/>
                      <a:pt x="6" y="10"/>
                      <a:pt x="6" y="9"/>
                    </a:cubicBezTo>
                    <a:cubicBezTo>
                      <a:pt x="6" y="9"/>
                      <a:pt x="6" y="9"/>
                      <a:pt x="6" y="8"/>
                    </a:cubicBezTo>
                    <a:cubicBezTo>
                      <a:pt x="6" y="8"/>
                      <a:pt x="6" y="8"/>
                      <a:pt x="6" y="8"/>
                    </a:cubicBezTo>
                    <a:cubicBezTo>
                      <a:pt x="7" y="8"/>
                      <a:pt x="7" y="7"/>
                      <a:pt x="7" y="7"/>
                    </a:cubicBezTo>
                    <a:cubicBezTo>
                      <a:pt x="7" y="6"/>
                      <a:pt x="7" y="6"/>
                      <a:pt x="8" y="6"/>
                    </a:cubicBezTo>
                    <a:cubicBezTo>
                      <a:pt x="8" y="5"/>
                      <a:pt x="8" y="5"/>
                      <a:pt x="8" y="4"/>
                    </a:cubicBezTo>
                    <a:cubicBezTo>
                      <a:pt x="8" y="4"/>
                      <a:pt x="8" y="4"/>
                      <a:pt x="8" y="3"/>
                    </a:cubicBezTo>
                    <a:cubicBezTo>
                      <a:pt x="7" y="3"/>
                      <a:pt x="7" y="3"/>
                      <a:pt x="7" y="3"/>
                    </a:cubicBezTo>
                    <a:cubicBezTo>
                      <a:pt x="7" y="2"/>
                      <a:pt x="7" y="2"/>
                      <a:pt x="7" y="2"/>
                    </a:cubicBezTo>
                    <a:cubicBezTo>
                      <a:pt x="6" y="1"/>
                      <a:pt x="7" y="0"/>
                      <a:pt x="6" y="0"/>
                    </a:cubicBezTo>
                    <a:cubicBezTo>
                      <a:pt x="6" y="0"/>
                      <a:pt x="5" y="0"/>
                      <a:pt x="5" y="0"/>
                    </a:cubicBezTo>
                    <a:cubicBezTo>
                      <a:pt x="4" y="0"/>
                      <a:pt x="4" y="0"/>
                      <a:pt x="4" y="0"/>
                    </a:cubicBezTo>
                    <a:cubicBezTo>
                      <a:pt x="3" y="0"/>
                      <a:pt x="3" y="0"/>
                      <a:pt x="2" y="0"/>
                    </a:cubicBezTo>
                    <a:cubicBezTo>
                      <a:pt x="2" y="0"/>
                      <a:pt x="2" y="1"/>
                      <a:pt x="2" y="2"/>
                    </a:cubicBezTo>
                    <a:cubicBezTo>
                      <a:pt x="2" y="2"/>
                      <a:pt x="2" y="3"/>
                      <a:pt x="2" y="3"/>
                    </a:cubicBezTo>
                    <a:cubicBezTo>
                      <a:pt x="2" y="4"/>
                      <a:pt x="2" y="4"/>
                      <a:pt x="2" y="5"/>
                    </a:cubicBezTo>
                    <a:cubicBezTo>
                      <a:pt x="2" y="5"/>
                      <a:pt x="2" y="5"/>
                      <a:pt x="2" y="6"/>
                    </a:cubicBezTo>
                    <a:cubicBezTo>
                      <a:pt x="2" y="6"/>
                      <a:pt x="3" y="7"/>
                      <a:pt x="2" y="7"/>
                    </a:cubicBezTo>
                    <a:cubicBezTo>
                      <a:pt x="2" y="7"/>
                      <a:pt x="2" y="6"/>
                      <a:pt x="2" y="6"/>
                    </a:cubicBezTo>
                    <a:cubicBezTo>
                      <a:pt x="1" y="6"/>
                      <a:pt x="1" y="6"/>
                      <a:pt x="1" y="7"/>
                    </a:cubicBezTo>
                    <a:cubicBezTo>
                      <a:pt x="0" y="7"/>
                      <a:pt x="1" y="8"/>
                      <a:pt x="1" y="8"/>
                    </a:cubicBezTo>
                    <a:cubicBezTo>
                      <a:pt x="1" y="9"/>
                      <a:pt x="1" y="9"/>
                      <a:pt x="2" y="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 name="Freeform 424"/>
              <p:cNvSpPr>
                <a:spLocks/>
              </p:cNvSpPr>
              <p:nvPr/>
            </p:nvSpPr>
            <p:spPr bwMode="auto">
              <a:xfrm>
                <a:off x="7518401" y="2697164"/>
                <a:ext cx="33338" cy="65088"/>
              </a:xfrm>
              <a:custGeom>
                <a:avLst/>
                <a:gdLst>
                  <a:gd name="T0" fmla="*/ 3 w 3"/>
                  <a:gd name="T1" fmla="*/ 4 h 6"/>
                  <a:gd name="T2" fmla="*/ 3 w 3"/>
                  <a:gd name="T3" fmla="*/ 3 h 6"/>
                  <a:gd name="T4" fmla="*/ 3 w 3"/>
                  <a:gd name="T5" fmla="*/ 3 h 6"/>
                  <a:gd name="T6" fmla="*/ 1 w 3"/>
                  <a:gd name="T7" fmla="*/ 3 h 6"/>
                  <a:gd name="T8" fmla="*/ 1 w 3"/>
                  <a:gd name="T9" fmla="*/ 2 h 6"/>
                  <a:gd name="T10" fmla="*/ 0 w 3"/>
                  <a:gd name="T11" fmla="*/ 0 h 6"/>
                  <a:gd name="T12" fmla="*/ 0 w 3"/>
                  <a:gd name="T13" fmla="*/ 1 h 6"/>
                  <a:gd name="T14" fmla="*/ 1 w 3"/>
                  <a:gd name="T15" fmla="*/ 3 h 6"/>
                  <a:gd name="T16" fmla="*/ 0 w 3"/>
                  <a:gd name="T17" fmla="*/ 4 h 6"/>
                  <a:gd name="T18" fmla="*/ 0 w 3"/>
                  <a:gd name="T19" fmla="*/ 6 h 6"/>
                  <a:gd name="T20" fmla="*/ 1 w 3"/>
                  <a:gd name="T21" fmla="*/ 6 h 6"/>
                  <a:gd name="T22" fmla="*/ 2 w 3"/>
                  <a:gd name="T23" fmla="*/ 5 h 6"/>
                  <a:gd name="T24" fmla="*/ 3 w 3"/>
                  <a:gd name="T2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6">
                    <a:moveTo>
                      <a:pt x="3" y="4"/>
                    </a:moveTo>
                    <a:cubicBezTo>
                      <a:pt x="3" y="4"/>
                      <a:pt x="3" y="4"/>
                      <a:pt x="3" y="3"/>
                    </a:cubicBezTo>
                    <a:cubicBezTo>
                      <a:pt x="3" y="3"/>
                      <a:pt x="3" y="3"/>
                      <a:pt x="3" y="3"/>
                    </a:cubicBezTo>
                    <a:cubicBezTo>
                      <a:pt x="2" y="2"/>
                      <a:pt x="2" y="3"/>
                      <a:pt x="1" y="3"/>
                    </a:cubicBezTo>
                    <a:cubicBezTo>
                      <a:pt x="1" y="2"/>
                      <a:pt x="1" y="2"/>
                      <a:pt x="1" y="2"/>
                    </a:cubicBezTo>
                    <a:cubicBezTo>
                      <a:pt x="1" y="1"/>
                      <a:pt x="1" y="0"/>
                      <a:pt x="0" y="0"/>
                    </a:cubicBezTo>
                    <a:cubicBezTo>
                      <a:pt x="0" y="1"/>
                      <a:pt x="0" y="1"/>
                      <a:pt x="0" y="1"/>
                    </a:cubicBezTo>
                    <a:cubicBezTo>
                      <a:pt x="0" y="2"/>
                      <a:pt x="0" y="2"/>
                      <a:pt x="1" y="3"/>
                    </a:cubicBezTo>
                    <a:cubicBezTo>
                      <a:pt x="1" y="3"/>
                      <a:pt x="0" y="4"/>
                      <a:pt x="0" y="4"/>
                    </a:cubicBezTo>
                    <a:cubicBezTo>
                      <a:pt x="0" y="5"/>
                      <a:pt x="0" y="5"/>
                      <a:pt x="0" y="6"/>
                    </a:cubicBezTo>
                    <a:cubicBezTo>
                      <a:pt x="0" y="6"/>
                      <a:pt x="1" y="6"/>
                      <a:pt x="1" y="6"/>
                    </a:cubicBezTo>
                    <a:cubicBezTo>
                      <a:pt x="2" y="6"/>
                      <a:pt x="2" y="5"/>
                      <a:pt x="2" y="5"/>
                    </a:cubicBezTo>
                    <a:cubicBezTo>
                      <a:pt x="3" y="5"/>
                      <a:pt x="3" y="5"/>
                      <a:pt x="3"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 name="Freeform 425"/>
              <p:cNvSpPr>
                <a:spLocks/>
              </p:cNvSpPr>
              <p:nvPr/>
            </p:nvSpPr>
            <p:spPr bwMode="auto">
              <a:xfrm>
                <a:off x="7540626" y="2697164"/>
                <a:ext cx="76200" cy="119063"/>
              </a:xfrm>
              <a:custGeom>
                <a:avLst/>
                <a:gdLst>
                  <a:gd name="T0" fmla="*/ 7 w 7"/>
                  <a:gd name="T1" fmla="*/ 4 h 11"/>
                  <a:gd name="T2" fmla="*/ 7 w 7"/>
                  <a:gd name="T3" fmla="*/ 2 h 11"/>
                  <a:gd name="T4" fmla="*/ 7 w 7"/>
                  <a:gd name="T5" fmla="*/ 1 h 11"/>
                  <a:gd name="T6" fmla="*/ 6 w 7"/>
                  <a:gd name="T7" fmla="*/ 0 h 11"/>
                  <a:gd name="T8" fmla="*/ 5 w 7"/>
                  <a:gd name="T9" fmla="*/ 0 h 11"/>
                  <a:gd name="T10" fmla="*/ 5 w 7"/>
                  <a:gd name="T11" fmla="*/ 0 h 11"/>
                  <a:gd name="T12" fmla="*/ 4 w 7"/>
                  <a:gd name="T13" fmla="*/ 2 h 11"/>
                  <a:gd name="T14" fmla="*/ 4 w 7"/>
                  <a:gd name="T15" fmla="*/ 4 h 11"/>
                  <a:gd name="T16" fmla="*/ 4 w 7"/>
                  <a:gd name="T17" fmla="*/ 5 h 11"/>
                  <a:gd name="T18" fmla="*/ 3 w 7"/>
                  <a:gd name="T19" fmla="*/ 5 h 11"/>
                  <a:gd name="T20" fmla="*/ 2 w 7"/>
                  <a:gd name="T21" fmla="*/ 5 h 11"/>
                  <a:gd name="T22" fmla="*/ 1 w 7"/>
                  <a:gd name="T23" fmla="*/ 5 h 11"/>
                  <a:gd name="T24" fmla="*/ 1 w 7"/>
                  <a:gd name="T25" fmla="*/ 6 h 11"/>
                  <a:gd name="T26" fmla="*/ 0 w 7"/>
                  <a:gd name="T27" fmla="*/ 8 h 11"/>
                  <a:gd name="T28" fmla="*/ 0 w 7"/>
                  <a:gd name="T29" fmla="*/ 8 h 11"/>
                  <a:gd name="T30" fmla="*/ 0 w 7"/>
                  <a:gd name="T31" fmla="*/ 9 h 11"/>
                  <a:gd name="T32" fmla="*/ 1 w 7"/>
                  <a:gd name="T33" fmla="*/ 10 h 11"/>
                  <a:gd name="T34" fmla="*/ 1 w 7"/>
                  <a:gd name="T35" fmla="*/ 11 h 11"/>
                  <a:gd name="T36" fmla="*/ 2 w 7"/>
                  <a:gd name="T37" fmla="*/ 10 h 11"/>
                  <a:gd name="T38" fmla="*/ 3 w 7"/>
                  <a:gd name="T39" fmla="*/ 9 h 11"/>
                  <a:gd name="T40" fmla="*/ 3 w 7"/>
                  <a:gd name="T41" fmla="*/ 9 h 11"/>
                  <a:gd name="T42" fmla="*/ 4 w 7"/>
                  <a:gd name="T43" fmla="*/ 7 h 11"/>
                  <a:gd name="T44" fmla="*/ 4 w 7"/>
                  <a:gd name="T45" fmla="*/ 6 h 11"/>
                  <a:gd name="T46" fmla="*/ 5 w 7"/>
                  <a:gd name="T47" fmla="*/ 5 h 11"/>
                  <a:gd name="T48" fmla="*/ 5 w 7"/>
                  <a:gd name="T49" fmla="*/ 6 h 11"/>
                  <a:gd name="T50" fmla="*/ 6 w 7"/>
                  <a:gd name="T51" fmla="*/ 7 h 11"/>
                  <a:gd name="T52" fmla="*/ 7 w 7"/>
                  <a:gd name="T53" fmla="*/ 7 h 11"/>
                  <a:gd name="T54" fmla="*/ 7 w 7"/>
                  <a:gd name="T55" fmla="*/ 6 h 11"/>
                  <a:gd name="T56" fmla="*/ 7 w 7"/>
                  <a:gd name="T57" fmla="*/ 5 h 11"/>
                  <a:gd name="T58" fmla="*/ 7 w 7"/>
                  <a:gd name="T59"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 h="11">
                    <a:moveTo>
                      <a:pt x="7" y="4"/>
                    </a:moveTo>
                    <a:cubicBezTo>
                      <a:pt x="7" y="4"/>
                      <a:pt x="7" y="3"/>
                      <a:pt x="7" y="2"/>
                    </a:cubicBezTo>
                    <a:cubicBezTo>
                      <a:pt x="7" y="2"/>
                      <a:pt x="7" y="1"/>
                      <a:pt x="7" y="1"/>
                    </a:cubicBezTo>
                    <a:cubicBezTo>
                      <a:pt x="7" y="1"/>
                      <a:pt x="7" y="0"/>
                      <a:pt x="6" y="0"/>
                    </a:cubicBezTo>
                    <a:cubicBezTo>
                      <a:pt x="6" y="0"/>
                      <a:pt x="6" y="0"/>
                      <a:pt x="5" y="0"/>
                    </a:cubicBezTo>
                    <a:cubicBezTo>
                      <a:pt x="5" y="0"/>
                      <a:pt x="5" y="0"/>
                      <a:pt x="5" y="0"/>
                    </a:cubicBezTo>
                    <a:cubicBezTo>
                      <a:pt x="4" y="1"/>
                      <a:pt x="4" y="2"/>
                      <a:pt x="4" y="2"/>
                    </a:cubicBezTo>
                    <a:cubicBezTo>
                      <a:pt x="4" y="3"/>
                      <a:pt x="4" y="3"/>
                      <a:pt x="4" y="4"/>
                    </a:cubicBezTo>
                    <a:cubicBezTo>
                      <a:pt x="4" y="4"/>
                      <a:pt x="4" y="4"/>
                      <a:pt x="4" y="5"/>
                    </a:cubicBezTo>
                    <a:cubicBezTo>
                      <a:pt x="3" y="5"/>
                      <a:pt x="3" y="5"/>
                      <a:pt x="3" y="5"/>
                    </a:cubicBezTo>
                    <a:cubicBezTo>
                      <a:pt x="2" y="5"/>
                      <a:pt x="2" y="5"/>
                      <a:pt x="2" y="5"/>
                    </a:cubicBezTo>
                    <a:cubicBezTo>
                      <a:pt x="1" y="5"/>
                      <a:pt x="1" y="5"/>
                      <a:pt x="1" y="5"/>
                    </a:cubicBezTo>
                    <a:cubicBezTo>
                      <a:pt x="0" y="6"/>
                      <a:pt x="1" y="6"/>
                      <a:pt x="1" y="6"/>
                    </a:cubicBezTo>
                    <a:cubicBezTo>
                      <a:pt x="1" y="7"/>
                      <a:pt x="0" y="7"/>
                      <a:pt x="0" y="8"/>
                    </a:cubicBezTo>
                    <a:cubicBezTo>
                      <a:pt x="0" y="8"/>
                      <a:pt x="0" y="8"/>
                      <a:pt x="0" y="8"/>
                    </a:cubicBezTo>
                    <a:cubicBezTo>
                      <a:pt x="0" y="9"/>
                      <a:pt x="0" y="9"/>
                      <a:pt x="0" y="9"/>
                    </a:cubicBezTo>
                    <a:cubicBezTo>
                      <a:pt x="0" y="9"/>
                      <a:pt x="0" y="10"/>
                      <a:pt x="1" y="10"/>
                    </a:cubicBezTo>
                    <a:cubicBezTo>
                      <a:pt x="1" y="10"/>
                      <a:pt x="1" y="10"/>
                      <a:pt x="1" y="11"/>
                    </a:cubicBezTo>
                    <a:cubicBezTo>
                      <a:pt x="2" y="11"/>
                      <a:pt x="2" y="11"/>
                      <a:pt x="2" y="10"/>
                    </a:cubicBezTo>
                    <a:cubicBezTo>
                      <a:pt x="3" y="10"/>
                      <a:pt x="2" y="10"/>
                      <a:pt x="3" y="9"/>
                    </a:cubicBezTo>
                    <a:cubicBezTo>
                      <a:pt x="3" y="9"/>
                      <a:pt x="3" y="9"/>
                      <a:pt x="3" y="9"/>
                    </a:cubicBezTo>
                    <a:cubicBezTo>
                      <a:pt x="3" y="8"/>
                      <a:pt x="3" y="8"/>
                      <a:pt x="4" y="7"/>
                    </a:cubicBezTo>
                    <a:cubicBezTo>
                      <a:pt x="4" y="7"/>
                      <a:pt x="4" y="6"/>
                      <a:pt x="4" y="6"/>
                    </a:cubicBezTo>
                    <a:cubicBezTo>
                      <a:pt x="4" y="5"/>
                      <a:pt x="4" y="5"/>
                      <a:pt x="5" y="5"/>
                    </a:cubicBezTo>
                    <a:cubicBezTo>
                      <a:pt x="5" y="5"/>
                      <a:pt x="5" y="5"/>
                      <a:pt x="5" y="6"/>
                    </a:cubicBezTo>
                    <a:cubicBezTo>
                      <a:pt x="6" y="6"/>
                      <a:pt x="5" y="7"/>
                      <a:pt x="6" y="7"/>
                    </a:cubicBezTo>
                    <a:cubicBezTo>
                      <a:pt x="6" y="7"/>
                      <a:pt x="7" y="7"/>
                      <a:pt x="7" y="7"/>
                    </a:cubicBezTo>
                    <a:cubicBezTo>
                      <a:pt x="7" y="6"/>
                      <a:pt x="7" y="6"/>
                      <a:pt x="7" y="6"/>
                    </a:cubicBezTo>
                    <a:cubicBezTo>
                      <a:pt x="7" y="5"/>
                      <a:pt x="7" y="5"/>
                      <a:pt x="7" y="5"/>
                    </a:cubicBezTo>
                    <a:cubicBezTo>
                      <a:pt x="7" y="5"/>
                      <a:pt x="7" y="5"/>
                      <a:pt x="7"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 name="Freeform 426"/>
              <p:cNvSpPr>
                <a:spLocks/>
              </p:cNvSpPr>
              <p:nvPr/>
            </p:nvSpPr>
            <p:spPr bwMode="auto">
              <a:xfrm>
                <a:off x="7583489" y="2773364"/>
                <a:ext cx="22225" cy="22225"/>
              </a:xfrm>
              <a:custGeom>
                <a:avLst/>
                <a:gdLst>
                  <a:gd name="T0" fmla="*/ 0 w 2"/>
                  <a:gd name="T1" fmla="*/ 0 h 2"/>
                  <a:gd name="T2" fmla="*/ 0 w 2"/>
                  <a:gd name="T3" fmla="*/ 1 h 2"/>
                  <a:gd name="T4" fmla="*/ 0 w 2"/>
                  <a:gd name="T5" fmla="*/ 2 h 2"/>
                  <a:gd name="T6" fmla="*/ 0 w 2"/>
                  <a:gd name="T7" fmla="*/ 2 h 2"/>
                  <a:gd name="T8" fmla="*/ 1 w 2"/>
                  <a:gd name="T9" fmla="*/ 2 h 2"/>
                  <a:gd name="T10" fmla="*/ 2 w 2"/>
                  <a:gd name="T11" fmla="*/ 1 h 2"/>
                  <a:gd name="T12" fmla="*/ 2 w 2"/>
                  <a:gd name="T13" fmla="*/ 0 h 2"/>
                  <a:gd name="T14" fmla="*/ 0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0"/>
                    </a:moveTo>
                    <a:cubicBezTo>
                      <a:pt x="0" y="1"/>
                      <a:pt x="0" y="1"/>
                      <a:pt x="0" y="1"/>
                    </a:cubicBezTo>
                    <a:cubicBezTo>
                      <a:pt x="0" y="1"/>
                      <a:pt x="0" y="2"/>
                      <a:pt x="0" y="2"/>
                    </a:cubicBezTo>
                    <a:cubicBezTo>
                      <a:pt x="0" y="2"/>
                      <a:pt x="0" y="2"/>
                      <a:pt x="0" y="2"/>
                    </a:cubicBezTo>
                    <a:cubicBezTo>
                      <a:pt x="1" y="2"/>
                      <a:pt x="1" y="2"/>
                      <a:pt x="1" y="2"/>
                    </a:cubicBezTo>
                    <a:cubicBezTo>
                      <a:pt x="1" y="2"/>
                      <a:pt x="2" y="2"/>
                      <a:pt x="2" y="1"/>
                    </a:cubicBezTo>
                    <a:cubicBezTo>
                      <a:pt x="2" y="1"/>
                      <a:pt x="2" y="1"/>
                      <a:pt x="2" y="0"/>
                    </a:cubicBezTo>
                    <a:cubicBezTo>
                      <a:pt x="1" y="0"/>
                      <a:pt x="1"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 name="Freeform 427"/>
              <p:cNvSpPr>
                <a:spLocks/>
              </p:cNvSpPr>
              <p:nvPr/>
            </p:nvSpPr>
            <p:spPr bwMode="auto">
              <a:xfrm>
                <a:off x="7529514" y="2881314"/>
                <a:ext cx="22225" cy="11113"/>
              </a:xfrm>
              <a:custGeom>
                <a:avLst/>
                <a:gdLst>
                  <a:gd name="T0" fmla="*/ 1 w 2"/>
                  <a:gd name="T1" fmla="*/ 0 h 1"/>
                  <a:gd name="T2" fmla="*/ 0 w 2"/>
                  <a:gd name="T3" fmla="*/ 1 h 1"/>
                  <a:gd name="T4" fmla="*/ 1 w 2"/>
                  <a:gd name="T5" fmla="*/ 1 h 1"/>
                  <a:gd name="T6" fmla="*/ 2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0"/>
                      <a:pt x="0" y="0"/>
                      <a:pt x="0" y="1"/>
                    </a:cubicBezTo>
                    <a:cubicBezTo>
                      <a:pt x="0" y="1"/>
                      <a:pt x="1" y="1"/>
                      <a:pt x="1" y="1"/>
                    </a:cubicBezTo>
                    <a:cubicBezTo>
                      <a:pt x="1" y="1"/>
                      <a:pt x="2" y="1"/>
                      <a:pt x="2"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 name="Freeform 428"/>
              <p:cNvSpPr>
                <a:spLocks/>
              </p:cNvSpPr>
              <p:nvPr/>
            </p:nvSpPr>
            <p:spPr bwMode="auto">
              <a:xfrm>
                <a:off x="7508876" y="2892426"/>
                <a:ext cx="9525" cy="20638"/>
              </a:xfrm>
              <a:custGeom>
                <a:avLst/>
                <a:gdLst>
                  <a:gd name="T0" fmla="*/ 0 w 1"/>
                  <a:gd name="T1" fmla="*/ 1 h 2"/>
                  <a:gd name="T2" fmla="*/ 0 w 1"/>
                  <a:gd name="T3" fmla="*/ 1 h 2"/>
                  <a:gd name="T4" fmla="*/ 0 w 1"/>
                  <a:gd name="T5" fmla="*/ 1 h 2"/>
                  <a:gd name="T6" fmla="*/ 1 w 1"/>
                  <a:gd name="T7" fmla="*/ 1 h 2"/>
                  <a:gd name="T8" fmla="*/ 1 w 1"/>
                  <a:gd name="T9" fmla="*/ 1 h 2"/>
                  <a:gd name="T10" fmla="*/ 0 w 1"/>
                  <a:gd name="T11" fmla="*/ 1 h 2"/>
                </a:gdLst>
                <a:ahLst/>
                <a:cxnLst>
                  <a:cxn ang="0">
                    <a:pos x="T0" y="T1"/>
                  </a:cxn>
                  <a:cxn ang="0">
                    <a:pos x="T2" y="T3"/>
                  </a:cxn>
                  <a:cxn ang="0">
                    <a:pos x="T4" y="T5"/>
                  </a:cxn>
                  <a:cxn ang="0">
                    <a:pos x="T6" y="T7"/>
                  </a:cxn>
                  <a:cxn ang="0">
                    <a:pos x="T8" y="T9"/>
                  </a:cxn>
                  <a:cxn ang="0">
                    <a:pos x="T10" y="T11"/>
                  </a:cxn>
                </a:cxnLst>
                <a:rect l="0" t="0" r="r" b="b"/>
                <a:pathLst>
                  <a:path w="1" h="2">
                    <a:moveTo>
                      <a:pt x="0" y="1"/>
                    </a:moveTo>
                    <a:cubicBezTo>
                      <a:pt x="0" y="1"/>
                      <a:pt x="0" y="1"/>
                      <a:pt x="0" y="1"/>
                    </a:cubicBezTo>
                    <a:cubicBezTo>
                      <a:pt x="0" y="1"/>
                      <a:pt x="0" y="1"/>
                      <a:pt x="0" y="1"/>
                    </a:cubicBezTo>
                    <a:cubicBezTo>
                      <a:pt x="1" y="2"/>
                      <a:pt x="1" y="2"/>
                      <a:pt x="1" y="1"/>
                    </a:cubicBezTo>
                    <a:cubicBezTo>
                      <a:pt x="1" y="1"/>
                      <a:pt x="1" y="1"/>
                      <a:pt x="1" y="1"/>
                    </a:cubicBezTo>
                    <a:cubicBezTo>
                      <a:pt x="1" y="0"/>
                      <a:pt x="1"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 name="Freeform 429"/>
              <p:cNvSpPr>
                <a:spLocks/>
              </p:cNvSpPr>
              <p:nvPr/>
            </p:nvSpPr>
            <p:spPr bwMode="auto">
              <a:xfrm>
                <a:off x="7659689" y="2946401"/>
                <a:ext cx="11113" cy="20638"/>
              </a:xfrm>
              <a:custGeom>
                <a:avLst/>
                <a:gdLst>
                  <a:gd name="T0" fmla="*/ 1 w 1"/>
                  <a:gd name="T1" fmla="*/ 1 h 2"/>
                  <a:gd name="T2" fmla="*/ 1 w 1"/>
                  <a:gd name="T3" fmla="*/ 2 h 2"/>
                  <a:gd name="T4" fmla="*/ 1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0" y="1"/>
                      <a:pt x="1" y="2"/>
                      <a:pt x="1" y="2"/>
                    </a:cubicBezTo>
                    <a:cubicBezTo>
                      <a:pt x="1" y="1"/>
                      <a:pt x="1" y="1"/>
                      <a:pt x="1" y="1"/>
                    </a:cubicBezTo>
                    <a:cubicBezTo>
                      <a:pt x="1" y="1"/>
                      <a:pt x="1" y="0"/>
                      <a:pt x="1" y="0"/>
                    </a:cubicBezTo>
                    <a:cubicBezTo>
                      <a:pt x="1" y="0"/>
                      <a:pt x="1" y="0"/>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 name="Freeform 430"/>
              <p:cNvSpPr>
                <a:spLocks/>
              </p:cNvSpPr>
              <p:nvPr/>
            </p:nvSpPr>
            <p:spPr bwMode="auto">
              <a:xfrm>
                <a:off x="7529514" y="2784476"/>
                <a:ext cx="130175" cy="128588"/>
              </a:xfrm>
              <a:custGeom>
                <a:avLst/>
                <a:gdLst>
                  <a:gd name="T0" fmla="*/ 12 w 12"/>
                  <a:gd name="T1" fmla="*/ 10 h 12"/>
                  <a:gd name="T2" fmla="*/ 12 w 12"/>
                  <a:gd name="T3" fmla="*/ 8 h 12"/>
                  <a:gd name="T4" fmla="*/ 12 w 12"/>
                  <a:gd name="T5" fmla="*/ 7 h 12"/>
                  <a:gd name="T6" fmla="*/ 12 w 12"/>
                  <a:gd name="T7" fmla="*/ 6 h 12"/>
                  <a:gd name="T8" fmla="*/ 12 w 12"/>
                  <a:gd name="T9" fmla="*/ 5 h 12"/>
                  <a:gd name="T10" fmla="*/ 11 w 12"/>
                  <a:gd name="T11" fmla="*/ 4 h 12"/>
                  <a:gd name="T12" fmla="*/ 11 w 12"/>
                  <a:gd name="T13" fmla="*/ 3 h 12"/>
                  <a:gd name="T14" fmla="*/ 11 w 12"/>
                  <a:gd name="T15" fmla="*/ 2 h 12"/>
                  <a:gd name="T16" fmla="*/ 10 w 12"/>
                  <a:gd name="T17" fmla="*/ 1 h 12"/>
                  <a:gd name="T18" fmla="*/ 9 w 12"/>
                  <a:gd name="T19" fmla="*/ 0 h 12"/>
                  <a:gd name="T20" fmla="*/ 8 w 12"/>
                  <a:gd name="T21" fmla="*/ 0 h 12"/>
                  <a:gd name="T22" fmla="*/ 8 w 12"/>
                  <a:gd name="T23" fmla="*/ 2 h 12"/>
                  <a:gd name="T24" fmla="*/ 8 w 12"/>
                  <a:gd name="T25" fmla="*/ 3 h 12"/>
                  <a:gd name="T26" fmla="*/ 7 w 12"/>
                  <a:gd name="T27" fmla="*/ 3 h 12"/>
                  <a:gd name="T28" fmla="*/ 6 w 12"/>
                  <a:gd name="T29" fmla="*/ 4 h 12"/>
                  <a:gd name="T30" fmla="*/ 5 w 12"/>
                  <a:gd name="T31" fmla="*/ 4 h 12"/>
                  <a:gd name="T32" fmla="*/ 5 w 12"/>
                  <a:gd name="T33" fmla="*/ 3 h 12"/>
                  <a:gd name="T34" fmla="*/ 4 w 12"/>
                  <a:gd name="T35" fmla="*/ 3 h 12"/>
                  <a:gd name="T36" fmla="*/ 3 w 12"/>
                  <a:gd name="T37" fmla="*/ 4 h 12"/>
                  <a:gd name="T38" fmla="*/ 2 w 12"/>
                  <a:gd name="T39" fmla="*/ 5 h 12"/>
                  <a:gd name="T40" fmla="*/ 1 w 12"/>
                  <a:gd name="T41" fmla="*/ 5 h 12"/>
                  <a:gd name="T42" fmla="*/ 0 w 12"/>
                  <a:gd name="T43" fmla="*/ 6 h 12"/>
                  <a:gd name="T44" fmla="*/ 0 w 12"/>
                  <a:gd name="T45" fmla="*/ 7 h 12"/>
                  <a:gd name="T46" fmla="*/ 0 w 12"/>
                  <a:gd name="T47" fmla="*/ 7 h 12"/>
                  <a:gd name="T48" fmla="*/ 0 w 12"/>
                  <a:gd name="T49" fmla="*/ 8 h 12"/>
                  <a:gd name="T50" fmla="*/ 1 w 12"/>
                  <a:gd name="T51" fmla="*/ 9 h 12"/>
                  <a:gd name="T52" fmla="*/ 2 w 12"/>
                  <a:gd name="T53" fmla="*/ 8 h 12"/>
                  <a:gd name="T54" fmla="*/ 2 w 12"/>
                  <a:gd name="T55" fmla="*/ 6 h 12"/>
                  <a:gd name="T56" fmla="*/ 3 w 12"/>
                  <a:gd name="T57" fmla="*/ 6 h 12"/>
                  <a:gd name="T58" fmla="*/ 4 w 12"/>
                  <a:gd name="T59" fmla="*/ 7 h 12"/>
                  <a:gd name="T60" fmla="*/ 4 w 12"/>
                  <a:gd name="T61" fmla="*/ 6 h 12"/>
                  <a:gd name="T62" fmla="*/ 5 w 12"/>
                  <a:gd name="T63" fmla="*/ 6 h 12"/>
                  <a:gd name="T64" fmla="*/ 7 w 12"/>
                  <a:gd name="T65" fmla="*/ 6 h 12"/>
                  <a:gd name="T66" fmla="*/ 8 w 12"/>
                  <a:gd name="T67" fmla="*/ 6 h 12"/>
                  <a:gd name="T68" fmla="*/ 7 w 12"/>
                  <a:gd name="T69" fmla="*/ 7 h 12"/>
                  <a:gd name="T70" fmla="*/ 6 w 12"/>
                  <a:gd name="T71" fmla="*/ 7 h 12"/>
                  <a:gd name="T72" fmla="*/ 6 w 12"/>
                  <a:gd name="T73" fmla="*/ 9 h 12"/>
                  <a:gd name="T74" fmla="*/ 7 w 12"/>
                  <a:gd name="T75" fmla="*/ 10 h 12"/>
                  <a:gd name="T76" fmla="*/ 8 w 12"/>
                  <a:gd name="T77" fmla="*/ 11 h 12"/>
                  <a:gd name="T78" fmla="*/ 9 w 12"/>
                  <a:gd name="T79" fmla="*/ 12 h 12"/>
                  <a:gd name="T80" fmla="*/ 10 w 12"/>
                  <a:gd name="T81" fmla="*/ 12 h 12"/>
                  <a:gd name="T82" fmla="*/ 10 w 12"/>
                  <a:gd name="T83" fmla="*/ 10 h 12"/>
                  <a:gd name="T84" fmla="*/ 10 w 12"/>
                  <a:gd name="T85" fmla="*/ 10 h 12"/>
                  <a:gd name="T86" fmla="*/ 9 w 12"/>
                  <a:gd name="T87" fmla="*/ 8 h 12"/>
                  <a:gd name="T88" fmla="*/ 10 w 12"/>
                  <a:gd name="T89" fmla="*/ 8 h 12"/>
                  <a:gd name="T90" fmla="*/ 11 w 12"/>
                  <a:gd name="T91" fmla="*/ 8 h 12"/>
                  <a:gd name="T92" fmla="*/ 11 w 12"/>
                  <a:gd name="T93" fmla="*/ 9 h 12"/>
                  <a:gd name="T94" fmla="*/ 12 w 12"/>
                  <a:gd name="T95"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 h="12">
                    <a:moveTo>
                      <a:pt x="12" y="10"/>
                    </a:moveTo>
                    <a:cubicBezTo>
                      <a:pt x="12" y="10"/>
                      <a:pt x="12" y="9"/>
                      <a:pt x="12" y="8"/>
                    </a:cubicBezTo>
                    <a:cubicBezTo>
                      <a:pt x="12" y="8"/>
                      <a:pt x="12" y="8"/>
                      <a:pt x="12" y="7"/>
                    </a:cubicBezTo>
                    <a:cubicBezTo>
                      <a:pt x="12" y="7"/>
                      <a:pt x="12" y="6"/>
                      <a:pt x="12" y="6"/>
                    </a:cubicBezTo>
                    <a:cubicBezTo>
                      <a:pt x="12" y="5"/>
                      <a:pt x="12" y="5"/>
                      <a:pt x="12" y="5"/>
                    </a:cubicBezTo>
                    <a:cubicBezTo>
                      <a:pt x="11" y="5"/>
                      <a:pt x="11" y="5"/>
                      <a:pt x="11" y="4"/>
                    </a:cubicBezTo>
                    <a:cubicBezTo>
                      <a:pt x="11" y="4"/>
                      <a:pt x="11" y="4"/>
                      <a:pt x="11" y="3"/>
                    </a:cubicBezTo>
                    <a:cubicBezTo>
                      <a:pt x="11" y="3"/>
                      <a:pt x="11" y="2"/>
                      <a:pt x="11" y="2"/>
                    </a:cubicBezTo>
                    <a:cubicBezTo>
                      <a:pt x="10" y="2"/>
                      <a:pt x="10" y="1"/>
                      <a:pt x="10" y="1"/>
                    </a:cubicBezTo>
                    <a:cubicBezTo>
                      <a:pt x="10" y="1"/>
                      <a:pt x="10" y="0"/>
                      <a:pt x="9" y="0"/>
                    </a:cubicBezTo>
                    <a:cubicBezTo>
                      <a:pt x="9" y="0"/>
                      <a:pt x="9" y="0"/>
                      <a:pt x="8" y="0"/>
                    </a:cubicBezTo>
                    <a:cubicBezTo>
                      <a:pt x="8" y="1"/>
                      <a:pt x="8" y="1"/>
                      <a:pt x="8" y="2"/>
                    </a:cubicBezTo>
                    <a:cubicBezTo>
                      <a:pt x="8" y="2"/>
                      <a:pt x="8" y="2"/>
                      <a:pt x="8" y="3"/>
                    </a:cubicBezTo>
                    <a:cubicBezTo>
                      <a:pt x="7" y="3"/>
                      <a:pt x="7" y="3"/>
                      <a:pt x="7" y="3"/>
                    </a:cubicBezTo>
                    <a:cubicBezTo>
                      <a:pt x="6" y="4"/>
                      <a:pt x="6" y="4"/>
                      <a:pt x="6" y="4"/>
                    </a:cubicBezTo>
                    <a:cubicBezTo>
                      <a:pt x="6" y="4"/>
                      <a:pt x="6" y="4"/>
                      <a:pt x="5" y="4"/>
                    </a:cubicBezTo>
                    <a:cubicBezTo>
                      <a:pt x="5" y="4"/>
                      <a:pt x="5" y="3"/>
                      <a:pt x="5" y="3"/>
                    </a:cubicBezTo>
                    <a:cubicBezTo>
                      <a:pt x="5" y="3"/>
                      <a:pt x="4" y="3"/>
                      <a:pt x="4" y="3"/>
                    </a:cubicBezTo>
                    <a:cubicBezTo>
                      <a:pt x="3" y="3"/>
                      <a:pt x="3" y="3"/>
                      <a:pt x="3" y="4"/>
                    </a:cubicBezTo>
                    <a:cubicBezTo>
                      <a:pt x="2" y="4"/>
                      <a:pt x="3" y="5"/>
                      <a:pt x="2" y="5"/>
                    </a:cubicBezTo>
                    <a:cubicBezTo>
                      <a:pt x="2" y="5"/>
                      <a:pt x="2" y="5"/>
                      <a:pt x="1" y="5"/>
                    </a:cubicBezTo>
                    <a:cubicBezTo>
                      <a:pt x="1" y="5"/>
                      <a:pt x="1" y="6"/>
                      <a:pt x="0" y="6"/>
                    </a:cubicBezTo>
                    <a:cubicBezTo>
                      <a:pt x="0" y="6"/>
                      <a:pt x="0" y="7"/>
                      <a:pt x="0" y="7"/>
                    </a:cubicBezTo>
                    <a:cubicBezTo>
                      <a:pt x="0" y="7"/>
                      <a:pt x="0" y="7"/>
                      <a:pt x="0" y="7"/>
                    </a:cubicBezTo>
                    <a:cubicBezTo>
                      <a:pt x="0" y="7"/>
                      <a:pt x="0" y="8"/>
                      <a:pt x="0" y="8"/>
                    </a:cubicBezTo>
                    <a:cubicBezTo>
                      <a:pt x="0" y="8"/>
                      <a:pt x="1" y="9"/>
                      <a:pt x="1" y="9"/>
                    </a:cubicBezTo>
                    <a:cubicBezTo>
                      <a:pt x="1" y="8"/>
                      <a:pt x="1" y="8"/>
                      <a:pt x="2" y="8"/>
                    </a:cubicBezTo>
                    <a:cubicBezTo>
                      <a:pt x="2" y="7"/>
                      <a:pt x="2" y="7"/>
                      <a:pt x="2" y="6"/>
                    </a:cubicBezTo>
                    <a:cubicBezTo>
                      <a:pt x="2" y="6"/>
                      <a:pt x="3" y="6"/>
                      <a:pt x="3" y="6"/>
                    </a:cubicBezTo>
                    <a:cubicBezTo>
                      <a:pt x="3" y="7"/>
                      <a:pt x="3" y="7"/>
                      <a:pt x="4" y="7"/>
                    </a:cubicBezTo>
                    <a:cubicBezTo>
                      <a:pt x="4" y="7"/>
                      <a:pt x="4" y="6"/>
                      <a:pt x="4" y="6"/>
                    </a:cubicBezTo>
                    <a:cubicBezTo>
                      <a:pt x="5" y="6"/>
                      <a:pt x="5" y="6"/>
                      <a:pt x="5" y="6"/>
                    </a:cubicBezTo>
                    <a:cubicBezTo>
                      <a:pt x="6" y="6"/>
                      <a:pt x="6" y="6"/>
                      <a:pt x="7" y="6"/>
                    </a:cubicBezTo>
                    <a:cubicBezTo>
                      <a:pt x="7" y="6"/>
                      <a:pt x="8" y="6"/>
                      <a:pt x="8" y="6"/>
                    </a:cubicBezTo>
                    <a:cubicBezTo>
                      <a:pt x="8" y="7"/>
                      <a:pt x="7" y="7"/>
                      <a:pt x="7" y="7"/>
                    </a:cubicBezTo>
                    <a:cubicBezTo>
                      <a:pt x="6" y="7"/>
                      <a:pt x="6" y="7"/>
                      <a:pt x="6" y="7"/>
                    </a:cubicBezTo>
                    <a:cubicBezTo>
                      <a:pt x="6" y="8"/>
                      <a:pt x="6" y="8"/>
                      <a:pt x="6" y="9"/>
                    </a:cubicBezTo>
                    <a:cubicBezTo>
                      <a:pt x="6" y="9"/>
                      <a:pt x="6" y="10"/>
                      <a:pt x="7" y="10"/>
                    </a:cubicBezTo>
                    <a:cubicBezTo>
                      <a:pt x="7" y="11"/>
                      <a:pt x="7" y="11"/>
                      <a:pt x="8" y="11"/>
                    </a:cubicBezTo>
                    <a:cubicBezTo>
                      <a:pt x="8" y="11"/>
                      <a:pt x="9" y="11"/>
                      <a:pt x="9" y="12"/>
                    </a:cubicBezTo>
                    <a:cubicBezTo>
                      <a:pt x="9" y="12"/>
                      <a:pt x="10" y="12"/>
                      <a:pt x="10" y="12"/>
                    </a:cubicBezTo>
                    <a:cubicBezTo>
                      <a:pt x="10" y="12"/>
                      <a:pt x="10" y="11"/>
                      <a:pt x="10" y="10"/>
                    </a:cubicBezTo>
                    <a:cubicBezTo>
                      <a:pt x="10" y="10"/>
                      <a:pt x="10" y="10"/>
                      <a:pt x="10" y="10"/>
                    </a:cubicBezTo>
                    <a:cubicBezTo>
                      <a:pt x="9" y="9"/>
                      <a:pt x="9" y="9"/>
                      <a:pt x="9" y="8"/>
                    </a:cubicBezTo>
                    <a:cubicBezTo>
                      <a:pt x="10" y="8"/>
                      <a:pt x="10" y="8"/>
                      <a:pt x="10" y="8"/>
                    </a:cubicBezTo>
                    <a:cubicBezTo>
                      <a:pt x="10" y="8"/>
                      <a:pt x="11" y="8"/>
                      <a:pt x="11" y="8"/>
                    </a:cubicBezTo>
                    <a:cubicBezTo>
                      <a:pt x="11" y="9"/>
                      <a:pt x="10" y="9"/>
                      <a:pt x="11" y="9"/>
                    </a:cubicBezTo>
                    <a:cubicBezTo>
                      <a:pt x="11" y="10"/>
                      <a:pt x="11" y="10"/>
                      <a:pt x="12" y="1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 name="Freeform 431"/>
              <p:cNvSpPr>
                <a:spLocks/>
              </p:cNvSpPr>
              <p:nvPr/>
            </p:nvSpPr>
            <p:spPr bwMode="auto">
              <a:xfrm>
                <a:off x="6708776" y="2665414"/>
                <a:ext cx="22225" cy="74613"/>
              </a:xfrm>
              <a:custGeom>
                <a:avLst/>
                <a:gdLst>
                  <a:gd name="T0" fmla="*/ 2 w 2"/>
                  <a:gd name="T1" fmla="*/ 1 h 7"/>
                  <a:gd name="T2" fmla="*/ 2 w 2"/>
                  <a:gd name="T3" fmla="*/ 0 h 7"/>
                  <a:gd name="T4" fmla="*/ 1 w 2"/>
                  <a:gd name="T5" fmla="*/ 1 h 7"/>
                  <a:gd name="T6" fmla="*/ 0 w 2"/>
                  <a:gd name="T7" fmla="*/ 2 h 7"/>
                  <a:gd name="T8" fmla="*/ 0 w 2"/>
                  <a:gd name="T9" fmla="*/ 3 h 7"/>
                  <a:gd name="T10" fmla="*/ 0 w 2"/>
                  <a:gd name="T11" fmla="*/ 4 h 7"/>
                  <a:gd name="T12" fmla="*/ 0 w 2"/>
                  <a:gd name="T13" fmla="*/ 5 h 7"/>
                  <a:gd name="T14" fmla="*/ 1 w 2"/>
                  <a:gd name="T15" fmla="*/ 6 h 7"/>
                  <a:gd name="T16" fmla="*/ 2 w 2"/>
                  <a:gd name="T17" fmla="*/ 6 h 7"/>
                  <a:gd name="T18" fmla="*/ 2 w 2"/>
                  <a:gd name="T19" fmla="*/ 5 h 7"/>
                  <a:gd name="T20" fmla="*/ 2 w 2"/>
                  <a:gd name="T21" fmla="*/ 4 h 7"/>
                  <a:gd name="T22" fmla="*/ 2 w 2"/>
                  <a:gd name="T23" fmla="*/ 2 h 7"/>
                  <a:gd name="T24" fmla="*/ 2 w 2"/>
                  <a:gd name="T2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7">
                    <a:moveTo>
                      <a:pt x="2" y="1"/>
                    </a:moveTo>
                    <a:cubicBezTo>
                      <a:pt x="2" y="1"/>
                      <a:pt x="2" y="0"/>
                      <a:pt x="2" y="0"/>
                    </a:cubicBezTo>
                    <a:cubicBezTo>
                      <a:pt x="1" y="0"/>
                      <a:pt x="1" y="0"/>
                      <a:pt x="1" y="1"/>
                    </a:cubicBezTo>
                    <a:cubicBezTo>
                      <a:pt x="0" y="1"/>
                      <a:pt x="1" y="1"/>
                      <a:pt x="0" y="2"/>
                    </a:cubicBezTo>
                    <a:cubicBezTo>
                      <a:pt x="0" y="2"/>
                      <a:pt x="0" y="2"/>
                      <a:pt x="0" y="3"/>
                    </a:cubicBezTo>
                    <a:cubicBezTo>
                      <a:pt x="0" y="3"/>
                      <a:pt x="0" y="3"/>
                      <a:pt x="0" y="4"/>
                    </a:cubicBezTo>
                    <a:cubicBezTo>
                      <a:pt x="0" y="4"/>
                      <a:pt x="0" y="5"/>
                      <a:pt x="0" y="5"/>
                    </a:cubicBezTo>
                    <a:cubicBezTo>
                      <a:pt x="0" y="6"/>
                      <a:pt x="1" y="6"/>
                      <a:pt x="1" y="6"/>
                    </a:cubicBezTo>
                    <a:cubicBezTo>
                      <a:pt x="1" y="7"/>
                      <a:pt x="1" y="7"/>
                      <a:pt x="2" y="6"/>
                    </a:cubicBezTo>
                    <a:cubicBezTo>
                      <a:pt x="2" y="6"/>
                      <a:pt x="2" y="6"/>
                      <a:pt x="2" y="5"/>
                    </a:cubicBezTo>
                    <a:cubicBezTo>
                      <a:pt x="2" y="5"/>
                      <a:pt x="2" y="4"/>
                      <a:pt x="2" y="4"/>
                    </a:cubicBezTo>
                    <a:cubicBezTo>
                      <a:pt x="2" y="3"/>
                      <a:pt x="2" y="3"/>
                      <a:pt x="2" y="2"/>
                    </a:cubicBezTo>
                    <a:cubicBezTo>
                      <a:pt x="2" y="2"/>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 name="Oval 432"/>
              <p:cNvSpPr>
                <a:spLocks noChangeArrowheads="1"/>
              </p:cNvSpPr>
              <p:nvPr/>
            </p:nvSpPr>
            <p:spPr bwMode="auto">
              <a:xfrm>
                <a:off x="6708776" y="2751139"/>
                <a:ext cx="11113" cy="1588"/>
              </a:xfrm>
              <a:prstGeom prst="ellipse">
                <a:avLst/>
              </a:pr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 name="Freeform 433"/>
              <p:cNvSpPr>
                <a:spLocks/>
              </p:cNvSpPr>
              <p:nvPr/>
            </p:nvSpPr>
            <p:spPr bwMode="auto">
              <a:xfrm>
                <a:off x="6753226" y="2859089"/>
                <a:ext cx="9525" cy="22225"/>
              </a:xfrm>
              <a:custGeom>
                <a:avLst/>
                <a:gdLst>
                  <a:gd name="T0" fmla="*/ 1 w 1"/>
                  <a:gd name="T1" fmla="*/ 1 h 2"/>
                  <a:gd name="T2" fmla="*/ 1 w 1"/>
                  <a:gd name="T3" fmla="*/ 0 h 2"/>
                  <a:gd name="T4" fmla="*/ 0 w 1"/>
                  <a:gd name="T5" fmla="*/ 1 h 2"/>
                  <a:gd name="T6" fmla="*/ 1 w 1"/>
                  <a:gd name="T7" fmla="*/ 1 h 2"/>
                  <a:gd name="T8" fmla="*/ 1 w 1"/>
                  <a:gd name="T9" fmla="*/ 2 h 2"/>
                  <a:gd name="T10" fmla="*/ 1 w 1"/>
                  <a:gd name="T11" fmla="*/ 1 h 2"/>
                  <a:gd name="T12" fmla="*/ 1 w 1"/>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1"/>
                    </a:moveTo>
                    <a:cubicBezTo>
                      <a:pt x="1" y="0"/>
                      <a:pt x="1" y="0"/>
                      <a:pt x="1" y="0"/>
                    </a:cubicBezTo>
                    <a:cubicBezTo>
                      <a:pt x="0" y="0"/>
                      <a:pt x="0" y="1"/>
                      <a:pt x="0" y="1"/>
                    </a:cubicBezTo>
                    <a:cubicBezTo>
                      <a:pt x="0" y="1"/>
                      <a:pt x="0" y="1"/>
                      <a:pt x="1" y="1"/>
                    </a:cubicBezTo>
                    <a:cubicBezTo>
                      <a:pt x="1" y="2"/>
                      <a:pt x="1" y="2"/>
                      <a:pt x="1" y="2"/>
                    </a:cubicBezTo>
                    <a:cubicBezTo>
                      <a:pt x="1" y="2"/>
                      <a:pt x="1" y="1"/>
                      <a:pt x="1" y="1"/>
                    </a:cubicBezTo>
                    <a:cubicBezTo>
                      <a:pt x="1"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 name="Freeform 434"/>
              <p:cNvSpPr>
                <a:spLocks/>
              </p:cNvSpPr>
              <p:nvPr/>
            </p:nvSpPr>
            <p:spPr bwMode="auto">
              <a:xfrm>
                <a:off x="479426" y="935039"/>
                <a:ext cx="928688" cy="454025"/>
              </a:xfrm>
              <a:custGeom>
                <a:avLst/>
                <a:gdLst>
                  <a:gd name="T0" fmla="*/ 62 w 86"/>
                  <a:gd name="T1" fmla="*/ 30 h 42"/>
                  <a:gd name="T2" fmla="*/ 64 w 86"/>
                  <a:gd name="T3" fmla="*/ 33 h 42"/>
                  <a:gd name="T4" fmla="*/ 63 w 86"/>
                  <a:gd name="T5" fmla="*/ 38 h 42"/>
                  <a:gd name="T6" fmla="*/ 68 w 86"/>
                  <a:gd name="T7" fmla="*/ 34 h 42"/>
                  <a:gd name="T8" fmla="*/ 68 w 86"/>
                  <a:gd name="T9" fmla="*/ 36 h 42"/>
                  <a:gd name="T10" fmla="*/ 68 w 86"/>
                  <a:gd name="T11" fmla="*/ 42 h 42"/>
                  <a:gd name="T12" fmla="*/ 72 w 86"/>
                  <a:gd name="T13" fmla="*/ 38 h 42"/>
                  <a:gd name="T14" fmla="*/ 71 w 86"/>
                  <a:gd name="T15" fmla="*/ 33 h 42"/>
                  <a:gd name="T16" fmla="*/ 69 w 86"/>
                  <a:gd name="T17" fmla="*/ 29 h 42"/>
                  <a:gd name="T18" fmla="*/ 65 w 86"/>
                  <a:gd name="T19" fmla="*/ 29 h 42"/>
                  <a:gd name="T20" fmla="*/ 65 w 86"/>
                  <a:gd name="T21" fmla="*/ 23 h 42"/>
                  <a:gd name="T22" fmla="*/ 82 w 86"/>
                  <a:gd name="T23" fmla="*/ 7 h 42"/>
                  <a:gd name="T24" fmla="*/ 84 w 86"/>
                  <a:gd name="T25" fmla="*/ 3 h 42"/>
                  <a:gd name="T26" fmla="*/ 77 w 86"/>
                  <a:gd name="T27" fmla="*/ 2 h 42"/>
                  <a:gd name="T28" fmla="*/ 70 w 86"/>
                  <a:gd name="T29" fmla="*/ 1 h 42"/>
                  <a:gd name="T30" fmla="*/ 63 w 86"/>
                  <a:gd name="T31" fmla="*/ 0 h 42"/>
                  <a:gd name="T32" fmla="*/ 54 w 86"/>
                  <a:gd name="T33" fmla="*/ 2 h 42"/>
                  <a:gd name="T34" fmla="*/ 46 w 86"/>
                  <a:gd name="T35" fmla="*/ 3 h 42"/>
                  <a:gd name="T36" fmla="*/ 40 w 86"/>
                  <a:gd name="T37" fmla="*/ 6 h 42"/>
                  <a:gd name="T38" fmla="*/ 37 w 86"/>
                  <a:gd name="T39" fmla="*/ 8 h 42"/>
                  <a:gd name="T40" fmla="*/ 38 w 86"/>
                  <a:gd name="T41" fmla="*/ 10 h 42"/>
                  <a:gd name="T42" fmla="*/ 35 w 86"/>
                  <a:gd name="T43" fmla="*/ 12 h 42"/>
                  <a:gd name="T44" fmla="*/ 33 w 86"/>
                  <a:gd name="T45" fmla="*/ 11 h 42"/>
                  <a:gd name="T46" fmla="*/ 27 w 86"/>
                  <a:gd name="T47" fmla="*/ 13 h 42"/>
                  <a:gd name="T48" fmla="*/ 25 w 86"/>
                  <a:gd name="T49" fmla="*/ 15 h 42"/>
                  <a:gd name="T50" fmla="*/ 27 w 86"/>
                  <a:gd name="T51" fmla="*/ 16 h 42"/>
                  <a:gd name="T52" fmla="*/ 31 w 86"/>
                  <a:gd name="T53" fmla="*/ 18 h 42"/>
                  <a:gd name="T54" fmla="*/ 25 w 86"/>
                  <a:gd name="T55" fmla="*/ 20 h 42"/>
                  <a:gd name="T56" fmla="*/ 21 w 86"/>
                  <a:gd name="T57" fmla="*/ 21 h 42"/>
                  <a:gd name="T58" fmla="*/ 14 w 86"/>
                  <a:gd name="T59" fmla="*/ 24 h 42"/>
                  <a:gd name="T60" fmla="*/ 13 w 86"/>
                  <a:gd name="T61" fmla="*/ 27 h 42"/>
                  <a:gd name="T62" fmla="*/ 17 w 86"/>
                  <a:gd name="T63" fmla="*/ 28 h 42"/>
                  <a:gd name="T64" fmla="*/ 13 w 86"/>
                  <a:gd name="T65" fmla="*/ 32 h 42"/>
                  <a:gd name="T66" fmla="*/ 17 w 86"/>
                  <a:gd name="T67" fmla="*/ 31 h 42"/>
                  <a:gd name="T68" fmla="*/ 20 w 86"/>
                  <a:gd name="T69" fmla="*/ 32 h 42"/>
                  <a:gd name="T70" fmla="*/ 22 w 86"/>
                  <a:gd name="T71" fmla="*/ 32 h 42"/>
                  <a:gd name="T72" fmla="*/ 20 w 86"/>
                  <a:gd name="T73" fmla="*/ 33 h 42"/>
                  <a:gd name="T74" fmla="*/ 14 w 86"/>
                  <a:gd name="T75" fmla="*/ 36 h 42"/>
                  <a:gd name="T76" fmla="*/ 6 w 86"/>
                  <a:gd name="T77" fmla="*/ 39 h 42"/>
                  <a:gd name="T78" fmla="*/ 0 w 86"/>
                  <a:gd name="T79" fmla="*/ 41 h 42"/>
                  <a:gd name="T80" fmla="*/ 7 w 86"/>
                  <a:gd name="T81" fmla="*/ 40 h 42"/>
                  <a:gd name="T82" fmla="*/ 13 w 86"/>
                  <a:gd name="T83" fmla="*/ 39 h 42"/>
                  <a:gd name="T84" fmla="*/ 20 w 86"/>
                  <a:gd name="T85" fmla="*/ 35 h 42"/>
                  <a:gd name="T86" fmla="*/ 27 w 86"/>
                  <a:gd name="T87" fmla="*/ 33 h 42"/>
                  <a:gd name="T88" fmla="*/ 31 w 86"/>
                  <a:gd name="T89" fmla="*/ 31 h 42"/>
                  <a:gd name="T90" fmla="*/ 37 w 86"/>
                  <a:gd name="T91" fmla="*/ 28 h 42"/>
                  <a:gd name="T92" fmla="*/ 42 w 86"/>
                  <a:gd name="T93" fmla="*/ 25 h 42"/>
                  <a:gd name="T94" fmla="*/ 42 w 86"/>
                  <a:gd name="T95" fmla="*/ 26 h 42"/>
                  <a:gd name="T96" fmla="*/ 37 w 86"/>
                  <a:gd name="T97" fmla="*/ 28 h 42"/>
                  <a:gd name="T98" fmla="*/ 39 w 86"/>
                  <a:gd name="T99" fmla="*/ 30 h 42"/>
                  <a:gd name="T100" fmla="*/ 45 w 86"/>
                  <a:gd name="T101" fmla="*/ 28 h 42"/>
                  <a:gd name="T102" fmla="*/ 48 w 86"/>
                  <a:gd name="T103" fmla="*/ 25 h 42"/>
                  <a:gd name="T104" fmla="*/ 54 w 86"/>
                  <a:gd name="T105"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42">
                    <a:moveTo>
                      <a:pt x="57" y="28"/>
                    </a:moveTo>
                    <a:cubicBezTo>
                      <a:pt x="57" y="28"/>
                      <a:pt x="57" y="28"/>
                      <a:pt x="58" y="28"/>
                    </a:cubicBezTo>
                    <a:cubicBezTo>
                      <a:pt x="58" y="28"/>
                      <a:pt x="58" y="29"/>
                      <a:pt x="59" y="29"/>
                    </a:cubicBezTo>
                    <a:cubicBezTo>
                      <a:pt x="59" y="29"/>
                      <a:pt x="60" y="29"/>
                      <a:pt x="60" y="29"/>
                    </a:cubicBezTo>
                    <a:cubicBezTo>
                      <a:pt x="61" y="29"/>
                      <a:pt x="61" y="29"/>
                      <a:pt x="61" y="30"/>
                    </a:cubicBezTo>
                    <a:cubicBezTo>
                      <a:pt x="61" y="30"/>
                      <a:pt x="61" y="30"/>
                      <a:pt x="62" y="30"/>
                    </a:cubicBezTo>
                    <a:cubicBezTo>
                      <a:pt x="62" y="31"/>
                      <a:pt x="62" y="30"/>
                      <a:pt x="62" y="30"/>
                    </a:cubicBezTo>
                    <a:cubicBezTo>
                      <a:pt x="63" y="31"/>
                      <a:pt x="62" y="31"/>
                      <a:pt x="63" y="31"/>
                    </a:cubicBezTo>
                    <a:cubicBezTo>
                      <a:pt x="63" y="31"/>
                      <a:pt x="63" y="31"/>
                      <a:pt x="63" y="32"/>
                    </a:cubicBezTo>
                    <a:cubicBezTo>
                      <a:pt x="63" y="32"/>
                      <a:pt x="63" y="32"/>
                      <a:pt x="63" y="32"/>
                    </a:cubicBezTo>
                    <a:cubicBezTo>
                      <a:pt x="63" y="32"/>
                      <a:pt x="63" y="32"/>
                      <a:pt x="64" y="32"/>
                    </a:cubicBezTo>
                    <a:cubicBezTo>
                      <a:pt x="64" y="33"/>
                      <a:pt x="64" y="33"/>
                      <a:pt x="64" y="33"/>
                    </a:cubicBezTo>
                    <a:cubicBezTo>
                      <a:pt x="64" y="33"/>
                      <a:pt x="65" y="33"/>
                      <a:pt x="65" y="33"/>
                    </a:cubicBezTo>
                    <a:cubicBezTo>
                      <a:pt x="65" y="33"/>
                      <a:pt x="65" y="33"/>
                      <a:pt x="64" y="33"/>
                    </a:cubicBezTo>
                    <a:cubicBezTo>
                      <a:pt x="64" y="33"/>
                      <a:pt x="63" y="33"/>
                      <a:pt x="63" y="33"/>
                    </a:cubicBezTo>
                    <a:cubicBezTo>
                      <a:pt x="63" y="34"/>
                      <a:pt x="64" y="34"/>
                      <a:pt x="63" y="35"/>
                    </a:cubicBezTo>
                    <a:cubicBezTo>
                      <a:pt x="63" y="35"/>
                      <a:pt x="63" y="36"/>
                      <a:pt x="63" y="36"/>
                    </a:cubicBezTo>
                    <a:cubicBezTo>
                      <a:pt x="63" y="37"/>
                      <a:pt x="62" y="38"/>
                      <a:pt x="63" y="38"/>
                    </a:cubicBezTo>
                    <a:cubicBezTo>
                      <a:pt x="63" y="38"/>
                      <a:pt x="63" y="38"/>
                      <a:pt x="64" y="38"/>
                    </a:cubicBezTo>
                    <a:cubicBezTo>
                      <a:pt x="64" y="38"/>
                      <a:pt x="64" y="37"/>
                      <a:pt x="65" y="37"/>
                    </a:cubicBezTo>
                    <a:cubicBezTo>
                      <a:pt x="65" y="37"/>
                      <a:pt x="65" y="36"/>
                      <a:pt x="65" y="36"/>
                    </a:cubicBezTo>
                    <a:cubicBezTo>
                      <a:pt x="66" y="36"/>
                      <a:pt x="66" y="35"/>
                      <a:pt x="66" y="35"/>
                    </a:cubicBezTo>
                    <a:cubicBezTo>
                      <a:pt x="66" y="35"/>
                      <a:pt x="67" y="35"/>
                      <a:pt x="67" y="35"/>
                    </a:cubicBezTo>
                    <a:cubicBezTo>
                      <a:pt x="67" y="35"/>
                      <a:pt x="67" y="35"/>
                      <a:pt x="68" y="34"/>
                    </a:cubicBezTo>
                    <a:cubicBezTo>
                      <a:pt x="68" y="34"/>
                      <a:pt x="68" y="34"/>
                      <a:pt x="68" y="33"/>
                    </a:cubicBezTo>
                    <a:cubicBezTo>
                      <a:pt x="68" y="33"/>
                      <a:pt x="67" y="33"/>
                      <a:pt x="67" y="33"/>
                    </a:cubicBezTo>
                    <a:cubicBezTo>
                      <a:pt x="67" y="32"/>
                      <a:pt x="68" y="32"/>
                      <a:pt x="68" y="33"/>
                    </a:cubicBezTo>
                    <a:cubicBezTo>
                      <a:pt x="68" y="33"/>
                      <a:pt x="68" y="33"/>
                      <a:pt x="68" y="33"/>
                    </a:cubicBezTo>
                    <a:cubicBezTo>
                      <a:pt x="68" y="34"/>
                      <a:pt x="68" y="34"/>
                      <a:pt x="68" y="35"/>
                    </a:cubicBezTo>
                    <a:cubicBezTo>
                      <a:pt x="68" y="35"/>
                      <a:pt x="68" y="35"/>
                      <a:pt x="68" y="36"/>
                    </a:cubicBezTo>
                    <a:cubicBezTo>
                      <a:pt x="69" y="36"/>
                      <a:pt x="69" y="36"/>
                      <a:pt x="69" y="37"/>
                    </a:cubicBezTo>
                    <a:cubicBezTo>
                      <a:pt x="69" y="37"/>
                      <a:pt x="69" y="37"/>
                      <a:pt x="69" y="38"/>
                    </a:cubicBezTo>
                    <a:cubicBezTo>
                      <a:pt x="69" y="38"/>
                      <a:pt x="68" y="39"/>
                      <a:pt x="68" y="39"/>
                    </a:cubicBezTo>
                    <a:cubicBezTo>
                      <a:pt x="68" y="40"/>
                      <a:pt x="67" y="40"/>
                      <a:pt x="67" y="40"/>
                    </a:cubicBezTo>
                    <a:cubicBezTo>
                      <a:pt x="67" y="40"/>
                      <a:pt x="68" y="40"/>
                      <a:pt x="68" y="41"/>
                    </a:cubicBezTo>
                    <a:cubicBezTo>
                      <a:pt x="68" y="41"/>
                      <a:pt x="68" y="41"/>
                      <a:pt x="68" y="42"/>
                    </a:cubicBezTo>
                    <a:cubicBezTo>
                      <a:pt x="68" y="42"/>
                      <a:pt x="68" y="42"/>
                      <a:pt x="68" y="42"/>
                    </a:cubicBezTo>
                    <a:cubicBezTo>
                      <a:pt x="68" y="42"/>
                      <a:pt x="68" y="42"/>
                      <a:pt x="68" y="42"/>
                    </a:cubicBezTo>
                    <a:cubicBezTo>
                      <a:pt x="68" y="42"/>
                      <a:pt x="69" y="42"/>
                      <a:pt x="69" y="42"/>
                    </a:cubicBezTo>
                    <a:cubicBezTo>
                      <a:pt x="69" y="41"/>
                      <a:pt x="70" y="41"/>
                      <a:pt x="71" y="41"/>
                    </a:cubicBezTo>
                    <a:cubicBezTo>
                      <a:pt x="71" y="41"/>
                      <a:pt x="71" y="40"/>
                      <a:pt x="71" y="40"/>
                    </a:cubicBezTo>
                    <a:cubicBezTo>
                      <a:pt x="72" y="39"/>
                      <a:pt x="72" y="39"/>
                      <a:pt x="72" y="38"/>
                    </a:cubicBezTo>
                    <a:cubicBezTo>
                      <a:pt x="72" y="38"/>
                      <a:pt x="71" y="38"/>
                      <a:pt x="71" y="38"/>
                    </a:cubicBezTo>
                    <a:cubicBezTo>
                      <a:pt x="71" y="37"/>
                      <a:pt x="71" y="37"/>
                      <a:pt x="70" y="37"/>
                    </a:cubicBezTo>
                    <a:cubicBezTo>
                      <a:pt x="70" y="37"/>
                      <a:pt x="70" y="36"/>
                      <a:pt x="70" y="36"/>
                    </a:cubicBezTo>
                    <a:cubicBezTo>
                      <a:pt x="70" y="35"/>
                      <a:pt x="70" y="35"/>
                      <a:pt x="71" y="35"/>
                    </a:cubicBezTo>
                    <a:cubicBezTo>
                      <a:pt x="71" y="35"/>
                      <a:pt x="71" y="34"/>
                      <a:pt x="71" y="34"/>
                    </a:cubicBezTo>
                    <a:cubicBezTo>
                      <a:pt x="71" y="34"/>
                      <a:pt x="71" y="33"/>
                      <a:pt x="71" y="33"/>
                    </a:cubicBezTo>
                    <a:cubicBezTo>
                      <a:pt x="71" y="32"/>
                      <a:pt x="71" y="32"/>
                      <a:pt x="70" y="32"/>
                    </a:cubicBezTo>
                    <a:cubicBezTo>
                      <a:pt x="70" y="32"/>
                      <a:pt x="70" y="31"/>
                      <a:pt x="70" y="31"/>
                    </a:cubicBezTo>
                    <a:cubicBezTo>
                      <a:pt x="70" y="31"/>
                      <a:pt x="70" y="30"/>
                      <a:pt x="71" y="30"/>
                    </a:cubicBezTo>
                    <a:cubicBezTo>
                      <a:pt x="71" y="30"/>
                      <a:pt x="71" y="29"/>
                      <a:pt x="71" y="29"/>
                    </a:cubicBezTo>
                    <a:cubicBezTo>
                      <a:pt x="70" y="29"/>
                      <a:pt x="70" y="29"/>
                      <a:pt x="70" y="29"/>
                    </a:cubicBezTo>
                    <a:cubicBezTo>
                      <a:pt x="69" y="29"/>
                      <a:pt x="69" y="29"/>
                      <a:pt x="69" y="29"/>
                    </a:cubicBezTo>
                    <a:cubicBezTo>
                      <a:pt x="68" y="29"/>
                      <a:pt x="68" y="29"/>
                      <a:pt x="68" y="29"/>
                    </a:cubicBezTo>
                    <a:cubicBezTo>
                      <a:pt x="68" y="30"/>
                      <a:pt x="67" y="30"/>
                      <a:pt x="67" y="30"/>
                    </a:cubicBezTo>
                    <a:cubicBezTo>
                      <a:pt x="66" y="30"/>
                      <a:pt x="66" y="30"/>
                      <a:pt x="66" y="30"/>
                    </a:cubicBezTo>
                    <a:cubicBezTo>
                      <a:pt x="65" y="31"/>
                      <a:pt x="65" y="31"/>
                      <a:pt x="64" y="31"/>
                    </a:cubicBezTo>
                    <a:cubicBezTo>
                      <a:pt x="64" y="31"/>
                      <a:pt x="65" y="30"/>
                      <a:pt x="65" y="30"/>
                    </a:cubicBezTo>
                    <a:cubicBezTo>
                      <a:pt x="65" y="30"/>
                      <a:pt x="65" y="29"/>
                      <a:pt x="65" y="29"/>
                    </a:cubicBezTo>
                    <a:cubicBezTo>
                      <a:pt x="65" y="28"/>
                      <a:pt x="65" y="28"/>
                      <a:pt x="65" y="27"/>
                    </a:cubicBezTo>
                    <a:cubicBezTo>
                      <a:pt x="65" y="27"/>
                      <a:pt x="65" y="27"/>
                      <a:pt x="65" y="26"/>
                    </a:cubicBezTo>
                    <a:cubicBezTo>
                      <a:pt x="65" y="26"/>
                      <a:pt x="65" y="26"/>
                      <a:pt x="65" y="26"/>
                    </a:cubicBezTo>
                    <a:cubicBezTo>
                      <a:pt x="65" y="26"/>
                      <a:pt x="65" y="26"/>
                      <a:pt x="64" y="25"/>
                    </a:cubicBezTo>
                    <a:cubicBezTo>
                      <a:pt x="64" y="24"/>
                      <a:pt x="64" y="24"/>
                      <a:pt x="64" y="24"/>
                    </a:cubicBezTo>
                    <a:cubicBezTo>
                      <a:pt x="64" y="24"/>
                      <a:pt x="64" y="23"/>
                      <a:pt x="65" y="23"/>
                    </a:cubicBezTo>
                    <a:cubicBezTo>
                      <a:pt x="66" y="22"/>
                      <a:pt x="66" y="22"/>
                      <a:pt x="67" y="21"/>
                    </a:cubicBezTo>
                    <a:cubicBezTo>
                      <a:pt x="67" y="20"/>
                      <a:pt x="68" y="20"/>
                      <a:pt x="69" y="19"/>
                    </a:cubicBezTo>
                    <a:cubicBezTo>
                      <a:pt x="70" y="17"/>
                      <a:pt x="71" y="17"/>
                      <a:pt x="72" y="15"/>
                    </a:cubicBezTo>
                    <a:cubicBezTo>
                      <a:pt x="74" y="14"/>
                      <a:pt x="75" y="13"/>
                      <a:pt x="77" y="11"/>
                    </a:cubicBezTo>
                    <a:cubicBezTo>
                      <a:pt x="77" y="11"/>
                      <a:pt x="78" y="11"/>
                      <a:pt x="78" y="10"/>
                    </a:cubicBezTo>
                    <a:cubicBezTo>
                      <a:pt x="79" y="9"/>
                      <a:pt x="80" y="8"/>
                      <a:pt x="82" y="7"/>
                    </a:cubicBezTo>
                    <a:cubicBezTo>
                      <a:pt x="84" y="6"/>
                      <a:pt x="84" y="5"/>
                      <a:pt x="86" y="4"/>
                    </a:cubicBezTo>
                    <a:cubicBezTo>
                      <a:pt x="86" y="3"/>
                      <a:pt x="86" y="3"/>
                      <a:pt x="86" y="3"/>
                    </a:cubicBezTo>
                    <a:cubicBezTo>
                      <a:pt x="86" y="3"/>
                      <a:pt x="86" y="3"/>
                      <a:pt x="86" y="3"/>
                    </a:cubicBezTo>
                    <a:cubicBezTo>
                      <a:pt x="85" y="3"/>
                      <a:pt x="85" y="2"/>
                      <a:pt x="85" y="2"/>
                    </a:cubicBezTo>
                    <a:cubicBezTo>
                      <a:pt x="85" y="2"/>
                      <a:pt x="84" y="2"/>
                      <a:pt x="84" y="2"/>
                    </a:cubicBezTo>
                    <a:cubicBezTo>
                      <a:pt x="84" y="3"/>
                      <a:pt x="84" y="3"/>
                      <a:pt x="84" y="3"/>
                    </a:cubicBezTo>
                    <a:cubicBezTo>
                      <a:pt x="83" y="3"/>
                      <a:pt x="83" y="3"/>
                      <a:pt x="82" y="3"/>
                    </a:cubicBezTo>
                    <a:cubicBezTo>
                      <a:pt x="82" y="3"/>
                      <a:pt x="82" y="3"/>
                      <a:pt x="81" y="3"/>
                    </a:cubicBezTo>
                    <a:cubicBezTo>
                      <a:pt x="81" y="3"/>
                      <a:pt x="81" y="2"/>
                      <a:pt x="80" y="2"/>
                    </a:cubicBezTo>
                    <a:cubicBezTo>
                      <a:pt x="80" y="2"/>
                      <a:pt x="80" y="2"/>
                      <a:pt x="79" y="2"/>
                    </a:cubicBezTo>
                    <a:cubicBezTo>
                      <a:pt x="79" y="2"/>
                      <a:pt x="79" y="2"/>
                      <a:pt x="78" y="2"/>
                    </a:cubicBezTo>
                    <a:cubicBezTo>
                      <a:pt x="78" y="2"/>
                      <a:pt x="78" y="2"/>
                      <a:pt x="77" y="2"/>
                    </a:cubicBezTo>
                    <a:cubicBezTo>
                      <a:pt x="77" y="2"/>
                      <a:pt x="76" y="2"/>
                      <a:pt x="76" y="2"/>
                    </a:cubicBezTo>
                    <a:cubicBezTo>
                      <a:pt x="75" y="2"/>
                      <a:pt x="75" y="2"/>
                      <a:pt x="75" y="2"/>
                    </a:cubicBezTo>
                    <a:cubicBezTo>
                      <a:pt x="74" y="1"/>
                      <a:pt x="74" y="2"/>
                      <a:pt x="73" y="2"/>
                    </a:cubicBezTo>
                    <a:cubicBezTo>
                      <a:pt x="73" y="2"/>
                      <a:pt x="72" y="2"/>
                      <a:pt x="72" y="2"/>
                    </a:cubicBezTo>
                    <a:cubicBezTo>
                      <a:pt x="72" y="2"/>
                      <a:pt x="71" y="2"/>
                      <a:pt x="71" y="2"/>
                    </a:cubicBezTo>
                    <a:cubicBezTo>
                      <a:pt x="70" y="2"/>
                      <a:pt x="70" y="1"/>
                      <a:pt x="70" y="1"/>
                    </a:cubicBezTo>
                    <a:cubicBezTo>
                      <a:pt x="69" y="1"/>
                      <a:pt x="69" y="1"/>
                      <a:pt x="68" y="1"/>
                    </a:cubicBezTo>
                    <a:cubicBezTo>
                      <a:pt x="68" y="1"/>
                      <a:pt x="68" y="1"/>
                      <a:pt x="67" y="1"/>
                    </a:cubicBezTo>
                    <a:cubicBezTo>
                      <a:pt x="67" y="1"/>
                      <a:pt x="67" y="0"/>
                      <a:pt x="66" y="0"/>
                    </a:cubicBezTo>
                    <a:cubicBezTo>
                      <a:pt x="66" y="0"/>
                      <a:pt x="66" y="0"/>
                      <a:pt x="65" y="0"/>
                    </a:cubicBezTo>
                    <a:cubicBezTo>
                      <a:pt x="65" y="0"/>
                      <a:pt x="64" y="0"/>
                      <a:pt x="64" y="0"/>
                    </a:cubicBezTo>
                    <a:cubicBezTo>
                      <a:pt x="64" y="0"/>
                      <a:pt x="63" y="0"/>
                      <a:pt x="63" y="0"/>
                    </a:cubicBezTo>
                    <a:cubicBezTo>
                      <a:pt x="63" y="0"/>
                      <a:pt x="63" y="1"/>
                      <a:pt x="62" y="1"/>
                    </a:cubicBezTo>
                    <a:cubicBezTo>
                      <a:pt x="61" y="1"/>
                      <a:pt x="61" y="1"/>
                      <a:pt x="60" y="1"/>
                    </a:cubicBezTo>
                    <a:cubicBezTo>
                      <a:pt x="60" y="1"/>
                      <a:pt x="60" y="1"/>
                      <a:pt x="59" y="1"/>
                    </a:cubicBezTo>
                    <a:cubicBezTo>
                      <a:pt x="58" y="1"/>
                      <a:pt x="58" y="1"/>
                      <a:pt x="58" y="1"/>
                    </a:cubicBezTo>
                    <a:cubicBezTo>
                      <a:pt x="57" y="1"/>
                      <a:pt x="56" y="1"/>
                      <a:pt x="56" y="1"/>
                    </a:cubicBezTo>
                    <a:cubicBezTo>
                      <a:pt x="55" y="2"/>
                      <a:pt x="55" y="2"/>
                      <a:pt x="54" y="2"/>
                    </a:cubicBezTo>
                    <a:cubicBezTo>
                      <a:pt x="54" y="2"/>
                      <a:pt x="53" y="2"/>
                      <a:pt x="53" y="2"/>
                    </a:cubicBezTo>
                    <a:cubicBezTo>
                      <a:pt x="53" y="1"/>
                      <a:pt x="52" y="2"/>
                      <a:pt x="52" y="2"/>
                    </a:cubicBezTo>
                    <a:cubicBezTo>
                      <a:pt x="51" y="2"/>
                      <a:pt x="51" y="2"/>
                      <a:pt x="50" y="2"/>
                    </a:cubicBezTo>
                    <a:cubicBezTo>
                      <a:pt x="50" y="3"/>
                      <a:pt x="49" y="3"/>
                      <a:pt x="48" y="3"/>
                    </a:cubicBezTo>
                    <a:cubicBezTo>
                      <a:pt x="48" y="3"/>
                      <a:pt x="47" y="3"/>
                      <a:pt x="47" y="3"/>
                    </a:cubicBezTo>
                    <a:cubicBezTo>
                      <a:pt x="47" y="3"/>
                      <a:pt x="46" y="3"/>
                      <a:pt x="46" y="3"/>
                    </a:cubicBezTo>
                    <a:cubicBezTo>
                      <a:pt x="46" y="3"/>
                      <a:pt x="46" y="4"/>
                      <a:pt x="45" y="4"/>
                    </a:cubicBezTo>
                    <a:cubicBezTo>
                      <a:pt x="45" y="4"/>
                      <a:pt x="45" y="5"/>
                      <a:pt x="44" y="5"/>
                    </a:cubicBezTo>
                    <a:cubicBezTo>
                      <a:pt x="44" y="5"/>
                      <a:pt x="42" y="6"/>
                      <a:pt x="42" y="6"/>
                    </a:cubicBezTo>
                    <a:cubicBezTo>
                      <a:pt x="42" y="6"/>
                      <a:pt x="42" y="5"/>
                      <a:pt x="42" y="5"/>
                    </a:cubicBezTo>
                    <a:cubicBezTo>
                      <a:pt x="41" y="5"/>
                      <a:pt x="41" y="6"/>
                      <a:pt x="41" y="6"/>
                    </a:cubicBezTo>
                    <a:cubicBezTo>
                      <a:pt x="41" y="6"/>
                      <a:pt x="40" y="6"/>
                      <a:pt x="40" y="6"/>
                    </a:cubicBezTo>
                    <a:cubicBezTo>
                      <a:pt x="40" y="6"/>
                      <a:pt x="39" y="6"/>
                      <a:pt x="39" y="6"/>
                    </a:cubicBezTo>
                    <a:cubicBezTo>
                      <a:pt x="38" y="6"/>
                      <a:pt x="38" y="6"/>
                      <a:pt x="38" y="6"/>
                    </a:cubicBezTo>
                    <a:cubicBezTo>
                      <a:pt x="37" y="6"/>
                      <a:pt x="37" y="6"/>
                      <a:pt x="37" y="7"/>
                    </a:cubicBezTo>
                    <a:cubicBezTo>
                      <a:pt x="36" y="7"/>
                      <a:pt x="35" y="7"/>
                      <a:pt x="36" y="7"/>
                    </a:cubicBezTo>
                    <a:cubicBezTo>
                      <a:pt x="36" y="7"/>
                      <a:pt x="36" y="7"/>
                      <a:pt x="36" y="7"/>
                    </a:cubicBezTo>
                    <a:cubicBezTo>
                      <a:pt x="36" y="8"/>
                      <a:pt x="37" y="8"/>
                      <a:pt x="37" y="8"/>
                    </a:cubicBezTo>
                    <a:cubicBezTo>
                      <a:pt x="37" y="8"/>
                      <a:pt x="37" y="8"/>
                      <a:pt x="37" y="8"/>
                    </a:cubicBezTo>
                    <a:cubicBezTo>
                      <a:pt x="37" y="9"/>
                      <a:pt x="38" y="9"/>
                      <a:pt x="38" y="9"/>
                    </a:cubicBezTo>
                    <a:cubicBezTo>
                      <a:pt x="38" y="9"/>
                      <a:pt x="37" y="9"/>
                      <a:pt x="37" y="10"/>
                    </a:cubicBezTo>
                    <a:cubicBezTo>
                      <a:pt x="37" y="10"/>
                      <a:pt x="37" y="10"/>
                      <a:pt x="37" y="10"/>
                    </a:cubicBezTo>
                    <a:cubicBezTo>
                      <a:pt x="37" y="10"/>
                      <a:pt x="37" y="10"/>
                      <a:pt x="38" y="10"/>
                    </a:cubicBezTo>
                    <a:cubicBezTo>
                      <a:pt x="38" y="10"/>
                      <a:pt x="38" y="10"/>
                      <a:pt x="38" y="10"/>
                    </a:cubicBezTo>
                    <a:cubicBezTo>
                      <a:pt x="38" y="10"/>
                      <a:pt x="39" y="10"/>
                      <a:pt x="39" y="10"/>
                    </a:cubicBezTo>
                    <a:cubicBezTo>
                      <a:pt x="39" y="11"/>
                      <a:pt x="39" y="11"/>
                      <a:pt x="38" y="11"/>
                    </a:cubicBezTo>
                    <a:cubicBezTo>
                      <a:pt x="38" y="11"/>
                      <a:pt x="38" y="11"/>
                      <a:pt x="38" y="12"/>
                    </a:cubicBezTo>
                    <a:cubicBezTo>
                      <a:pt x="38" y="12"/>
                      <a:pt x="38" y="12"/>
                      <a:pt x="38" y="12"/>
                    </a:cubicBezTo>
                    <a:cubicBezTo>
                      <a:pt x="37" y="13"/>
                      <a:pt x="37" y="12"/>
                      <a:pt x="37" y="12"/>
                    </a:cubicBezTo>
                    <a:cubicBezTo>
                      <a:pt x="36" y="12"/>
                      <a:pt x="36" y="12"/>
                      <a:pt x="35" y="12"/>
                    </a:cubicBezTo>
                    <a:cubicBezTo>
                      <a:pt x="35" y="13"/>
                      <a:pt x="35" y="13"/>
                      <a:pt x="34" y="13"/>
                    </a:cubicBezTo>
                    <a:cubicBezTo>
                      <a:pt x="34" y="13"/>
                      <a:pt x="34" y="13"/>
                      <a:pt x="34" y="12"/>
                    </a:cubicBezTo>
                    <a:cubicBezTo>
                      <a:pt x="34" y="12"/>
                      <a:pt x="35" y="12"/>
                      <a:pt x="35" y="12"/>
                    </a:cubicBezTo>
                    <a:cubicBezTo>
                      <a:pt x="35" y="12"/>
                      <a:pt x="36" y="12"/>
                      <a:pt x="35" y="11"/>
                    </a:cubicBezTo>
                    <a:cubicBezTo>
                      <a:pt x="35" y="11"/>
                      <a:pt x="35" y="11"/>
                      <a:pt x="35" y="11"/>
                    </a:cubicBezTo>
                    <a:cubicBezTo>
                      <a:pt x="34" y="11"/>
                      <a:pt x="34" y="11"/>
                      <a:pt x="33" y="11"/>
                    </a:cubicBezTo>
                    <a:cubicBezTo>
                      <a:pt x="33" y="11"/>
                      <a:pt x="33" y="11"/>
                      <a:pt x="32" y="11"/>
                    </a:cubicBezTo>
                    <a:cubicBezTo>
                      <a:pt x="32" y="11"/>
                      <a:pt x="31" y="11"/>
                      <a:pt x="31" y="12"/>
                    </a:cubicBezTo>
                    <a:cubicBezTo>
                      <a:pt x="31" y="12"/>
                      <a:pt x="30" y="12"/>
                      <a:pt x="30" y="12"/>
                    </a:cubicBezTo>
                    <a:cubicBezTo>
                      <a:pt x="30" y="12"/>
                      <a:pt x="30" y="12"/>
                      <a:pt x="29" y="13"/>
                    </a:cubicBezTo>
                    <a:cubicBezTo>
                      <a:pt x="29" y="13"/>
                      <a:pt x="28" y="12"/>
                      <a:pt x="28" y="12"/>
                    </a:cubicBezTo>
                    <a:cubicBezTo>
                      <a:pt x="27" y="13"/>
                      <a:pt x="27" y="13"/>
                      <a:pt x="27" y="13"/>
                    </a:cubicBezTo>
                    <a:cubicBezTo>
                      <a:pt x="27" y="13"/>
                      <a:pt x="26" y="13"/>
                      <a:pt x="26" y="13"/>
                    </a:cubicBezTo>
                    <a:cubicBezTo>
                      <a:pt x="25" y="13"/>
                      <a:pt x="25" y="13"/>
                      <a:pt x="25" y="14"/>
                    </a:cubicBezTo>
                    <a:cubicBezTo>
                      <a:pt x="24" y="14"/>
                      <a:pt x="24" y="14"/>
                      <a:pt x="24" y="14"/>
                    </a:cubicBezTo>
                    <a:cubicBezTo>
                      <a:pt x="24" y="15"/>
                      <a:pt x="24" y="15"/>
                      <a:pt x="24" y="15"/>
                    </a:cubicBezTo>
                    <a:cubicBezTo>
                      <a:pt x="25" y="15"/>
                      <a:pt x="26" y="14"/>
                      <a:pt x="26" y="15"/>
                    </a:cubicBezTo>
                    <a:cubicBezTo>
                      <a:pt x="26" y="15"/>
                      <a:pt x="25" y="15"/>
                      <a:pt x="25" y="15"/>
                    </a:cubicBezTo>
                    <a:cubicBezTo>
                      <a:pt x="25" y="15"/>
                      <a:pt x="25" y="15"/>
                      <a:pt x="24" y="16"/>
                    </a:cubicBezTo>
                    <a:cubicBezTo>
                      <a:pt x="24" y="16"/>
                      <a:pt x="24" y="16"/>
                      <a:pt x="24" y="16"/>
                    </a:cubicBezTo>
                    <a:cubicBezTo>
                      <a:pt x="24" y="16"/>
                      <a:pt x="24" y="16"/>
                      <a:pt x="24" y="16"/>
                    </a:cubicBezTo>
                    <a:cubicBezTo>
                      <a:pt x="25" y="17"/>
                      <a:pt x="25" y="17"/>
                      <a:pt x="25" y="17"/>
                    </a:cubicBezTo>
                    <a:cubicBezTo>
                      <a:pt x="25" y="17"/>
                      <a:pt x="26" y="16"/>
                      <a:pt x="26" y="16"/>
                    </a:cubicBezTo>
                    <a:cubicBezTo>
                      <a:pt x="27" y="16"/>
                      <a:pt x="27" y="16"/>
                      <a:pt x="27" y="16"/>
                    </a:cubicBezTo>
                    <a:cubicBezTo>
                      <a:pt x="28" y="16"/>
                      <a:pt x="28" y="16"/>
                      <a:pt x="28" y="16"/>
                    </a:cubicBezTo>
                    <a:cubicBezTo>
                      <a:pt x="28" y="16"/>
                      <a:pt x="29" y="16"/>
                      <a:pt x="29" y="16"/>
                    </a:cubicBezTo>
                    <a:cubicBezTo>
                      <a:pt x="29" y="16"/>
                      <a:pt x="29" y="16"/>
                      <a:pt x="30" y="16"/>
                    </a:cubicBezTo>
                    <a:cubicBezTo>
                      <a:pt x="31" y="17"/>
                      <a:pt x="32" y="15"/>
                      <a:pt x="32" y="16"/>
                    </a:cubicBezTo>
                    <a:cubicBezTo>
                      <a:pt x="32" y="16"/>
                      <a:pt x="31" y="16"/>
                      <a:pt x="31" y="16"/>
                    </a:cubicBezTo>
                    <a:cubicBezTo>
                      <a:pt x="31" y="17"/>
                      <a:pt x="32" y="17"/>
                      <a:pt x="31" y="18"/>
                    </a:cubicBezTo>
                    <a:cubicBezTo>
                      <a:pt x="31" y="18"/>
                      <a:pt x="31" y="18"/>
                      <a:pt x="31" y="18"/>
                    </a:cubicBezTo>
                    <a:cubicBezTo>
                      <a:pt x="30" y="18"/>
                      <a:pt x="30" y="17"/>
                      <a:pt x="29" y="17"/>
                    </a:cubicBezTo>
                    <a:cubicBezTo>
                      <a:pt x="29" y="18"/>
                      <a:pt x="29" y="18"/>
                      <a:pt x="29" y="18"/>
                    </a:cubicBezTo>
                    <a:cubicBezTo>
                      <a:pt x="28" y="18"/>
                      <a:pt x="29" y="19"/>
                      <a:pt x="28" y="19"/>
                    </a:cubicBezTo>
                    <a:cubicBezTo>
                      <a:pt x="28" y="19"/>
                      <a:pt x="27" y="19"/>
                      <a:pt x="27" y="19"/>
                    </a:cubicBezTo>
                    <a:cubicBezTo>
                      <a:pt x="26" y="20"/>
                      <a:pt x="26" y="20"/>
                      <a:pt x="25" y="20"/>
                    </a:cubicBezTo>
                    <a:cubicBezTo>
                      <a:pt x="25" y="20"/>
                      <a:pt x="25" y="21"/>
                      <a:pt x="24" y="20"/>
                    </a:cubicBezTo>
                    <a:cubicBezTo>
                      <a:pt x="24" y="20"/>
                      <a:pt x="24" y="20"/>
                      <a:pt x="24" y="20"/>
                    </a:cubicBezTo>
                    <a:cubicBezTo>
                      <a:pt x="23" y="20"/>
                      <a:pt x="23" y="20"/>
                      <a:pt x="23" y="20"/>
                    </a:cubicBezTo>
                    <a:cubicBezTo>
                      <a:pt x="22" y="20"/>
                      <a:pt x="22" y="20"/>
                      <a:pt x="22" y="20"/>
                    </a:cubicBezTo>
                    <a:cubicBezTo>
                      <a:pt x="21" y="20"/>
                      <a:pt x="21" y="20"/>
                      <a:pt x="21" y="21"/>
                    </a:cubicBezTo>
                    <a:cubicBezTo>
                      <a:pt x="21" y="21"/>
                      <a:pt x="21" y="21"/>
                      <a:pt x="21" y="21"/>
                    </a:cubicBezTo>
                    <a:cubicBezTo>
                      <a:pt x="20" y="21"/>
                      <a:pt x="20" y="21"/>
                      <a:pt x="20" y="21"/>
                    </a:cubicBezTo>
                    <a:cubicBezTo>
                      <a:pt x="20" y="22"/>
                      <a:pt x="20" y="22"/>
                      <a:pt x="19" y="22"/>
                    </a:cubicBezTo>
                    <a:cubicBezTo>
                      <a:pt x="19" y="22"/>
                      <a:pt x="18" y="22"/>
                      <a:pt x="18" y="22"/>
                    </a:cubicBezTo>
                    <a:cubicBezTo>
                      <a:pt x="17" y="22"/>
                      <a:pt x="17" y="23"/>
                      <a:pt x="16" y="23"/>
                    </a:cubicBezTo>
                    <a:cubicBezTo>
                      <a:pt x="16" y="23"/>
                      <a:pt x="16" y="23"/>
                      <a:pt x="16" y="24"/>
                    </a:cubicBezTo>
                    <a:cubicBezTo>
                      <a:pt x="15" y="24"/>
                      <a:pt x="15" y="23"/>
                      <a:pt x="14" y="24"/>
                    </a:cubicBezTo>
                    <a:cubicBezTo>
                      <a:pt x="14" y="24"/>
                      <a:pt x="14" y="24"/>
                      <a:pt x="14" y="24"/>
                    </a:cubicBezTo>
                    <a:cubicBezTo>
                      <a:pt x="14" y="24"/>
                      <a:pt x="14" y="25"/>
                      <a:pt x="14" y="25"/>
                    </a:cubicBezTo>
                    <a:cubicBezTo>
                      <a:pt x="14" y="25"/>
                      <a:pt x="14" y="25"/>
                      <a:pt x="14" y="26"/>
                    </a:cubicBezTo>
                    <a:cubicBezTo>
                      <a:pt x="14" y="26"/>
                      <a:pt x="14" y="26"/>
                      <a:pt x="13" y="26"/>
                    </a:cubicBezTo>
                    <a:cubicBezTo>
                      <a:pt x="13" y="26"/>
                      <a:pt x="13" y="26"/>
                      <a:pt x="13" y="26"/>
                    </a:cubicBezTo>
                    <a:cubicBezTo>
                      <a:pt x="13" y="26"/>
                      <a:pt x="13" y="26"/>
                      <a:pt x="13" y="27"/>
                    </a:cubicBezTo>
                    <a:cubicBezTo>
                      <a:pt x="12" y="27"/>
                      <a:pt x="13" y="27"/>
                      <a:pt x="13" y="28"/>
                    </a:cubicBezTo>
                    <a:cubicBezTo>
                      <a:pt x="13" y="28"/>
                      <a:pt x="13" y="28"/>
                      <a:pt x="13" y="29"/>
                    </a:cubicBezTo>
                    <a:cubicBezTo>
                      <a:pt x="13" y="29"/>
                      <a:pt x="13" y="29"/>
                      <a:pt x="14" y="29"/>
                    </a:cubicBezTo>
                    <a:cubicBezTo>
                      <a:pt x="14" y="29"/>
                      <a:pt x="14" y="28"/>
                      <a:pt x="15" y="28"/>
                    </a:cubicBezTo>
                    <a:cubicBezTo>
                      <a:pt x="15" y="28"/>
                      <a:pt x="16" y="28"/>
                      <a:pt x="16" y="28"/>
                    </a:cubicBezTo>
                    <a:cubicBezTo>
                      <a:pt x="16" y="28"/>
                      <a:pt x="17" y="28"/>
                      <a:pt x="17" y="28"/>
                    </a:cubicBezTo>
                    <a:cubicBezTo>
                      <a:pt x="17" y="28"/>
                      <a:pt x="17" y="29"/>
                      <a:pt x="17" y="29"/>
                    </a:cubicBezTo>
                    <a:cubicBezTo>
                      <a:pt x="16" y="29"/>
                      <a:pt x="16" y="29"/>
                      <a:pt x="16" y="29"/>
                    </a:cubicBezTo>
                    <a:cubicBezTo>
                      <a:pt x="16" y="30"/>
                      <a:pt x="15" y="29"/>
                      <a:pt x="15" y="30"/>
                    </a:cubicBezTo>
                    <a:cubicBezTo>
                      <a:pt x="15" y="30"/>
                      <a:pt x="15" y="30"/>
                      <a:pt x="15" y="31"/>
                    </a:cubicBezTo>
                    <a:cubicBezTo>
                      <a:pt x="15" y="31"/>
                      <a:pt x="14" y="31"/>
                      <a:pt x="14" y="31"/>
                    </a:cubicBezTo>
                    <a:cubicBezTo>
                      <a:pt x="14" y="31"/>
                      <a:pt x="14" y="31"/>
                      <a:pt x="13" y="32"/>
                    </a:cubicBezTo>
                    <a:cubicBezTo>
                      <a:pt x="13" y="32"/>
                      <a:pt x="13" y="32"/>
                      <a:pt x="13" y="32"/>
                    </a:cubicBezTo>
                    <a:cubicBezTo>
                      <a:pt x="13" y="32"/>
                      <a:pt x="14" y="32"/>
                      <a:pt x="14" y="32"/>
                    </a:cubicBezTo>
                    <a:cubicBezTo>
                      <a:pt x="15" y="32"/>
                      <a:pt x="15" y="32"/>
                      <a:pt x="15" y="32"/>
                    </a:cubicBezTo>
                    <a:cubicBezTo>
                      <a:pt x="16" y="32"/>
                      <a:pt x="16" y="32"/>
                      <a:pt x="16" y="32"/>
                    </a:cubicBezTo>
                    <a:cubicBezTo>
                      <a:pt x="16" y="32"/>
                      <a:pt x="16" y="32"/>
                      <a:pt x="16" y="32"/>
                    </a:cubicBezTo>
                    <a:cubicBezTo>
                      <a:pt x="17" y="31"/>
                      <a:pt x="17" y="31"/>
                      <a:pt x="17" y="31"/>
                    </a:cubicBezTo>
                    <a:cubicBezTo>
                      <a:pt x="17" y="31"/>
                      <a:pt x="18" y="31"/>
                      <a:pt x="18" y="31"/>
                    </a:cubicBezTo>
                    <a:cubicBezTo>
                      <a:pt x="18" y="31"/>
                      <a:pt x="19" y="31"/>
                      <a:pt x="19" y="32"/>
                    </a:cubicBezTo>
                    <a:cubicBezTo>
                      <a:pt x="19" y="32"/>
                      <a:pt x="19" y="32"/>
                      <a:pt x="19" y="32"/>
                    </a:cubicBezTo>
                    <a:cubicBezTo>
                      <a:pt x="19" y="32"/>
                      <a:pt x="18" y="32"/>
                      <a:pt x="19" y="33"/>
                    </a:cubicBezTo>
                    <a:cubicBezTo>
                      <a:pt x="19" y="33"/>
                      <a:pt x="19" y="33"/>
                      <a:pt x="19" y="32"/>
                    </a:cubicBezTo>
                    <a:cubicBezTo>
                      <a:pt x="20" y="32"/>
                      <a:pt x="20" y="32"/>
                      <a:pt x="20" y="32"/>
                    </a:cubicBezTo>
                    <a:cubicBezTo>
                      <a:pt x="20" y="32"/>
                      <a:pt x="20" y="32"/>
                      <a:pt x="20" y="32"/>
                    </a:cubicBezTo>
                    <a:cubicBezTo>
                      <a:pt x="20" y="31"/>
                      <a:pt x="20" y="31"/>
                      <a:pt x="21" y="31"/>
                    </a:cubicBezTo>
                    <a:cubicBezTo>
                      <a:pt x="21" y="31"/>
                      <a:pt x="21" y="31"/>
                      <a:pt x="21" y="31"/>
                    </a:cubicBezTo>
                    <a:cubicBezTo>
                      <a:pt x="21" y="31"/>
                      <a:pt x="22" y="31"/>
                      <a:pt x="22" y="32"/>
                    </a:cubicBezTo>
                    <a:cubicBezTo>
                      <a:pt x="22" y="32"/>
                      <a:pt x="22" y="32"/>
                      <a:pt x="22" y="32"/>
                    </a:cubicBezTo>
                    <a:cubicBezTo>
                      <a:pt x="22" y="32"/>
                      <a:pt x="22" y="32"/>
                      <a:pt x="22" y="32"/>
                    </a:cubicBezTo>
                    <a:cubicBezTo>
                      <a:pt x="23" y="31"/>
                      <a:pt x="24" y="31"/>
                      <a:pt x="24" y="31"/>
                    </a:cubicBezTo>
                    <a:cubicBezTo>
                      <a:pt x="24" y="31"/>
                      <a:pt x="24" y="31"/>
                      <a:pt x="24" y="32"/>
                    </a:cubicBezTo>
                    <a:cubicBezTo>
                      <a:pt x="24" y="32"/>
                      <a:pt x="24" y="32"/>
                      <a:pt x="23" y="32"/>
                    </a:cubicBezTo>
                    <a:cubicBezTo>
                      <a:pt x="23" y="32"/>
                      <a:pt x="22" y="32"/>
                      <a:pt x="22" y="32"/>
                    </a:cubicBezTo>
                    <a:cubicBezTo>
                      <a:pt x="21" y="32"/>
                      <a:pt x="22" y="33"/>
                      <a:pt x="21" y="33"/>
                    </a:cubicBezTo>
                    <a:cubicBezTo>
                      <a:pt x="21" y="33"/>
                      <a:pt x="21" y="33"/>
                      <a:pt x="20" y="33"/>
                    </a:cubicBezTo>
                    <a:cubicBezTo>
                      <a:pt x="20" y="33"/>
                      <a:pt x="20" y="34"/>
                      <a:pt x="20" y="34"/>
                    </a:cubicBezTo>
                    <a:cubicBezTo>
                      <a:pt x="19" y="34"/>
                      <a:pt x="19" y="35"/>
                      <a:pt x="19" y="35"/>
                    </a:cubicBezTo>
                    <a:cubicBezTo>
                      <a:pt x="19" y="35"/>
                      <a:pt x="19" y="35"/>
                      <a:pt x="18" y="35"/>
                    </a:cubicBezTo>
                    <a:cubicBezTo>
                      <a:pt x="18" y="35"/>
                      <a:pt x="17" y="35"/>
                      <a:pt x="17" y="35"/>
                    </a:cubicBezTo>
                    <a:cubicBezTo>
                      <a:pt x="16" y="35"/>
                      <a:pt x="16" y="35"/>
                      <a:pt x="15" y="35"/>
                    </a:cubicBezTo>
                    <a:cubicBezTo>
                      <a:pt x="15" y="36"/>
                      <a:pt x="15" y="36"/>
                      <a:pt x="14" y="36"/>
                    </a:cubicBezTo>
                    <a:cubicBezTo>
                      <a:pt x="14" y="37"/>
                      <a:pt x="14" y="36"/>
                      <a:pt x="13" y="36"/>
                    </a:cubicBezTo>
                    <a:cubicBezTo>
                      <a:pt x="13" y="37"/>
                      <a:pt x="12" y="37"/>
                      <a:pt x="12" y="37"/>
                    </a:cubicBezTo>
                    <a:cubicBezTo>
                      <a:pt x="11" y="37"/>
                      <a:pt x="11" y="37"/>
                      <a:pt x="11" y="38"/>
                    </a:cubicBezTo>
                    <a:cubicBezTo>
                      <a:pt x="10" y="38"/>
                      <a:pt x="10" y="38"/>
                      <a:pt x="9" y="38"/>
                    </a:cubicBezTo>
                    <a:cubicBezTo>
                      <a:pt x="8" y="38"/>
                      <a:pt x="8" y="39"/>
                      <a:pt x="7" y="39"/>
                    </a:cubicBezTo>
                    <a:cubicBezTo>
                      <a:pt x="7" y="39"/>
                      <a:pt x="6" y="38"/>
                      <a:pt x="6" y="39"/>
                    </a:cubicBezTo>
                    <a:cubicBezTo>
                      <a:pt x="6" y="39"/>
                      <a:pt x="5" y="39"/>
                      <a:pt x="5" y="39"/>
                    </a:cubicBezTo>
                    <a:cubicBezTo>
                      <a:pt x="5" y="39"/>
                      <a:pt x="5" y="39"/>
                      <a:pt x="4" y="39"/>
                    </a:cubicBezTo>
                    <a:cubicBezTo>
                      <a:pt x="3" y="40"/>
                      <a:pt x="3" y="39"/>
                      <a:pt x="2" y="40"/>
                    </a:cubicBezTo>
                    <a:cubicBezTo>
                      <a:pt x="2" y="40"/>
                      <a:pt x="2" y="40"/>
                      <a:pt x="1" y="40"/>
                    </a:cubicBezTo>
                    <a:cubicBezTo>
                      <a:pt x="1" y="40"/>
                      <a:pt x="1" y="40"/>
                      <a:pt x="1" y="41"/>
                    </a:cubicBezTo>
                    <a:cubicBezTo>
                      <a:pt x="0" y="41"/>
                      <a:pt x="0" y="41"/>
                      <a:pt x="0" y="41"/>
                    </a:cubicBezTo>
                    <a:cubicBezTo>
                      <a:pt x="0" y="42"/>
                      <a:pt x="0" y="42"/>
                      <a:pt x="1" y="42"/>
                    </a:cubicBezTo>
                    <a:cubicBezTo>
                      <a:pt x="1" y="42"/>
                      <a:pt x="2" y="42"/>
                      <a:pt x="2" y="41"/>
                    </a:cubicBezTo>
                    <a:cubicBezTo>
                      <a:pt x="3" y="41"/>
                      <a:pt x="3" y="41"/>
                      <a:pt x="3" y="41"/>
                    </a:cubicBezTo>
                    <a:cubicBezTo>
                      <a:pt x="4" y="41"/>
                      <a:pt x="4" y="41"/>
                      <a:pt x="5" y="40"/>
                    </a:cubicBezTo>
                    <a:cubicBezTo>
                      <a:pt x="5" y="40"/>
                      <a:pt x="5" y="40"/>
                      <a:pt x="6" y="40"/>
                    </a:cubicBezTo>
                    <a:cubicBezTo>
                      <a:pt x="6" y="40"/>
                      <a:pt x="6" y="40"/>
                      <a:pt x="7" y="40"/>
                    </a:cubicBezTo>
                    <a:cubicBezTo>
                      <a:pt x="7" y="40"/>
                      <a:pt x="7" y="40"/>
                      <a:pt x="8" y="40"/>
                    </a:cubicBezTo>
                    <a:cubicBezTo>
                      <a:pt x="8" y="40"/>
                      <a:pt x="8" y="40"/>
                      <a:pt x="9" y="40"/>
                    </a:cubicBezTo>
                    <a:cubicBezTo>
                      <a:pt x="9" y="40"/>
                      <a:pt x="10" y="40"/>
                      <a:pt x="10" y="40"/>
                    </a:cubicBezTo>
                    <a:cubicBezTo>
                      <a:pt x="11" y="39"/>
                      <a:pt x="11" y="39"/>
                      <a:pt x="11" y="39"/>
                    </a:cubicBezTo>
                    <a:cubicBezTo>
                      <a:pt x="11" y="39"/>
                      <a:pt x="12" y="39"/>
                      <a:pt x="12" y="39"/>
                    </a:cubicBezTo>
                    <a:cubicBezTo>
                      <a:pt x="13" y="39"/>
                      <a:pt x="13" y="39"/>
                      <a:pt x="13" y="39"/>
                    </a:cubicBezTo>
                    <a:cubicBezTo>
                      <a:pt x="14" y="38"/>
                      <a:pt x="14" y="38"/>
                      <a:pt x="14" y="38"/>
                    </a:cubicBezTo>
                    <a:cubicBezTo>
                      <a:pt x="15" y="37"/>
                      <a:pt x="15" y="37"/>
                      <a:pt x="16" y="37"/>
                    </a:cubicBezTo>
                    <a:cubicBezTo>
                      <a:pt x="16" y="37"/>
                      <a:pt x="17" y="37"/>
                      <a:pt x="17" y="37"/>
                    </a:cubicBezTo>
                    <a:cubicBezTo>
                      <a:pt x="18" y="37"/>
                      <a:pt x="18" y="37"/>
                      <a:pt x="19" y="37"/>
                    </a:cubicBezTo>
                    <a:cubicBezTo>
                      <a:pt x="19" y="37"/>
                      <a:pt x="19" y="36"/>
                      <a:pt x="20" y="36"/>
                    </a:cubicBezTo>
                    <a:cubicBezTo>
                      <a:pt x="20" y="36"/>
                      <a:pt x="20" y="36"/>
                      <a:pt x="20" y="35"/>
                    </a:cubicBezTo>
                    <a:cubicBezTo>
                      <a:pt x="20" y="35"/>
                      <a:pt x="21" y="35"/>
                      <a:pt x="21" y="35"/>
                    </a:cubicBezTo>
                    <a:cubicBezTo>
                      <a:pt x="22" y="35"/>
                      <a:pt x="22" y="35"/>
                      <a:pt x="22" y="34"/>
                    </a:cubicBezTo>
                    <a:cubicBezTo>
                      <a:pt x="23" y="34"/>
                      <a:pt x="23" y="34"/>
                      <a:pt x="23" y="34"/>
                    </a:cubicBezTo>
                    <a:cubicBezTo>
                      <a:pt x="24" y="34"/>
                      <a:pt x="24" y="34"/>
                      <a:pt x="24" y="34"/>
                    </a:cubicBezTo>
                    <a:cubicBezTo>
                      <a:pt x="25" y="34"/>
                      <a:pt x="25" y="34"/>
                      <a:pt x="25" y="33"/>
                    </a:cubicBezTo>
                    <a:cubicBezTo>
                      <a:pt x="26" y="33"/>
                      <a:pt x="26" y="33"/>
                      <a:pt x="27" y="33"/>
                    </a:cubicBezTo>
                    <a:cubicBezTo>
                      <a:pt x="27" y="33"/>
                      <a:pt x="28" y="33"/>
                      <a:pt x="28" y="33"/>
                    </a:cubicBezTo>
                    <a:cubicBezTo>
                      <a:pt x="28" y="33"/>
                      <a:pt x="28" y="33"/>
                      <a:pt x="29" y="32"/>
                    </a:cubicBezTo>
                    <a:cubicBezTo>
                      <a:pt x="29" y="32"/>
                      <a:pt x="29" y="32"/>
                      <a:pt x="29" y="32"/>
                    </a:cubicBezTo>
                    <a:cubicBezTo>
                      <a:pt x="30" y="32"/>
                      <a:pt x="30" y="32"/>
                      <a:pt x="30" y="32"/>
                    </a:cubicBezTo>
                    <a:cubicBezTo>
                      <a:pt x="30" y="32"/>
                      <a:pt x="30" y="31"/>
                      <a:pt x="30" y="31"/>
                    </a:cubicBezTo>
                    <a:cubicBezTo>
                      <a:pt x="31" y="31"/>
                      <a:pt x="31" y="32"/>
                      <a:pt x="31" y="31"/>
                    </a:cubicBezTo>
                    <a:cubicBezTo>
                      <a:pt x="32" y="31"/>
                      <a:pt x="31" y="31"/>
                      <a:pt x="31" y="30"/>
                    </a:cubicBezTo>
                    <a:cubicBezTo>
                      <a:pt x="31" y="30"/>
                      <a:pt x="31" y="30"/>
                      <a:pt x="32" y="30"/>
                    </a:cubicBezTo>
                    <a:cubicBezTo>
                      <a:pt x="32" y="29"/>
                      <a:pt x="33" y="29"/>
                      <a:pt x="33" y="29"/>
                    </a:cubicBezTo>
                    <a:cubicBezTo>
                      <a:pt x="34" y="29"/>
                      <a:pt x="34" y="29"/>
                      <a:pt x="34" y="29"/>
                    </a:cubicBezTo>
                    <a:cubicBezTo>
                      <a:pt x="35" y="29"/>
                      <a:pt x="35" y="29"/>
                      <a:pt x="35" y="29"/>
                    </a:cubicBezTo>
                    <a:cubicBezTo>
                      <a:pt x="36" y="29"/>
                      <a:pt x="36" y="29"/>
                      <a:pt x="37" y="28"/>
                    </a:cubicBezTo>
                    <a:cubicBezTo>
                      <a:pt x="37" y="28"/>
                      <a:pt x="37" y="28"/>
                      <a:pt x="37" y="27"/>
                    </a:cubicBezTo>
                    <a:cubicBezTo>
                      <a:pt x="38" y="27"/>
                      <a:pt x="38" y="27"/>
                      <a:pt x="38" y="27"/>
                    </a:cubicBezTo>
                    <a:cubicBezTo>
                      <a:pt x="39" y="27"/>
                      <a:pt x="39" y="26"/>
                      <a:pt x="39" y="26"/>
                    </a:cubicBezTo>
                    <a:cubicBezTo>
                      <a:pt x="40" y="26"/>
                      <a:pt x="40" y="26"/>
                      <a:pt x="41" y="26"/>
                    </a:cubicBezTo>
                    <a:cubicBezTo>
                      <a:pt x="41" y="26"/>
                      <a:pt x="41" y="26"/>
                      <a:pt x="41" y="26"/>
                    </a:cubicBezTo>
                    <a:cubicBezTo>
                      <a:pt x="41" y="26"/>
                      <a:pt x="41" y="26"/>
                      <a:pt x="42" y="25"/>
                    </a:cubicBezTo>
                    <a:cubicBezTo>
                      <a:pt x="42" y="25"/>
                      <a:pt x="42" y="25"/>
                      <a:pt x="43" y="25"/>
                    </a:cubicBezTo>
                    <a:cubicBezTo>
                      <a:pt x="43" y="25"/>
                      <a:pt x="43" y="25"/>
                      <a:pt x="43" y="25"/>
                    </a:cubicBezTo>
                    <a:cubicBezTo>
                      <a:pt x="44" y="25"/>
                      <a:pt x="44" y="24"/>
                      <a:pt x="44" y="25"/>
                    </a:cubicBezTo>
                    <a:cubicBezTo>
                      <a:pt x="45" y="25"/>
                      <a:pt x="44" y="25"/>
                      <a:pt x="44" y="25"/>
                    </a:cubicBezTo>
                    <a:cubicBezTo>
                      <a:pt x="44" y="26"/>
                      <a:pt x="44" y="26"/>
                      <a:pt x="43" y="26"/>
                    </a:cubicBezTo>
                    <a:cubicBezTo>
                      <a:pt x="43" y="26"/>
                      <a:pt x="42" y="26"/>
                      <a:pt x="42" y="26"/>
                    </a:cubicBezTo>
                    <a:cubicBezTo>
                      <a:pt x="42" y="26"/>
                      <a:pt x="42" y="26"/>
                      <a:pt x="41" y="26"/>
                    </a:cubicBezTo>
                    <a:cubicBezTo>
                      <a:pt x="41" y="26"/>
                      <a:pt x="41" y="26"/>
                      <a:pt x="41" y="26"/>
                    </a:cubicBezTo>
                    <a:cubicBezTo>
                      <a:pt x="40" y="27"/>
                      <a:pt x="40" y="27"/>
                      <a:pt x="40" y="27"/>
                    </a:cubicBezTo>
                    <a:cubicBezTo>
                      <a:pt x="39" y="28"/>
                      <a:pt x="39" y="28"/>
                      <a:pt x="39" y="28"/>
                    </a:cubicBezTo>
                    <a:cubicBezTo>
                      <a:pt x="38" y="28"/>
                      <a:pt x="38" y="28"/>
                      <a:pt x="38" y="28"/>
                    </a:cubicBezTo>
                    <a:cubicBezTo>
                      <a:pt x="37" y="28"/>
                      <a:pt x="37" y="28"/>
                      <a:pt x="37" y="28"/>
                    </a:cubicBezTo>
                    <a:cubicBezTo>
                      <a:pt x="37" y="29"/>
                      <a:pt x="37" y="29"/>
                      <a:pt x="37" y="29"/>
                    </a:cubicBezTo>
                    <a:cubicBezTo>
                      <a:pt x="36" y="29"/>
                      <a:pt x="36" y="29"/>
                      <a:pt x="36" y="29"/>
                    </a:cubicBezTo>
                    <a:cubicBezTo>
                      <a:pt x="35" y="30"/>
                      <a:pt x="35" y="30"/>
                      <a:pt x="35" y="30"/>
                    </a:cubicBezTo>
                    <a:cubicBezTo>
                      <a:pt x="35" y="31"/>
                      <a:pt x="36" y="30"/>
                      <a:pt x="36" y="30"/>
                    </a:cubicBezTo>
                    <a:cubicBezTo>
                      <a:pt x="37" y="31"/>
                      <a:pt x="37" y="31"/>
                      <a:pt x="38" y="30"/>
                    </a:cubicBezTo>
                    <a:cubicBezTo>
                      <a:pt x="38" y="30"/>
                      <a:pt x="38" y="30"/>
                      <a:pt x="39" y="30"/>
                    </a:cubicBezTo>
                    <a:cubicBezTo>
                      <a:pt x="39" y="30"/>
                      <a:pt x="39" y="29"/>
                      <a:pt x="40" y="29"/>
                    </a:cubicBezTo>
                    <a:cubicBezTo>
                      <a:pt x="40" y="29"/>
                      <a:pt x="41" y="29"/>
                      <a:pt x="41" y="29"/>
                    </a:cubicBezTo>
                    <a:cubicBezTo>
                      <a:pt x="41" y="29"/>
                      <a:pt x="42" y="29"/>
                      <a:pt x="42" y="29"/>
                    </a:cubicBezTo>
                    <a:cubicBezTo>
                      <a:pt x="43" y="29"/>
                      <a:pt x="43" y="29"/>
                      <a:pt x="43" y="28"/>
                    </a:cubicBezTo>
                    <a:cubicBezTo>
                      <a:pt x="43" y="28"/>
                      <a:pt x="44" y="28"/>
                      <a:pt x="44" y="28"/>
                    </a:cubicBezTo>
                    <a:cubicBezTo>
                      <a:pt x="44" y="28"/>
                      <a:pt x="44" y="28"/>
                      <a:pt x="45" y="28"/>
                    </a:cubicBezTo>
                    <a:cubicBezTo>
                      <a:pt x="45" y="28"/>
                      <a:pt x="46" y="28"/>
                      <a:pt x="46" y="28"/>
                    </a:cubicBezTo>
                    <a:cubicBezTo>
                      <a:pt x="47" y="28"/>
                      <a:pt x="47" y="28"/>
                      <a:pt x="47" y="28"/>
                    </a:cubicBezTo>
                    <a:cubicBezTo>
                      <a:pt x="47" y="27"/>
                      <a:pt x="47" y="27"/>
                      <a:pt x="47" y="27"/>
                    </a:cubicBezTo>
                    <a:cubicBezTo>
                      <a:pt x="47" y="26"/>
                      <a:pt x="47" y="26"/>
                      <a:pt x="47" y="26"/>
                    </a:cubicBezTo>
                    <a:cubicBezTo>
                      <a:pt x="47" y="26"/>
                      <a:pt x="47" y="26"/>
                      <a:pt x="47" y="26"/>
                    </a:cubicBezTo>
                    <a:cubicBezTo>
                      <a:pt x="47" y="25"/>
                      <a:pt x="48" y="25"/>
                      <a:pt x="48" y="25"/>
                    </a:cubicBezTo>
                    <a:cubicBezTo>
                      <a:pt x="49" y="25"/>
                      <a:pt x="49" y="25"/>
                      <a:pt x="50" y="26"/>
                    </a:cubicBezTo>
                    <a:cubicBezTo>
                      <a:pt x="50" y="26"/>
                      <a:pt x="50" y="26"/>
                      <a:pt x="50" y="26"/>
                    </a:cubicBezTo>
                    <a:cubicBezTo>
                      <a:pt x="50" y="26"/>
                      <a:pt x="50" y="26"/>
                      <a:pt x="50" y="26"/>
                    </a:cubicBezTo>
                    <a:cubicBezTo>
                      <a:pt x="51" y="27"/>
                      <a:pt x="51" y="27"/>
                      <a:pt x="51" y="27"/>
                    </a:cubicBezTo>
                    <a:cubicBezTo>
                      <a:pt x="52" y="28"/>
                      <a:pt x="52" y="28"/>
                      <a:pt x="53" y="28"/>
                    </a:cubicBezTo>
                    <a:cubicBezTo>
                      <a:pt x="54" y="28"/>
                      <a:pt x="54" y="28"/>
                      <a:pt x="54" y="28"/>
                    </a:cubicBezTo>
                    <a:cubicBezTo>
                      <a:pt x="55" y="28"/>
                      <a:pt x="55" y="28"/>
                      <a:pt x="55" y="28"/>
                    </a:cubicBezTo>
                    <a:cubicBezTo>
                      <a:pt x="56" y="28"/>
                      <a:pt x="56" y="28"/>
                      <a:pt x="57" y="2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 name="Freeform 435"/>
              <p:cNvSpPr>
                <a:spLocks/>
              </p:cNvSpPr>
              <p:nvPr/>
            </p:nvSpPr>
            <p:spPr bwMode="auto">
              <a:xfrm>
                <a:off x="1073151" y="1550989"/>
                <a:ext cx="1501775" cy="757238"/>
              </a:xfrm>
              <a:custGeom>
                <a:avLst/>
                <a:gdLst>
                  <a:gd name="T0" fmla="*/ 34 w 139"/>
                  <a:gd name="T1" fmla="*/ 52 h 70"/>
                  <a:gd name="T2" fmla="*/ 37 w 139"/>
                  <a:gd name="T3" fmla="*/ 58 h 70"/>
                  <a:gd name="T4" fmla="*/ 44 w 139"/>
                  <a:gd name="T5" fmla="*/ 56 h 70"/>
                  <a:gd name="T6" fmla="*/ 46 w 139"/>
                  <a:gd name="T7" fmla="*/ 62 h 70"/>
                  <a:gd name="T8" fmla="*/ 51 w 139"/>
                  <a:gd name="T9" fmla="*/ 67 h 70"/>
                  <a:gd name="T10" fmla="*/ 52 w 139"/>
                  <a:gd name="T11" fmla="*/ 63 h 70"/>
                  <a:gd name="T12" fmla="*/ 57 w 139"/>
                  <a:gd name="T13" fmla="*/ 59 h 70"/>
                  <a:gd name="T14" fmla="*/ 63 w 139"/>
                  <a:gd name="T15" fmla="*/ 56 h 70"/>
                  <a:gd name="T16" fmla="*/ 68 w 139"/>
                  <a:gd name="T17" fmla="*/ 58 h 70"/>
                  <a:gd name="T18" fmla="*/ 73 w 139"/>
                  <a:gd name="T19" fmla="*/ 58 h 70"/>
                  <a:gd name="T20" fmla="*/ 75 w 139"/>
                  <a:gd name="T21" fmla="*/ 54 h 70"/>
                  <a:gd name="T22" fmla="*/ 82 w 139"/>
                  <a:gd name="T23" fmla="*/ 55 h 70"/>
                  <a:gd name="T24" fmla="*/ 87 w 139"/>
                  <a:gd name="T25" fmla="*/ 56 h 70"/>
                  <a:gd name="T26" fmla="*/ 89 w 139"/>
                  <a:gd name="T27" fmla="*/ 62 h 70"/>
                  <a:gd name="T28" fmla="*/ 91 w 139"/>
                  <a:gd name="T29" fmla="*/ 69 h 70"/>
                  <a:gd name="T30" fmla="*/ 94 w 139"/>
                  <a:gd name="T31" fmla="*/ 64 h 70"/>
                  <a:gd name="T32" fmla="*/ 93 w 139"/>
                  <a:gd name="T33" fmla="*/ 56 h 70"/>
                  <a:gd name="T34" fmla="*/ 96 w 139"/>
                  <a:gd name="T35" fmla="*/ 48 h 70"/>
                  <a:gd name="T36" fmla="*/ 102 w 139"/>
                  <a:gd name="T37" fmla="*/ 44 h 70"/>
                  <a:gd name="T38" fmla="*/ 108 w 139"/>
                  <a:gd name="T39" fmla="*/ 40 h 70"/>
                  <a:gd name="T40" fmla="*/ 110 w 139"/>
                  <a:gd name="T41" fmla="*/ 36 h 70"/>
                  <a:gd name="T42" fmla="*/ 110 w 139"/>
                  <a:gd name="T43" fmla="*/ 31 h 70"/>
                  <a:gd name="T44" fmla="*/ 111 w 139"/>
                  <a:gd name="T45" fmla="*/ 33 h 70"/>
                  <a:gd name="T46" fmla="*/ 114 w 139"/>
                  <a:gd name="T47" fmla="*/ 31 h 70"/>
                  <a:gd name="T48" fmla="*/ 118 w 139"/>
                  <a:gd name="T49" fmla="*/ 26 h 70"/>
                  <a:gd name="T50" fmla="*/ 122 w 139"/>
                  <a:gd name="T51" fmla="*/ 24 h 70"/>
                  <a:gd name="T52" fmla="*/ 129 w 139"/>
                  <a:gd name="T53" fmla="*/ 22 h 70"/>
                  <a:gd name="T54" fmla="*/ 128 w 139"/>
                  <a:gd name="T55" fmla="*/ 18 h 70"/>
                  <a:gd name="T56" fmla="*/ 133 w 139"/>
                  <a:gd name="T57" fmla="*/ 15 h 70"/>
                  <a:gd name="T58" fmla="*/ 138 w 139"/>
                  <a:gd name="T59" fmla="*/ 13 h 70"/>
                  <a:gd name="T60" fmla="*/ 137 w 139"/>
                  <a:gd name="T61" fmla="*/ 6 h 70"/>
                  <a:gd name="T62" fmla="*/ 131 w 139"/>
                  <a:gd name="T63" fmla="*/ 11 h 70"/>
                  <a:gd name="T64" fmla="*/ 124 w 139"/>
                  <a:gd name="T65" fmla="*/ 13 h 70"/>
                  <a:gd name="T66" fmla="*/ 116 w 139"/>
                  <a:gd name="T67" fmla="*/ 14 h 70"/>
                  <a:gd name="T68" fmla="*/ 110 w 139"/>
                  <a:gd name="T69" fmla="*/ 16 h 70"/>
                  <a:gd name="T70" fmla="*/ 107 w 139"/>
                  <a:gd name="T71" fmla="*/ 18 h 70"/>
                  <a:gd name="T72" fmla="*/ 101 w 139"/>
                  <a:gd name="T73" fmla="*/ 20 h 70"/>
                  <a:gd name="T74" fmla="*/ 98 w 139"/>
                  <a:gd name="T75" fmla="*/ 21 h 70"/>
                  <a:gd name="T76" fmla="*/ 102 w 139"/>
                  <a:gd name="T77" fmla="*/ 17 h 70"/>
                  <a:gd name="T78" fmla="*/ 105 w 139"/>
                  <a:gd name="T79" fmla="*/ 13 h 70"/>
                  <a:gd name="T80" fmla="*/ 109 w 139"/>
                  <a:gd name="T81" fmla="*/ 12 h 70"/>
                  <a:gd name="T82" fmla="*/ 102 w 139"/>
                  <a:gd name="T83" fmla="*/ 8 h 70"/>
                  <a:gd name="T84" fmla="*/ 101 w 139"/>
                  <a:gd name="T85" fmla="*/ 6 h 70"/>
                  <a:gd name="T86" fmla="*/ 99 w 139"/>
                  <a:gd name="T87" fmla="*/ 2 h 70"/>
                  <a:gd name="T88" fmla="*/ 94 w 139"/>
                  <a:gd name="T89" fmla="*/ 2 h 70"/>
                  <a:gd name="T90" fmla="*/ 90 w 139"/>
                  <a:gd name="T91" fmla="*/ 4 h 70"/>
                  <a:gd name="T92" fmla="*/ 85 w 139"/>
                  <a:gd name="T93" fmla="*/ 3 h 70"/>
                  <a:gd name="T94" fmla="*/ 81 w 139"/>
                  <a:gd name="T95" fmla="*/ 1 h 70"/>
                  <a:gd name="T96" fmla="*/ 18 w 139"/>
                  <a:gd name="T97" fmla="*/ 1 h 70"/>
                  <a:gd name="T98" fmla="*/ 15 w 139"/>
                  <a:gd name="T99" fmla="*/ 3 h 70"/>
                  <a:gd name="T100" fmla="*/ 12 w 139"/>
                  <a:gd name="T101" fmla="*/ 6 h 70"/>
                  <a:gd name="T102" fmla="*/ 7 w 139"/>
                  <a:gd name="T103" fmla="*/ 14 h 70"/>
                  <a:gd name="T104" fmla="*/ 3 w 139"/>
                  <a:gd name="T105" fmla="*/ 19 h 70"/>
                  <a:gd name="T106" fmla="*/ 0 w 139"/>
                  <a:gd name="T107" fmla="*/ 28 h 70"/>
                  <a:gd name="T108" fmla="*/ 0 w 139"/>
                  <a:gd name="T109" fmla="*/ 34 h 70"/>
                  <a:gd name="T110" fmla="*/ 0 w 139"/>
                  <a:gd name="T111" fmla="*/ 37 h 70"/>
                  <a:gd name="T112" fmla="*/ 4 w 139"/>
                  <a:gd name="T113" fmla="*/ 43 h 70"/>
                  <a:gd name="T114" fmla="*/ 8 w 139"/>
                  <a:gd name="T115" fmla="*/ 47 h 70"/>
                  <a:gd name="T116" fmla="*/ 13 w 139"/>
                  <a:gd name="T117" fmla="*/ 49 h 70"/>
                  <a:gd name="T118" fmla="*/ 18 w 139"/>
                  <a:gd name="T119" fmla="*/ 5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 h="70">
                    <a:moveTo>
                      <a:pt x="21" y="52"/>
                    </a:moveTo>
                    <a:cubicBezTo>
                      <a:pt x="28" y="52"/>
                      <a:pt x="28" y="52"/>
                      <a:pt x="28" y="52"/>
                    </a:cubicBezTo>
                    <a:cubicBezTo>
                      <a:pt x="28" y="51"/>
                      <a:pt x="28" y="51"/>
                      <a:pt x="28" y="51"/>
                    </a:cubicBezTo>
                    <a:cubicBezTo>
                      <a:pt x="33" y="50"/>
                      <a:pt x="33" y="50"/>
                      <a:pt x="33" y="50"/>
                    </a:cubicBezTo>
                    <a:cubicBezTo>
                      <a:pt x="33" y="51"/>
                      <a:pt x="33" y="51"/>
                      <a:pt x="33" y="51"/>
                    </a:cubicBezTo>
                    <a:cubicBezTo>
                      <a:pt x="33" y="51"/>
                      <a:pt x="33" y="51"/>
                      <a:pt x="34" y="52"/>
                    </a:cubicBezTo>
                    <a:cubicBezTo>
                      <a:pt x="34" y="52"/>
                      <a:pt x="34" y="52"/>
                      <a:pt x="34" y="52"/>
                    </a:cubicBezTo>
                    <a:cubicBezTo>
                      <a:pt x="34" y="52"/>
                      <a:pt x="34" y="52"/>
                      <a:pt x="34" y="52"/>
                    </a:cubicBezTo>
                    <a:cubicBezTo>
                      <a:pt x="35" y="53"/>
                      <a:pt x="35" y="53"/>
                      <a:pt x="35" y="53"/>
                    </a:cubicBezTo>
                    <a:cubicBezTo>
                      <a:pt x="35" y="54"/>
                      <a:pt x="35" y="54"/>
                      <a:pt x="35" y="54"/>
                    </a:cubicBezTo>
                    <a:cubicBezTo>
                      <a:pt x="36" y="55"/>
                      <a:pt x="35" y="55"/>
                      <a:pt x="35" y="55"/>
                    </a:cubicBezTo>
                    <a:cubicBezTo>
                      <a:pt x="35" y="56"/>
                      <a:pt x="35" y="56"/>
                      <a:pt x="35" y="56"/>
                    </a:cubicBezTo>
                    <a:cubicBezTo>
                      <a:pt x="36" y="57"/>
                      <a:pt x="36" y="57"/>
                      <a:pt x="36" y="57"/>
                    </a:cubicBezTo>
                    <a:cubicBezTo>
                      <a:pt x="37" y="57"/>
                      <a:pt x="37" y="58"/>
                      <a:pt x="37" y="58"/>
                    </a:cubicBezTo>
                    <a:cubicBezTo>
                      <a:pt x="38" y="58"/>
                      <a:pt x="38" y="58"/>
                      <a:pt x="39" y="58"/>
                    </a:cubicBezTo>
                    <a:cubicBezTo>
                      <a:pt x="39" y="58"/>
                      <a:pt x="39" y="58"/>
                      <a:pt x="39" y="57"/>
                    </a:cubicBezTo>
                    <a:cubicBezTo>
                      <a:pt x="40" y="57"/>
                      <a:pt x="39" y="57"/>
                      <a:pt x="40" y="56"/>
                    </a:cubicBezTo>
                    <a:cubicBezTo>
                      <a:pt x="40" y="56"/>
                      <a:pt x="40" y="56"/>
                      <a:pt x="40" y="56"/>
                    </a:cubicBezTo>
                    <a:cubicBezTo>
                      <a:pt x="41" y="56"/>
                      <a:pt x="41" y="56"/>
                      <a:pt x="41" y="56"/>
                    </a:cubicBezTo>
                    <a:cubicBezTo>
                      <a:pt x="42" y="56"/>
                      <a:pt x="42" y="56"/>
                      <a:pt x="43" y="56"/>
                    </a:cubicBezTo>
                    <a:cubicBezTo>
                      <a:pt x="43" y="56"/>
                      <a:pt x="44" y="56"/>
                      <a:pt x="44" y="56"/>
                    </a:cubicBezTo>
                    <a:cubicBezTo>
                      <a:pt x="44" y="57"/>
                      <a:pt x="44" y="57"/>
                      <a:pt x="44" y="57"/>
                    </a:cubicBezTo>
                    <a:cubicBezTo>
                      <a:pt x="45" y="58"/>
                      <a:pt x="44" y="58"/>
                      <a:pt x="45" y="58"/>
                    </a:cubicBezTo>
                    <a:cubicBezTo>
                      <a:pt x="45" y="59"/>
                      <a:pt x="45" y="59"/>
                      <a:pt x="45" y="59"/>
                    </a:cubicBezTo>
                    <a:cubicBezTo>
                      <a:pt x="45" y="60"/>
                      <a:pt x="45" y="60"/>
                      <a:pt x="45" y="61"/>
                    </a:cubicBezTo>
                    <a:cubicBezTo>
                      <a:pt x="46" y="61"/>
                      <a:pt x="46" y="61"/>
                      <a:pt x="46" y="61"/>
                    </a:cubicBezTo>
                    <a:cubicBezTo>
                      <a:pt x="46" y="61"/>
                      <a:pt x="46" y="61"/>
                      <a:pt x="46" y="61"/>
                    </a:cubicBezTo>
                    <a:cubicBezTo>
                      <a:pt x="46" y="62"/>
                      <a:pt x="46" y="62"/>
                      <a:pt x="46" y="62"/>
                    </a:cubicBezTo>
                    <a:cubicBezTo>
                      <a:pt x="46" y="63"/>
                      <a:pt x="46" y="63"/>
                      <a:pt x="46" y="63"/>
                    </a:cubicBezTo>
                    <a:cubicBezTo>
                      <a:pt x="46" y="64"/>
                      <a:pt x="47" y="64"/>
                      <a:pt x="47" y="64"/>
                    </a:cubicBezTo>
                    <a:cubicBezTo>
                      <a:pt x="47" y="65"/>
                      <a:pt x="46" y="65"/>
                      <a:pt x="46" y="65"/>
                    </a:cubicBezTo>
                    <a:cubicBezTo>
                      <a:pt x="46" y="65"/>
                      <a:pt x="47" y="66"/>
                      <a:pt x="47" y="66"/>
                    </a:cubicBezTo>
                    <a:cubicBezTo>
                      <a:pt x="48" y="66"/>
                      <a:pt x="48" y="66"/>
                      <a:pt x="49" y="67"/>
                    </a:cubicBezTo>
                    <a:cubicBezTo>
                      <a:pt x="50" y="67"/>
                      <a:pt x="50" y="67"/>
                      <a:pt x="50" y="67"/>
                    </a:cubicBezTo>
                    <a:cubicBezTo>
                      <a:pt x="51" y="67"/>
                      <a:pt x="51" y="67"/>
                      <a:pt x="51" y="67"/>
                    </a:cubicBezTo>
                    <a:cubicBezTo>
                      <a:pt x="51" y="67"/>
                      <a:pt x="51" y="67"/>
                      <a:pt x="52" y="67"/>
                    </a:cubicBezTo>
                    <a:cubicBezTo>
                      <a:pt x="52" y="67"/>
                      <a:pt x="52" y="67"/>
                      <a:pt x="52" y="67"/>
                    </a:cubicBezTo>
                    <a:cubicBezTo>
                      <a:pt x="52" y="67"/>
                      <a:pt x="52" y="67"/>
                      <a:pt x="52" y="66"/>
                    </a:cubicBezTo>
                    <a:cubicBezTo>
                      <a:pt x="52" y="66"/>
                      <a:pt x="52" y="65"/>
                      <a:pt x="52" y="64"/>
                    </a:cubicBezTo>
                    <a:cubicBezTo>
                      <a:pt x="52" y="64"/>
                      <a:pt x="52" y="64"/>
                      <a:pt x="51" y="64"/>
                    </a:cubicBezTo>
                    <a:cubicBezTo>
                      <a:pt x="51" y="63"/>
                      <a:pt x="51" y="63"/>
                      <a:pt x="51" y="63"/>
                    </a:cubicBezTo>
                    <a:cubicBezTo>
                      <a:pt x="52" y="63"/>
                      <a:pt x="52" y="63"/>
                      <a:pt x="52" y="63"/>
                    </a:cubicBezTo>
                    <a:cubicBezTo>
                      <a:pt x="52" y="63"/>
                      <a:pt x="52" y="62"/>
                      <a:pt x="52" y="62"/>
                    </a:cubicBezTo>
                    <a:cubicBezTo>
                      <a:pt x="53" y="62"/>
                      <a:pt x="53" y="62"/>
                      <a:pt x="53" y="61"/>
                    </a:cubicBezTo>
                    <a:cubicBezTo>
                      <a:pt x="54" y="61"/>
                      <a:pt x="54" y="61"/>
                      <a:pt x="54" y="61"/>
                    </a:cubicBezTo>
                    <a:cubicBezTo>
                      <a:pt x="54" y="61"/>
                      <a:pt x="55" y="61"/>
                      <a:pt x="55" y="61"/>
                    </a:cubicBezTo>
                    <a:cubicBezTo>
                      <a:pt x="55" y="60"/>
                      <a:pt x="55" y="60"/>
                      <a:pt x="55" y="60"/>
                    </a:cubicBezTo>
                    <a:cubicBezTo>
                      <a:pt x="55" y="60"/>
                      <a:pt x="55" y="60"/>
                      <a:pt x="56" y="60"/>
                    </a:cubicBezTo>
                    <a:cubicBezTo>
                      <a:pt x="56" y="60"/>
                      <a:pt x="56" y="60"/>
                      <a:pt x="57" y="59"/>
                    </a:cubicBezTo>
                    <a:cubicBezTo>
                      <a:pt x="57" y="59"/>
                      <a:pt x="57" y="59"/>
                      <a:pt x="57" y="59"/>
                    </a:cubicBezTo>
                    <a:cubicBezTo>
                      <a:pt x="58" y="58"/>
                      <a:pt x="58" y="58"/>
                      <a:pt x="59" y="58"/>
                    </a:cubicBezTo>
                    <a:cubicBezTo>
                      <a:pt x="59" y="58"/>
                      <a:pt x="60" y="58"/>
                      <a:pt x="60" y="57"/>
                    </a:cubicBezTo>
                    <a:cubicBezTo>
                      <a:pt x="60" y="57"/>
                      <a:pt x="60" y="57"/>
                      <a:pt x="60" y="57"/>
                    </a:cubicBezTo>
                    <a:cubicBezTo>
                      <a:pt x="61" y="57"/>
                      <a:pt x="61" y="57"/>
                      <a:pt x="61" y="57"/>
                    </a:cubicBezTo>
                    <a:cubicBezTo>
                      <a:pt x="61" y="57"/>
                      <a:pt x="61" y="57"/>
                      <a:pt x="61" y="56"/>
                    </a:cubicBezTo>
                    <a:cubicBezTo>
                      <a:pt x="62" y="56"/>
                      <a:pt x="62" y="56"/>
                      <a:pt x="63" y="56"/>
                    </a:cubicBezTo>
                    <a:cubicBezTo>
                      <a:pt x="63" y="56"/>
                      <a:pt x="63" y="56"/>
                      <a:pt x="64" y="56"/>
                    </a:cubicBezTo>
                    <a:cubicBezTo>
                      <a:pt x="64" y="56"/>
                      <a:pt x="64" y="56"/>
                      <a:pt x="64" y="57"/>
                    </a:cubicBezTo>
                    <a:cubicBezTo>
                      <a:pt x="65" y="57"/>
                      <a:pt x="65" y="57"/>
                      <a:pt x="65" y="57"/>
                    </a:cubicBezTo>
                    <a:cubicBezTo>
                      <a:pt x="66" y="57"/>
                      <a:pt x="66" y="57"/>
                      <a:pt x="66" y="56"/>
                    </a:cubicBezTo>
                    <a:cubicBezTo>
                      <a:pt x="66" y="56"/>
                      <a:pt x="67" y="56"/>
                      <a:pt x="67" y="56"/>
                    </a:cubicBezTo>
                    <a:cubicBezTo>
                      <a:pt x="67" y="56"/>
                      <a:pt x="67" y="57"/>
                      <a:pt x="68" y="57"/>
                    </a:cubicBezTo>
                    <a:cubicBezTo>
                      <a:pt x="68" y="57"/>
                      <a:pt x="67" y="58"/>
                      <a:pt x="68" y="58"/>
                    </a:cubicBezTo>
                    <a:cubicBezTo>
                      <a:pt x="68" y="58"/>
                      <a:pt x="69" y="58"/>
                      <a:pt x="69" y="58"/>
                    </a:cubicBezTo>
                    <a:cubicBezTo>
                      <a:pt x="69" y="58"/>
                      <a:pt x="70" y="58"/>
                      <a:pt x="70" y="58"/>
                    </a:cubicBezTo>
                    <a:cubicBezTo>
                      <a:pt x="70" y="58"/>
                      <a:pt x="70" y="58"/>
                      <a:pt x="71" y="58"/>
                    </a:cubicBezTo>
                    <a:cubicBezTo>
                      <a:pt x="71" y="58"/>
                      <a:pt x="71" y="58"/>
                      <a:pt x="71" y="58"/>
                    </a:cubicBezTo>
                    <a:cubicBezTo>
                      <a:pt x="72" y="58"/>
                      <a:pt x="72" y="58"/>
                      <a:pt x="72" y="59"/>
                    </a:cubicBezTo>
                    <a:cubicBezTo>
                      <a:pt x="73" y="59"/>
                      <a:pt x="73" y="59"/>
                      <a:pt x="74" y="58"/>
                    </a:cubicBezTo>
                    <a:cubicBezTo>
                      <a:pt x="74" y="58"/>
                      <a:pt x="74" y="58"/>
                      <a:pt x="73" y="58"/>
                    </a:cubicBezTo>
                    <a:cubicBezTo>
                      <a:pt x="73" y="57"/>
                      <a:pt x="73" y="57"/>
                      <a:pt x="73" y="57"/>
                    </a:cubicBezTo>
                    <a:cubicBezTo>
                      <a:pt x="73" y="56"/>
                      <a:pt x="73" y="56"/>
                      <a:pt x="73" y="56"/>
                    </a:cubicBezTo>
                    <a:cubicBezTo>
                      <a:pt x="73" y="56"/>
                      <a:pt x="73" y="56"/>
                      <a:pt x="72" y="56"/>
                    </a:cubicBezTo>
                    <a:cubicBezTo>
                      <a:pt x="72" y="55"/>
                      <a:pt x="72" y="55"/>
                      <a:pt x="72" y="55"/>
                    </a:cubicBezTo>
                    <a:cubicBezTo>
                      <a:pt x="72" y="55"/>
                      <a:pt x="72" y="55"/>
                      <a:pt x="73" y="55"/>
                    </a:cubicBezTo>
                    <a:cubicBezTo>
                      <a:pt x="73" y="54"/>
                      <a:pt x="73" y="54"/>
                      <a:pt x="74" y="54"/>
                    </a:cubicBezTo>
                    <a:cubicBezTo>
                      <a:pt x="74" y="54"/>
                      <a:pt x="74" y="54"/>
                      <a:pt x="75" y="54"/>
                    </a:cubicBezTo>
                    <a:cubicBezTo>
                      <a:pt x="76" y="54"/>
                      <a:pt x="76" y="54"/>
                      <a:pt x="77" y="54"/>
                    </a:cubicBezTo>
                    <a:cubicBezTo>
                      <a:pt x="77" y="55"/>
                      <a:pt x="77" y="55"/>
                      <a:pt x="77" y="55"/>
                    </a:cubicBezTo>
                    <a:cubicBezTo>
                      <a:pt x="77" y="55"/>
                      <a:pt x="77" y="55"/>
                      <a:pt x="78" y="55"/>
                    </a:cubicBezTo>
                    <a:cubicBezTo>
                      <a:pt x="78" y="55"/>
                      <a:pt x="78" y="55"/>
                      <a:pt x="79" y="55"/>
                    </a:cubicBezTo>
                    <a:cubicBezTo>
                      <a:pt x="79" y="54"/>
                      <a:pt x="80" y="54"/>
                      <a:pt x="80" y="54"/>
                    </a:cubicBezTo>
                    <a:cubicBezTo>
                      <a:pt x="81" y="54"/>
                      <a:pt x="81" y="55"/>
                      <a:pt x="81" y="55"/>
                    </a:cubicBezTo>
                    <a:cubicBezTo>
                      <a:pt x="82" y="55"/>
                      <a:pt x="82" y="55"/>
                      <a:pt x="82" y="55"/>
                    </a:cubicBezTo>
                    <a:cubicBezTo>
                      <a:pt x="82" y="55"/>
                      <a:pt x="82" y="56"/>
                      <a:pt x="82" y="56"/>
                    </a:cubicBezTo>
                    <a:cubicBezTo>
                      <a:pt x="83" y="57"/>
                      <a:pt x="83" y="56"/>
                      <a:pt x="84" y="56"/>
                    </a:cubicBezTo>
                    <a:cubicBezTo>
                      <a:pt x="84" y="56"/>
                      <a:pt x="84" y="56"/>
                      <a:pt x="85" y="56"/>
                    </a:cubicBezTo>
                    <a:cubicBezTo>
                      <a:pt x="85" y="56"/>
                      <a:pt x="85" y="56"/>
                      <a:pt x="85" y="55"/>
                    </a:cubicBezTo>
                    <a:cubicBezTo>
                      <a:pt x="86" y="55"/>
                      <a:pt x="86" y="55"/>
                      <a:pt x="86" y="55"/>
                    </a:cubicBezTo>
                    <a:cubicBezTo>
                      <a:pt x="87" y="55"/>
                      <a:pt x="87" y="56"/>
                      <a:pt x="87" y="56"/>
                    </a:cubicBezTo>
                    <a:cubicBezTo>
                      <a:pt x="87" y="56"/>
                      <a:pt x="87" y="56"/>
                      <a:pt x="87" y="56"/>
                    </a:cubicBezTo>
                    <a:cubicBezTo>
                      <a:pt x="87" y="57"/>
                      <a:pt x="87" y="57"/>
                      <a:pt x="88" y="57"/>
                    </a:cubicBezTo>
                    <a:cubicBezTo>
                      <a:pt x="88" y="57"/>
                      <a:pt x="88" y="57"/>
                      <a:pt x="88" y="58"/>
                    </a:cubicBezTo>
                    <a:cubicBezTo>
                      <a:pt x="88" y="58"/>
                      <a:pt x="89" y="58"/>
                      <a:pt x="89" y="59"/>
                    </a:cubicBezTo>
                    <a:cubicBezTo>
                      <a:pt x="89" y="59"/>
                      <a:pt x="89" y="59"/>
                      <a:pt x="89" y="60"/>
                    </a:cubicBezTo>
                    <a:cubicBezTo>
                      <a:pt x="89" y="60"/>
                      <a:pt x="89" y="61"/>
                      <a:pt x="89" y="61"/>
                    </a:cubicBezTo>
                    <a:cubicBezTo>
                      <a:pt x="89" y="61"/>
                      <a:pt x="89" y="61"/>
                      <a:pt x="89" y="61"/>
                    </a:cubicBezTo>
                    <a:cubicBezTo>
                      <a:pt x="89" y="62"/>
                      <a:pt x="89" y="62"/>
                      <a:pt x="89" y="62"/>
                    </a:cubicBezTo>
                    <a:cubicBezTo>
                      <a:pt x="89" y="63"/>
                      <a:pt x="88" y="63"/>
                      <a:pt x="88" y="64"/>
                    </a:cubicBezTo>
                    <a:cubicBezTo>
                      <a:pt x="88" y="64"/>
                      <a:pt x="89" y="64"/>
                      <a:pt x="89" y="65"/>
                    </a:cubicBezTo>
                    <a:cubicBezTo>
                      <a:pt x="89" y="65"/>
                      <a:pt x="89" y="65"/>
                      <a:pt x="89" y="65"/>
                    </a:cubicBezTo>
                    <a:cubicBezTo>
                      <a:pt x="89" y="66"/>
                      <a:pt x="89" y="66"/>
                      <a:pt x="90" y="66"/>
                    </a:cubicBezTo>
                    <a:cubicBezTo>
                      <a:pt x="90" y="67"/>
                      <a:pt x="90" y="67"/>
                      <a:pt x="90" y="67"/>
                    </a:cubicBezTo>
                    <a:cubicBezTo>
                      <a:pt x="90" y="68"/>
                      <a:pt x="91" y="68"/>
                      <a:pt x="91" y="68"/>
                    </a:cubicBezTo>
                    <a:cubicBezTo>
                      <a:pt x="91" y="69"/>
                      <a:pt x="91" y="69"/>
                      <a:pt x="91" y="69"/>
                    </a:cubicBezTo>
                    <a:cubicBezTo>
                      <a:pt x="91" y="70"/>
                      <a:pt x="92" y="70"/>
                      <a:pt x="92" y="70"/>
                    </a:cubicBezTo>
                    <a:cubicBezTo>
                      <a:pt x="93" y="70"/>
                      <a:pt x="93" y="70"/>
                      <a:pt x="93" y="69"/>
                    </a:cubicBezTo>
                    <a:cubicBezTo>
                      <a:pt x="93" y="69"/>
                      <a:pt x="93" y="68"/>
                      <a:pt x="93" y="68"/>
                    </a:cubicBezTo>
                    <a:cubicBezTo>
                      <a:pt x="93" y="68"/>
                      <a:pt x="94" y="68"/>
                      <a:pt x="94" y="67"/>
                    </a:cubicBezTo>
                    <a:cubicBezTo>
                      <a:pt x="94" y="67"/>
                      <a:pt x="94" y="66"/>
                      <a:pt x="94" y="66"/>
                    </a:cubicBezTo>
                    <a:cubicBezTo>
                      <a:pt x="94" y="66"/>
                      <a:pt x="94" y="65"/>
                      <a:pt x="94" y="65"/>
                    </a:cubicBezTo>
                    <a:cubicBezTo>
                      <a:pt x="94" y="65"/>
                      <a:pt x="94" y="64"/>
                      <a:pt x="94" y="64"/>
                    </a:cubicBezTo>
                    <a:cubicBezTo>
                      <a:pt x="94" y="64"/>
                      <a:pt x="94" y="63"/>
                      <a:pt x="94" y="63"/>
                    </a:cubicBezTo>
                    <a:cubicBezTo>
                      <a:pt x="94" y="63"/>
                      <a:pt x="94" y="63"/>
                      <a:pt x="94" y="62"/>
                    </a:cubicBezTo>
                    <a:cubicBezTo>
                      <a:pt x="94" y="62"/>
                      <a:pt x="94" y="61"/>
                      <a:pt x="94" y="61"/>
                    </a:cubicBezTo>
                    <a:cubicBezTo>
                      <a:pt x="94" y="61"/>
                      <a:pt x="94" y="61"/>
                      <a:pt x="94" y="60"/>
                    </a:cubicBezTo>
                    <a:cubicBezTo>
                      <a:pt x="94" y="60"/>
                      <a:pt x="94" y="60"/>
                      <a:pt x="94" y="60"/>
                    </a:cubicBezTo>
                    <a:cubicBezTo>
                      <a:pt x="94" y="59"/>
                      <a:pt x="94" y="59"/>
                      <a:pt x="94" y="58"/>
                    </a:cubicBezTo>
                    <a:cubicBezTo>
                      <a:pt x="93" y="57"/>
                      <a:pt x="93" y="57"/>
                      <a:pt x="93" y="56"/>
                    </a:cubicBezTo>
                    <a:cubicBezTo>
                      <a:pt x="93" y="55"/>
                      <a:pt x="93" y="54"/>
                      <a:pt x="93" y="54"/>
                    </a:cubicBezTo>
                    <a:cubicBezTo>
                      <a:pt x="93" y="53"/>
                      <a:pt x="93" y="53"/>
                      <a:pt x="93" y="52"/>
                    </a:cubicBezTo>
                    <a:cubicBezTo>
                      <a:pt x="93" y="52"/>
                      <a:pt x="94" y="52"/>
                      <a:pt x="94" y="52"/>
                    </a:cubicBezTo>
                    <a:cubicBezTo>
                      <a:pt x="94" y="52"/>
                      <a:pt x="94" y="51"/>
                      <a:pt x="95" y="51"/>
                    </a:cubicBezTo>
                    <a:cubicBezTo>
                      <a:pt x="95" y="50"/>
                      <a:pt x="95" y="50"/>
                      <a:pt x="95" y="50"/>
                    </a:cubicBezTo>
                    <a:cubicBezTo>
                      <a:pt x="96" y="49"/>
                      <a:pt x="96" y="49"/>
                      <a:pt x="96" y="49"/>
                    </a:cubicBezTo>
                    <a:cubicBezTo>
                      <a:pt x="96" y="49"/>
                      <a:pt x="96" y="49"/>
                      <a:pt x="96" y="48"/>
                    </a:cubicBezTo>
                    <a:cubicBezTo>
                      <a:pt x="97" y="48"/>
                      <a:pt x="97" y="48"/>
                      <a:pt x="97" y="48"/>
                    </a:cubicBezTo>
                    <a:cubicBezTo>
                      <a:pt x="98" y="48"/>
                      <a:pt x="98" y="48"/>
                      <a:pt x="99" y="47"/>
                    </a:cubicBezTo>
                    <a:cubicBezTo>
                      <a:pt x="99" y="47"/>
                      <a:pt x="99" y="47"/>
                      <a:pt x="99" y="47"/>
                    </a:cubicBezTo>
                    <a:cubicBezTo>
                      <a:pt x="100" y="46"/>
                      <a:pt x="100" y="47"/>
                      <a:pt x="101" y="47"/>
                    </a:cubicBezTo>
                    <a:cubicBezTo>
                      <a:pt x="101" y="46"/>
                      <a:pt x="100" y="46"/>
                      <a:pt x="101" y="45"/>
                    </a:cubicBezTo>
                    <a:cubicBezTo>
                      <a:pt x="101" y="45"/>
                      <a:pt x="101" y="45"/>
                      <a:pt x="102" y="45"/>
                    </a:cubicBezTo>
                    <a:cubicBezTo>
                      <a:pt x="102" y="45"/>
                      <a:pt x="102" y="44"/>
                      <a:pt x="102" y="44"/>
                    </a:cubicBezTo>
                    <a:cubicBezTo>
                      <a:pt x="102" y="44"/>
                      <a:pt x="103" y="44"/>
                      <a:pt x="103" y="44"/>
                    </a:cubicBezTo>
                    <a:cubicBezTo>
                      <a:pt x="104" y="44"/>
                      <a:pt x="104" y="44"/>
                      <a:pt x="104" y="44"/>
                    </a:cubicBezTo>
                    <a:cubicBezTo>
                      <a:pt x="104" y="43"/>
                      <a:pt x="105" y="43"/>
                      <a:pt x="105" y="43"/>
                    </a:cubicBezTo>
                    <a:cubicBezTo>
                      <a:pt x="105" y="42"/>
                      <a:pt x="105" y="42"/>
                      <a:pt x="106" y="42"/>
                    </a:cubicBezTo>
                    <a:cubicBezTo>
                      <a:pt x="106" y="42"/>
                      <a:pt x="107" y="42"/>
                      <a:pt x="107" y="42"/>
                    </a:cubicBezTo>
                    <a:cubicBezTo>
                      <a:pt x="107" y="41"/>
                      <a:pt x="107" y="41"/>
                      <a:pt x="107" y="41"/>
                    </a:cubicBezTo>
                    <a:cubicBezTo>
                      <a:pt x="107" y="41"/>
                      <a:pt x="108" y="41"/>
                      <a:pt x="108" y="40"/>
                    </a:cubicBezTo>
                    <a:cubicBezTo>
                      <a:pt x="108" y="40"/>
                      <a:pt x="108" y="40"/>
                      <a:pt x="108" y="39"/>
                    </a:cubicBezTo>
                    <a:cubicBezTo>
                      <a:pt x="108" y="39"/>
                      <a:pt x="109" y="40"/>
                      <a:pt x="109" y="39"/>
                    </a:cubicBezTo>
                    <a:cubicBezTo>
                      <a:pt x="110" y="39"/>
                      <a:pt x="110" y="39"/>
                      <a:pt x="110" y="39"/>
                    </a:cubicBezTo>
                    <a:cubicBezTo>
                      <a:pt x="110" y="39"/>
                      <a:pt x="110" y="39"/>
                      <a:pt x="110" y="38"/>
                    </a:cubicBezTo>
                    <a:cubicBezTo>
                      <a:pt x="110" y="38"/>
                      <a:pt x="110" y="38"/>
                      <a:pt x="110" y="38"/>
                    </a:cubicBezTo>
                    <a:cubicBezTo>
                      <a:pt x="110" y="37"/>
                      <a:pt x="110" y="37"/>
                      <a:pt x="110" y="37"/>
                    </a:cubicBezTo>
                    <a:cubicBezTo>
                      <a:pt x="110" y="37"/>
                      <a:pt x="110" y="37"/>
                      <a:pt x="110" y="36"/>
                    </a:cubicBezTo>
                    <a:cubicBezTo>
                      <a:pt x="111" y="36"/>
                      <a:pt x="111" y="36"/>
                      <a:pt x="110" y="35"/>
                    </a:cubicBezTo>
                    <a:cubicBezTo>
                      <a:pt x="110" y="35"/>
                      <a:pt x="110" y="35"/>
                      <a:pt x="110" y="35"/>
                    </a:cubicBezTo>
                    <a:cubicBezTo>
                      <a:pt x="110" y="35"/>
                      <a:pt x="110" y="35"/>
                      <a:pt x="110" y="35"/>
                    </a:cubicBezTo>
                    <a:cubicBezTo>
                      <a:pt x="110" y="35"/>
                      <a:pt x="110" y="34"/>
                      <a:pt x="110" y="34"/>
                    </a:cubicBezTo>
                    <a:cubicBezTo>
                      <a:pt x="110" y="34"/>
                      <a:pt x="110" y="34"/>
                      <a:pt x="110" y="33"/>
                    </a:cubicBezTo>
                    <a:cubicBezTo>
                      <a:pt x="110" y="33"/>
                      <a:pt x="110" y="33"/>
                      <a:pt x="110" y="32"/>
                    </a:cubicBezTo>
                    <a:cubicBezTo>
                      <a:pt x="111" y="32"/>
                      <a:pt x="110" y="31"/>
                      <a:pt x="110" y="31"/>
                    </a:cubicBezTo>
                    <a:cubicBezTo>
                      <a:pt x="111" y="30"/>
                      <a:pt x="111" y="30"/>
                      <a:pt x="111" y="30"/>
                    </a:cubicBezTo>
                    <a:cubicBezTo>
                      <a:pt x="111" y="29"/>
                      <a:pt x="111" y="29"/>
                      <a:pt x="111" y="29"/>
                    </a:cubicBezTo>
                    <a:cubicBezTo>
                      <a:pt x="112" y="28"/>
                      <a:pt x="112" y="28"/>
                      <a:pt x="112" y="28"/>
                    </a:cubicBezTo>
                    <a:cubicBezTo>
                      <a:pt x="113" y="29"/>
                      <a:pt x="112" y="29"/>
                      <a:pt x="112" y="30"/>
                    </a:cubicBezTo>
                    <a:cubicBezTo>
                      <a:pt x="112" y="30"/>
                      <a:pt x="111" y="31"/>
                      <a:pt x="111" y="31"/>
                    </a:cubicBezTo>
                    <a:cubicBezTo>
                      <a:pt x="111" y="31"/>
                      <a:pt x="112" y="32"/>
                      <a:pt x="112" y="32"/>
                    </a:cubicBezTo>
                    <a:cubicBezTo>
                      <a:pt x="112" y="32"/>
                      <a:pt x="111" y="33"/>
                      <a:pt x="111" y="33"/>
                    </a:cubicBezTo>
                    <a:cubicBezTo>
                      <a:pt x="111" y="34"/>
                      <a:pt x="111" y="34"/>
                      <a:pt x="111" y="34"/>
                    </a:cubicBezTo>
                    <a:cubicBezTo>
                      <a:pt x="111" y="34"/>
                      <a:pt x="111" y="35"/>
                      <a:pt x="111" y="35"/>
                    </a:cubicBezTo>
                    <a:cubicBezTo>
                      <a:pt x="111" y="35"/>
                      <a:pt x="111" y="35"/>
                      <a:pt x="111" y="35"/>
                    </a:cubicBezTo>
                    <a:cubicBezTo>
                      <a:pt x="111" y="35"/>
                      <a:pt x="111" y="35"/>
                      <a:pt x="111" y="35"/>
                    </a:cubicBezTo>
                    <a:cubicBezTo>
                      <a:pt x="112" y="35"/>
                      <a:pt x="112" y="34"/>
                      <a:pt x="112" y="34"/>
                    </a:cubicBezTo>
                    <a:cubicBezTo>
                      <a:pt x="113" y="33"/>
                      <a:pt x="113" y="33"/>
                      <a:pt x="114" y="32"/>
                    </a:cubicBezTo>
                    <a:cubicBezTo>
                      <a:pt x="114" y="32"/>
                      <a:pt x="114" y="32"/>
                      <a:pt x="114" y="31"/>
                    </a:cubicBezTo>
                    <a:cubicBezTo>
                      <a:pt x="115" y="31"/>
                      <a:pt x="115" y="31"/>
                      <a:pt x="114" y="30"/>
                    </a:cubicBezTo>
                    <a:cubicBezTo>
                      <a:pt x="114" y="29"/>
                      <a:pt x="114" y="29"/>
                      <a:pt x="114" y="29"/>
                    </a:cubicBezTo>
                    <a:cubicBezTo>
                      <a:pt x="115" y="28"/>
                      <a:pt x="115" y="29"/>
                      <a:pt x="115" y="29"/>
                    </a:cubicBezTo>
                    <a:cubicBezTo>
                      <a:pt x="116" y="29"/>
                      <a:pt x="116" y="29"/>
                      <a:pt x="116" y="28"/>
                    </a:cubicBezTo>
                    <a:cubicBezTo>
                      <a:pt x="117" y="28"/>
                      <a:pt x="117" y="28"/>
                      <a:pt x="117" y="28"/>
                    </a:cubicBezTo>
                    <a:cubicBezTo>
                      <a:pt x="117" y="28"/>
                      <a:pt x="118" y="27"/>
                      <a:pt x="118" y="27"/>
                    </a:cubicBezTo>
                    <a:cubicBezTo>
                      <a:pt x="118" y="27"/>
                      <a:pt x="118" y="27"/>
                      <a:pt x="118" y="26"/>
                    </a:cubicBezTo>
                    <a:cubicBezTo>
                      <a:pt x="118" y="26"/>
                      <a:pt x="118" y="26"/>
                      <a:pt x="118" y="26"/>
                    </a:cubicBezTo>
                    <a:cubicBezTo>
                      <a:pt x="118" y="26"/>
                      <a:pt x="118" y="26"/>
                      <a:pt x="118" y="26"/>
                    </a:cubicBezTo>
                    <a:cubicBezTo>
                      <a:pt x="119" y="25"/>
                      <a:pt x="118" y="25"/>
                      <a:pt x="119" y="25"/>
                    </a:cubicBezTo>
                    <a:cubicBezTo>
                      <a:pt x="119" y="25"/>
                      <a:pt x="119" y="25"/>
                      <a:pt x="119" y="25"/>
                    </a:cubicBezTo>
                    <a:cubicBezTo>
                      <a:pt x="120" y="25"/>
                      <a:pt x="120" y="25"/>
                      <a:pt x="120" y="25"/>
                    </a:cubicBezTo>
                    <a:cubicBezTo>
                      <a:pt x="121" y="25"/>
                      <a:pt x="121" y="25"/>
                      <a:pt x="122" y="25"/>
                    </a:cubicBezTo>
                    <a:cubicBezTo>
                      <a:pt x="122" y="25"/>
                      <a:pt x="122" y="24"/>
                      <a:pt x="122" y="24"/>
                    </a:cubicBezTo>
                    <a:cubicBezTo>
                      <a:pt x="123" y="24"/>
                      <a:pt x="123" y="23"/>
                      <a:pt x="123" y="23"/>
                    </a:cubicBezTo>
                    <a:cubicBezTo>
                      <a:pt x="124" y="23"/>
                      <a:pt x="124" y="22"/>
                      <a:pt x="125" y="22"/>
                    </a:cubicBezTo>
                    <a:cubicBezTo>
                      <a:pt x="125" y="22"/>
                      <a:pt x="125" y="22"/>
                      <a:pt x="126" y="22"/>
                    </a:cubicBezTo>
                    <a:cubicBezTo>
                      <a:pt x="126" y="22"/>
                      <a:pt x="126" y="22"/>
                      <a:pt x="127" y="22"/>
                    </a:cubicBezTo>
                    <a:cubicBezTo>
                      <a:pt x="127" y="22"/>
                      <a:pt x="127" y="22"/>
                      <a:pt x="127" y="22"/>
                    </a:cubicBezTo>
                    <a:cubicBezTo>
                      <a:pt x="128" y="22"/>
                      <a:pt x="128" y="23"/>
                      <a:pt x="129" y="22"/>
                    </a:cubicBezTo>
                    <a:cubicBezTo>
                      <a:pt x="129" y="22"/>
                      <a:pt x="129" y="22"/>
                      <a:pt x="129" y="22"/>
                    </a:cubicBezTo>
                    <a:cubicBezTo>
                      <a:pt x="130" y="21"/>
                      <a:pt x="130" y="21"/>
                      <a:pt x="129" y="21"/>
                    </a:cubicBezTo>
                    <a:cubicBezTo>
                      <a:pt x="129" y="20"/>
                      <a:pt x="129" y="20"/>
                      <a:pt x="129" y="20"/>
                    </a:cubicBezTo>
                    <a:cubicBezTo>
                      <a:pt x="128" y="20"/>
                      <a:pt x="129" y="21"/>
                      <a:pt x="128" y="21"/>
                    </a:cubicBezTo>
                    <a:cubicBezTo>
                      <a:pt x="128" y="21"/>
                      <a:pt x="128" y="21"/>
                      <a:pt x="128" y="20"/>
                    </a:cubicBezTo>
                    <a:cubicBezTo>
                      <a:pt x="127" y="20"/>
                      <a:pt x="127" y="20"/>
                      <a:pt x="127" y="19"/>
                    </a:cubicBezTo>
                    <a:cubicBezTo>
                      <a:pt x="128" y="19"/>
                      <a:pt x="128" y="19"/>
                      <a:pt x="128" y="19"/>
                    </a:cubicBezTo>
                    <a:cubicBezTo>
                      <a:pt x="128" y="19"/>
                      <a:pt x="128" y="19"/>
                      <a:pt x="128" y="18"/>
                    </a:cubicBezTo>
                    <a:cubicBezTo>
                      <a:pt x="128" y="18"/>
                      <a:pt x="128" y="18"/>
                      <a:pt x="129" y="18"/>
                    </a:cubicBezTo>
                    <a:cubicBezTo>
                      <a:pt x="129" y="18"/>
                      <a:pt x="129" y="17"/>
                      <a:pt x="129" y="17"/>
                    </a:cubicBezTo>
                    <a:cubicBezTo>
                      <a:pt x="129" y="17"/>
                      <a:pt x="129" y="17"/>
                      <a:pt x="129" y="17"/>
                    </a:cubicBezTo>
                    <a:cubicBezTo>
                      <a:pt x="130" y="17"/>
                      <a:pt x="130" y="16"/>
                      <a:pt x="130" y="16"/>
                    </a:cubicBezTo>
                    <a:cubicBezTo>
                      <a:pt x="130" y="16"/>
                      <a:pt x="130" y="16"/>
                      <a:pt x="131" y="16"/>
                    </a:cubicBezTo>
                    <a:cubicBezTo>
                      <a:pt x="131" y="15"/>
                      <a:pt x="131" y="16"/>
                      <a:pt x="132" y="15"/>
                    </a:cubicBezTo>
                    <a:cubicBezTo>
                      <a:pt x="132" y="15"/>
                      <a:pt x="133" y="15"/>
                      <a:pt x="133" y="15"/>
                    </a:cubicBezTo>
                    <a:cubicBezTo>
                      <a:pt x="133" y="15"/>
                      <a:pt x="134" y="15"/>
                      <a:pt x="134" y="15"/>
                    </a:cubicBezTo>
                    <a:cubicBezTo>
                      <a:pt x="134" y="15"/>
                      <a:pt x="134" y="14"/>
                      <a:pt x="134" y="14"/>
                    </a:cubicBezTo>
                    <a:cubicBezTo>
                      <a:pt x="134" y="14"/>
                      <a:pt x="135" y="14"/>
                      <a:pt x="135" y="14"/>
                    </a:cubicBezTo>
                    <a:cubicBezTo>
                      <a:pt x="136" y="14"/>
                      <a:pt x="136" y="14"/>
                      <a:pt x="136" y="14"/>
                    </a:cubicBezTo>
                    <a:cubicBezTo>
                      <a:pt x="137" y="14"/>
                      <a:pt x="137" y="14"/>
                      <a:pt x="137" y="13"/>
                    </a:cubicBezTo>
                    <a:cubicBezTo>
                      <a:pt x="137" y="13"/>
                      <a:pt x="138" y="13"/>
                      <a:pt x="138" y="13"/>
                    </a:cubicBezTo>
                    <a:cubicBezTo>
                      <a:pt x="138" y="13"/>
                      <a:pt x="138" y="13"/>
                      <a:pt x="138" y="13"/>
                    </a:cubicBezTo>
                    <a:cubicBezTo>
                      <a:pt x="138" y="13"/>
                      <a:pt x="138" y="13"/>
                      <a:pt x="138" y="13"/>
                    </a:cubicBezTo>
                    <a:cubicBezTo>
                      <a:pt x="138" y="12"/>
                      <a:pt x="138" y="12"/>
                      <a:pt x="138" y="11"/>
                    </a:cubicBezTo>
                    <a:cubicBezTo>
                      <a:pt x="138" y="11"/>
                      <a:pt x="137" y="11"/>
                      <a:pt x="137" y="10"/>
                    </a:cubicBezTo>
                    <a:cubicBezTo>
                      <a:pt x="137" y="10"/>
                      <a:pt x="137" y="10"/>
                      <a:pt x="137" y="9"/>
                    </a:cubicBezTo>
                    <a:cubicBezTo>
                      <a:pt x="138" y="9"/>
                      <a:pt x="138" y="8"/>
                      <a:pt x="138" y="8"/>
                    </a:cubicBezTo>
                    <a:cubicBezTo>
                      <a:pt x="138" y="7"/>
                      <a:pt x="139" y="7"/>
                      <a:pt x="138" y="6"/>
                    </a:cubicBezTo>
                    <a:cubicBezTo>
                      <a:pt x="138" y="6"/>
                      <a:pt x="138" y="6"/>
                      <a:pt x="137" y="6"/>
                    </a:cubicBezTo>
                    <a:cubicBezTo>
                      <a:pt x="137" y="6"/>
                      <a:pt x="137" y="6"/>
                      <a:pt x="136" y="6"/>
                    </a:cubicBezTo>
                    <a:cubicBezTo>
                      <a:pt x="136" y="6"/>
                      <a:pt x="136" y="6"/>
                      <a:pt x="136" y="6"/>
                    </a:cubicBezTo>
                    <a:cubicBezTo>
                      <a:pt x="135" y="6"/>
                      <a:pt x="135" y="6"/>
                      <a:pt x="135" y="6"/>
                    </a:cubicBezTo>
                    <a:cubicBezTo>
                      <a:pt x="134" y="6"/>
                      <a:pt x="134" y="7"/>
                      <a:pt x="133" y="7"/>
                    </a:cubicBezTo>
                    <a:cubicBezTo>
                      <a:pt x="133" y="8"/>
                      <a:pt x="133" y="8"/>
                      <a:pt x="132" y="8"/>
                    </a:cubicBezTo>
                    <a:cubicBezTo>
                      <a:pt x="132" y="9"/>
                      <a:pt x="132" y="9"/>
                      <a:pt x="132" y="9"/>
                    </a:cubicBezTo>
                    <a:cubicBezTo>
                      <a:pt x="132" y="10"/>
                      <a:pt x="131" y="10"/>
                      <a:pt x="131" y="11"/>
                    </a:cubicBezTo>
                    <a:cubicBezTo>
                      <a:pt x="131" y="11"/>
                      <a:pt x="130" y="11"/>
                      <a:pt x="130" y="11"/>
                    </a:cubicBezTo>
                    <a:cubicBezTo>
                      <a:pt x="130" y="12"/>
                      <a:pt x="129" y="11"/>
                      <a:pt x="129" y="11"/>
                    </a:cubicBezTo>
                    <a:cubicBezTo>
                      <a:pt x="129" y="11"/>
                      <a:pt x="129" y="12"/>
                      <a:pt x="128" y="12"/>
                    </a:cubicBezTo>
                    <a:cubicBezTo>
                      <a:pt x="128" y="12"/>
                      <a:pt x="128" y="13"/>
                      <a:pt x="127" y="13"/>
                    </a:cubicBezTo>
                    <a:cubicBezTo>
                      <a:pt x="127" y="13"/>
                      <a:pt x="127" y="12"/>
                      <a:pt x="126" y="12"/>
                    </a:cubicBezTo>
                    <a:cubicBezTo>
                      <a:pt x="126" y="12"/>
                      <a:pt x="125" y="13"/>
                      <a:pt x="125" y="13"/>
                    </a:cubicBezTo>
                    <a:cubicBezTo>
                      <a:pt x="124" y="13"/>
                      <a:pt x="124" y="13"/>
                      <a:pt x="124" y="13"/>
                    </a:cubicBezTo>
                    <a:cubicBezTo>
                      <a:pt x="123" y="13"/>
                      <a:pt x="123" y="13"/>
                      <a:pt x="122" y="13"/>
                    </a:cubicBezTo>
                    <a:cubicBezTo>
                      <a:pt x="121" y="13"/>
                      <a:pt x="121" y="13"/>
                      <a:pt x="120" y="13"/>
                    </a:cubicBezTo>
                    <a:cubicBezTo>
                      <a:pt x="120" y="13"/>
                      <a:pt x="120" y="13"/>
                      <a:pt x="119" y="13"/>
                    </a:cubicBezTo>
                    <a:cubicBezTo>
                      <a:pt x="119" y="13"/>
                      <a:pt x="119" y="13"/>
                      <a:pt x="118" y="13"/>
                    </a:cubicBezTo>
                    <a:cubicBezTo>
                      <a:pt x="118" y="14"/>
                      <a:pt x="117" y="14"/>
                      <a:pt x="117" y="14"/>
                    </a:cubicBezTo>
                    <a:cubicBezTo>
                      <a:pt x="117" y="14"/>
                      <a:pt x="117" y="14"/>
                      <a:pt x="117" y="14"/>
                    </a:cubicBezTo>
                    <a:cubicBezTo>
                      <a:pt x="117" y="14"/>
                      <a:pt x="116" y="14"/>
                      <a:pt x="116" y="14"/>
                    </a:cubicBezTo>
                    <a:cubicBezTo>
                      <a:pt x="116" y="15"/>
                      <a:pt x="116" y="15"/>
                      <a:pt x="115" y="15"/>
                    </a:cubicBezTo>
                    <a:cubicBezTo>
                      <a:pt x="115" y="15"/>
                      <a:pt x="115" y="15"/>
                      <a:pt x="115" y="15"/>
                    </a:cubicBezTo>
                    <a:cubicBezTo>
                      <a:pt x="114" y="15"/>
                      <a:pt x="114" y="15"/>
                      <a:pt x="114" y="15"/>
                    </a:cubicBezTo>
                    <a:cubicBezTo>
                      <a:pt x="114" y="15"/>
                      <a:pt x="114" y="15"/>
                      <a:pt x="113" y="15"/>
                    </a:cubicBezTo>
                    <a:cubicBezTo>
                      <a:pt x="113" y="15"/>
                      <a:pt x="113" y="15"/>
                      <a:pt x="113" y="15"/>
                    </a:cubicBezTo>
                    <a:cubicBezTo>
                      <a:pt x="112" y="15"/>
                      <a:pt x="112" y="15"/>
                      <a:pt x="111" y="15"/>
                    </a:cubicBezTo>
                    <a:cubicBezTo>
                      <a:pt x="111" y="15"/>
                      <a:pt x="111" y="16"/>
                      <a:pt x="110" y="16"/>
                    </a:cubicBezTo>
                    <a:cubicBezTo>
                      <a:pt x="110" y="16"/>
                      <a:pt x="109" y="16"/>
                      <a:pt x="109" y="16"/>
                    </a:cubicBezTo>
                    <a:cubicBezTo>
                      <a:pt x="109" y="16"/>
                      <a:pt x="108" y="16"/>
                      <a:pt x="108" y="16"/>
                    </a:cubicBezTo>
                    <a:cubicBezTo>
                      <a:pt x="108" y="17"/>
                      <a:pt x="108" y="17"/>
                      <a:pt x="108" y="17"/>
                    </a:cubicBezTo>
                    <a:cubicBezTo>
                      <a:pt x="108" y="17"/>
                      <a:pt x="108" y="17"/>
                      <a:pt x="108" y="18"/>
                    </a:cubicBezTo>
                    <a:cubicBezTo>
                      <a:pt x="108" y="18"/>
                      <a:pt x="108" y="18"/>
                      <a:pt x="108" y="18"/>
                    </a:cubicBezTo>
                    <a:cubicBezTo>
                      <a:pt x="108" y="18"/>
                      <a:pt x="108" y="18"/>
                      <a:pt x="108" y="18"/>
                    </a:cubicBezTo>
                    <a:cubicBezTo>
                      <a:pt x="107" y="18"/>
                      <a:pt x="107" y="18"/>
                      <a:pt x="107" y="18"/>
                    </a:cubicBezTo>
                    <a:cubicBezTo>
                      <a:pt x="107" y="19"/>
                      <a:pt x="106" y="19"/>
                      <a:pt x="106" y="19"/>
                    </a:cubicBezTo>
                    <a:cubicBezTo>
                      <a:pt x="106" y="19"/>
                      <a:pt x="106" y="19"/>
                      <a:pt x="105" y="19"/>
                    </a:cubicBezTo>
                    <a:cubicBezTo>
                      <a:pt x="105" y="19"/>
                      <a:pt x="105" y="19"/>
                      <a:pt x="104" y="19"/>
                    </a:cubicBezTo>
                    <a:cubicBezTo>
                      <a:pt x="104" y="19"/>
                      <a:pt x="104" y="19"/>
                      <a:pt x="103" y="19"/>
                    </a:cubicBezTo>
                    <a:cubicBezTo>
                      <a:pt x="103" y="19"/>
                      <a:pt x="103" y="19"/>
                      <a:pt x="103" y="19"/>
                    </a:cubicBezTo>
                    <a:cubicBezTo>
                      <a:pt x="102" y="19"/>
                      <a:pt x="102" y="20"/>
                      <a:pt x="102" y="20"/>
                    </a:cubicBezTo>
                    <a:cubicBezTo>
                      <a:pt x="102" y="20"/>
                      <a:pt x="102" y="20"/>
                      <a:pt x="101" y="20"/>
                    </a:cubicBezTo>
                    <a:cubicBezTo>
                      <a:pt x="101" y="20"/>
                      <a:pt x="101" y="20"/>
                      <a:pt x="101" y="20"/>
                    </a:cubicBezTo>
                    <a:cubicBezTo>
                      <a:pt x="100" y="20"/>
                      <a:pt x="100" y="21"/>
                      <a:pt x="100" y="21"/>
                    </a:cubicBezTo>
                    <a:cubicBezTo>
                      <a:pt x="100" y="21"/>
                      <a:pt x="100" y="21"/>
                      <a:pt x="99" y="21"/>
                    </a:cubicBezTo>
                    <a:cubicBezTo>
                      <a:pt x="99" y="21"/>
                      <a:pt x="99" y="21"/>
                      <a:pt x="99" y="21"/>
                    </a:cubicBezTo>
                    <a:cubicBezTo>
                      <a:pt x="98" y="21"/>
                      <a:pt x="98" y="22"/>
                      <a:pt x="98" y="22"/>
                    </a:cubicBezTo>
                    <a:cubicBezTo>
                      <a:pt x="98" y="22"/>
                      <a:pt x="98" y="22"/>
                      <a:pt x="98" y="22"/>
                    </a:cubicBezTo>
                    <a:cubicBezTo>
                      <a:pt x="98" y="21"/>
                      <a:pt x="98" y="21"/>
                      <a:pt x="98" y="21"/>
                    </a:cubicBezTo>
                    <a:cubicBezTo>
                      <a:pt x="98" y="20"/>
                      <a:pt x="98" y="20"/>
                      <a:pt x="98" y="20"/>
                    </a:cubicBezTo>
                    <a:cubicBezTo>
                      <a:pt x="99" y="20"/>
                      <a:pt x="99" y="20"/>
                      <a:pt x="99" y="20"/>
                    </a:cubicBezTo>
                    <a:cubicBezTo>
                      <a:pt x="99" y="19"/>
                      <a:pt x="100" y="20"/>
                      <a:pt x="100" y="20"/>
                    </a:cubicBezTo>
                    <a:cubicBezTo>
                      <a:pt x="100" y="19"/>
                      <a:pt x="100" y="19"/>
                      <a:pt x="101" y="19"/>
                    </a:cubicBezTo>
                    <a:cubicBezTo>
                      <a:pt x="101" y="18"/>
                      <a:pt x="101" y="18"/>
                      <a:pt x="101" y="18"/>
                    </a:cubicBezTo>
                    <a:cubicBezTo>
                      <a:pt x="102" y="17"/>
                      <a:pt x="102" y="17"/>
                      <a:pt x="102" y="17"/>
                    </a:cubicBezTo>
                    <a:cubicBezTo>
                      <a:pt x="102" y="17"/>
                      <a:pt x="102" y="17"/>
                      <a:pt x="102" y="17"/>
                    </a:cubicBezTo>
                    <a:cubicBezTo>
                      <a:pt x="102" y="17"/>
                      <a:pt x="102" y="17"/>
                      <a:pt x="102" y="17"/>
                    </a:cubicBezTo>
                    <a:cubicBezTo>
                      <a:pt x="102" y="17"/>
                      <a:pt x="102" y="17"/>
                      <a:pt x="103" y="17"/>
                    </a:cubicBezTo>
                    <a:cubicBezTo>
                      <a:pt x="103" y="17"/>
                      <a:pt x="103" y="16"/>
                      <a:pt x="103" y="16"/>
                    </a:cubicBezTo>
                    <a:cubicBezTo>
                      <a:pt x="104" y="16"/>
                      <a:pt x="104" y="16"/>
                      <a:pt x="104" y="15"/>
                    </a:cubicBezTo>
                    <a:cubicBezTo>
                      <a:pt x="104" y="15"/>
                      <a:pt x="104" y="15"/>
                      <a:pt x="104" y="15"/>
                    </a:cubicBezTo>
                    <a:cubicBezTo>
                      <a:pt x="104" y="14"/>
                      <a:pt x="104" y="14"/>
                      <a:pt x="105" y="14"/>
                    </a:cubicBezTo>
                    <a:cubicBezTo>
                      <a:pt x="105" y="14"/>
                      <a:pt x="105" y="14"/>
                      <a:pt x="105" y="13"/>
                    </a:cubicBezTo>
                    <a:cubicBezTo>
                      <a:pt x="106" y="13"/>
                      <a:pt x="105" y="13"/>
                      <a:pt x="105" y="13"/>
                    </a:cubicBezTo>
                    <a:cubicBezTo>
                      <a:pt x="105" y="12"/>
                      <a:pt x="105" y="12"/>
                      <a:pt x="105" y="12"/>
                    </a:cubicBezTo>
                    <a:cubicBezTo>
                      <a:pt x="106" y="11"/>
                      <a:pt x="106" y="11"/>
                      <a:pt x="106" y="12"/>
                    </a:cubicBezTo>
                    <a:cubicBezTo>
                      <a:pt x="107" y="12"/>
                      <a:pt x="107" y="12"/>
                      <a:pt x="107" y="13"/>
                    </a:cubicBezTo>
                    <a:cubicBezTo>
                      <a:pt x="107" y="13"/>
                      <a:pt x="107" y="13"/>
                      <a:pt x="108" y="13"/>
                    </a:cubicBezTo>
                    <a:cubicBezTo>
                      <a:pt x="108" y="13"/>
                      <a:pt x="108" y="13"/>
                      <a:pt x="109" y="13"/>
                    </a:cubicBezTo>
                    <a:cubicBezTo>
                      <a:pt x="109" y="13"/>
                      <a:pt x="109" y="13"/>
                      <a:pt x="109" y="12"/>
                    </a:cubicBezTo>
                    <a:cubicBezTo>
                      <a:pt x="109" y="12"/>
                      <a:pt x="109" y="11"/>
                      <a:pt x="109" y="11"/>
                    </a:cubicBezTo>
                    <a:cubicBezTo>
                      <a:pt x="109" y="10"/>
                      <a:pt x="108" y="10"/>
                      <a:pt x="108" y="10"/>
                    </a:cubicBezTo>
                    <a:cubicBezTo>
                      <a:pt x="108" y="10"/>
                      <a:pt x="107" y="9"/>
                      <a:pt x="107" y="9"/>
                    </a:cubicBezTo>
                    <a:cubicBezTo>
                      <a:pt x="106" y="9"/>
                      <a:pt x="106" y="9"/>
                      <a:pt x="106" y="9"/>
                    </a:cubicBezTo>
                    <a:cubicBezTo>
                      <a:pt x="105" y="9"/>
                      <a:pt x="105" y="9"/>
                      <a:pt x="104" y="9"/>
                    </a:cubicBezTo>
                    <a:cubicBezTo>
                      <a:pt x="104" y="9"/>
                      <a:pt x="103" y="9"/>
                      <a:pt x="103" y="9"/>
                    </a:cubicBezTo>
                    <a:cubicBezTo>
                      <a:pt x="102" y="9"/>
                      <a:pt x="102" y="8"/>
                      <a:pt x="102" y="8"/>
                    </a:cubicBezTo>
                    <a:cubicBezTo>
                      <a:pt x="101" y="9"/>
                      <a:pt x="102" y="9"/>
                      <a:pt x="101" y="9"/>
                    </a:cubicBezTo>
                    <a:cubicBezTo>
                      <a:pt x="101" y="9"/>
                      <a:pt x="101" y="9"/>
                      <a:pt x="101" y="9"/>
                    </a:cubicBezTo>
                    <a:cubicBezTo>
                      <a:pt x="101" y="9"/>
                      <a:pt x="101" y="9"/>
                      <a:pt x="101" y="8"/>
                    </a:cubicBezTo>
                    <a:cubicBezTo>
                      <a:pt x="101" y="8"/>
                      <a:pt x="101" y="8"/>
                      <a:pt x="101" y="8"/>
                    </a:cubicBezTo>
                    <a:cubicBezTo>
                      <a:pt x="101" y="8"/>
                      <a:pt x="101" y="8"/>
                      <a:pt x="101" y="8"/>
                    </a:cubicBezTo>
                    <a:cubicBezTo>
                      <a:pt x="101" y="7"/>
                      <a:pt x="101" y="7"/>
                      <a:pt x="101" y="7"/>
                    </a:cubicBezTo>
                    <a:cubicBezTo>
                      <a:pt x="101" y="6"/>
                      <a:pt x="100" y="6"/>
                      <a:pt x="101" y="6"/>
                    </a:cubicBezTo>
                    <a:cubicBezTo>
                      <a:pt x="101" y="6"/>
                      <a:pt x="101" y="6"/>
                      <a:pt x="101" y="6"/>
                    </a:cubicBezTo>
                    <a:cubicBezTo>
                      <a:pt x="101" y="5"/>
                      <a:pt x="101" y="5"/>
                      <a:pt x="101" y="5"/>
                    </a:cubicBezTo>
                    <a:cubicBezTo>
                      <a:pt x="101" y="5"/>
                      <a:pt x="101" y="4"/>
                      <a:pt x="101" y="4"/>
                    </a:cubicBezTo>
                    <a:cubicBezTo>
                      <a:pt x="101" y="4"/>
                      <a:pt x="100" y="4"/>
                      <a:pt x="100" y="4"/>
                    </a:cubicBezTo>
                    <a:cubicBezTo>
                      <a:pt x="100" y="4"/>
                      <a:pt x="100" y="4"/>
                      <a:pt x="100" y="4"/>
                    </a:cubicBezTo>
                    <a:cubicBezTo>
                      <a:pt x="99" y="3"/>
                      <a:pt x="99" y="4"/>
                      <a:pt x="99" y="3"/>
                    </a:cubicBezTo>
                    <a:cubicBezTo>
                      <a:pt x="98" y="3"/>
                      <a:pt x="99" y="3"/>
                      <a:pt x="99" y="2"/>
                    </a:cubicBezTo>
                    <a:cubicBezTo>
                      <a:pt x="99" y="2"/>
                      <a:pt x="99" y="2"/>
                      <a:pt x="98" y="2"/>
                    </a:cubicBezTo>
                    <a:cubicBezTo>
                      <a:pt x="98" y="1"/>
                      <a:pt x="98" y="2"/>
                      <a:pt x="97" y="2"/>
                    </a:cubicBezTo>
                    <a:cubicBezTo>
                      <a:pt x="97" y="2"/>
                      <a:pt x="97" y="2"/>
                      <a:pt x="97" y="2"/>
                    </a:cubicBezTo>
                    <a:cubicBezTo>
                      <a:pt x="96" y="1"/>
                      <a:pt x="96" y="1"/>
                      <a:pt x="96" y="1"/>
                    </a:cubicBezTo>
                    <a:cubicBezTo>
                      <a:pt x="96" y="1"/>
                      <a:pt x="95" y="1"/>
                      <a:pt x="95" y="2"/>
                    </a:cubicBezTo>
                    <a:cubicBezTo>
                      <a:pt x="95" y="2"/>
                      <a:pt x="95" y="2"/>
                      <a:pt x="95" y="2"/>
                    </a:cubicBezTo>
                    <a:cubicBezTo>
                      <a:pt x="95" y="2"/>
                      <a:pt x="95" y="2"/>
                      <a:pt x="94" y="2"/>
                    </a:cubicBezTo>
                    <a:cubicBezTo>
                      <a:pt x="94" y="2"/>
                      <a:pt x="94" y="3"/>
                      <a:pt x="94" y="3"/>
                    </a:cubicBezTo>
                    <a:cubicBezTo>
                      <a:pt x="93" y="3"/>
                      <a:pt x="93" y="2"/>
                      <a:pt x="93" y="2"/>
                    </a:cubicBezTo>
                    <a:cubicBezTo>
                      <a:pt x="93" y="3"/>
                      <a:pt x="93" y="3"/>
                      <a:pt x="92" y="3"/>
                    </a:cubicBezTo>
                    <a:cubicBezTo>
                      <a:pt x="92" y="3"/>
                      <a:pt x="92" y="3"/>
                      <a:pt x="92" y="3"/>
                    </a:cubicBezTo>
                    <a:cubicBezTo>
                      <a:pt x="91" y="4"/>
                      <a:pt x="91" y="4"/>
                      <a:pt x="91" y="4"/>
                    </a:cubicBezTo>
                    <a:cubicBezTo>
                      <a:pt x="91" y="4"/>
                      <a:pt x="90" y="4"/>
                      <a:pt x="90" y="4"/>
                    </a:cubicBezTo>
                    <a:cubicBezTo>
                      <a:pt x="90" y="4"/>
                      <a:pt x="90" y="4"/>
                      <a:pt x="90" y="4"/>
                    </a:cubicBezTo>
                    <a:cubicBezTo>
                      <a:pt x="90" y="4"/>
                      <a:pt x="90" y="4"/>
                      <a:pt x="89" y="3"/>
                    </a:cubicBezTo>
                    <a:cubicBezTo>
                      <a:pt x="89" y="3"/>
                      <a:pt x="89" y="3"/>
                      <a:pt x="88" y="3"/>
                    </a:cubicBezTo>
                    <a:cubicBezTo>
                      <a:pt x="88" y="3"/>
                      <a:pt x="88" y="3"/>
                      <a:pt x="88" y="3"/>
                    </a:cubicBezTo>
                    <a:cubicBezTo>
                      <a:pt x="87" y="3"/>
                      <a:pt x="87" y="4"/>
                      <a:pt x="87" y="4"/>
                    </a:cubicBezTo>
                    <a:cubicBezTo>
                      <a:pt x="87" y="4"/>
                      <a:pt x="87" y="4"/>
                      <a:pt x="86" y="4"/>
                    </a:cubicBezTo>
                    <a:cubicBezTo>
                      <a:pt x="86" y="4"/>
                      <a:pt x="86" y="3"/>
                      <a:pt x="85" y="3"/>
                    </a:cubicBezTo>
                    <a:cubicBezTo>
                      <a:pt x="85" y="3"/>
                      <a:pt x="85" y="3"/>
                      <a:pt x="85" y="3"/>
                    </a:cubicBezTo>
                    <a:cubicBezTo>
                      <a:pt x="84" y="2"/>
                      <a:pt x="84" y="2"/>
                      <a:pt x="84" y="2"/>
                    </a:cubicBezTo>
                    <a:cubicBezTo>
                      <a:pt x="83" y="2"/>
                      <a:pt x="83" y="2"/>
                      <a:pt x="83" y="2"/>
                    </a:cubicBezTo>
                    <a:cubicBezTo>
                      <a:pt x="82" y="2"/>
                      <a:pt x="82" y="2"/>
                      <a:pt x="82" y="2"/>
                    </a:cubicBezTo>
                    <a:cubicBezTo>
                      <a:pt x="82" y="2"/>
                      <a:pt x="82" y="2"/>
                      <a:pt x="81" y="2"/>
                    </a:cubicBezTo>
                    <a:cubicBezTo>
                      <a:pt x="81" y="2"/>
                      <a:pt x="81" y="3"/>
                      <a:pt x="81" y="2"/>
                    </a:cubicBezTo>
                    <a:cubicBezTo>
                      <a:pt x="80" y="2"/>
                      <a:pt x="80" y="2"/>
                      <a:pt x="80" y="2"/>
                    </a:cubicBezTo>
                    <a:cubicBezTo>
                      <a:pt x="80" y="2"/>
                      <a:pt x="81" y="2"/>
                      <a:pt x="81" y="1"/>
                    </a:cubicBezTo>
                    <a:cubicBezTo>
                      <a:pt x="81" y="1"/>
                      <a:pt x="81" y="0"/>
                      <a:pt x="81" y="0"/>
                    </a:cubicBezTo>
                    <a:cubicBezTo>
                      <a:pt x="80" y="0"/>
                      <a:pt x="80" y="0"/>
                      <a:pt x="80" y="0"/>
                    </a:cubicBezTo>
                    <a:cubicBezTo>
                      <a:pt x="80" y="0"/>
                      <a:pt x="79" y="1"/>
                      <a:pt x="79" y="1"/>
                    </a:cubicBezTo>
                    <a:cubicBezTo>
                      <a:pt x="79" y="1"/>
                      <a:pt x="79" y="1"/>
                      <a:pt x="79" y="1"/>
                    </a:cubicBezTo>
                    <a:cubicBezTo>
                      <a:pt x="57" y="1"/>
                      <a:pt x="57" y="1"/>
                      <a:pt x="57" y="1"/>
                    </a:cubicBezTo>
                    <a:cubicBezTo>
                      <a:pt x="18" y="1"/>
                      <a:pt x="18" y="1"/>
                      <a:pt x="18" y="1"/>
                    </a:cubicBezTo>
                    <a:cubicBezTo>
                      <a:pt x="18" y="1"/>
                      <a:pt x="18" y="1"/>
                      <a:pt x="18" y="1"/>
                    </a:cubicBezTo>
                    <a:cubicBezTo>
                      <a:pt x="18" y="1"/>
                      <a:pt x="18" y="2"/>
                      <a:pt x="18" y="2"/>
                    </a:cubicBezTo>
                    <a:cubicBezTo>
                      <a:pt x="18" y="2"/>
                      <a:pt x="18" y="2"/>
                      <a:pt x="18" y="2"/>
                    </a:cubicBezTo>
                    <a:cubicBezTo>
                      <a:pt x="18" y="2"/>
                      <a:pt x="18" y="3"/>
                      <a:pt x="18" y="3"/>
                    </a:cubicBezTo>
                    <a:cubicBezTo>
                      <a:pt x="18" y="3"/>
                      <a:pt x="17" y="3"/>
                      <a:pt x="17" y="3"/>
                    </a:cubicBezTo>
                    <a:cubicBezTo>
                      <a:pt x="17" y="4"/>
                      <a:pt x="17" y="4"/>
                      <a:pt x="17" y="4"/>
                    </a:cubicBezTo>
                    <a:cubicBezTo>
                      <a:pt x="16" y="4"/>
                      <a:pt x="16" y="4"/>
                      <a:pt x="16" y="4"/>
                    </a:cubicBezTo>
                    <a:cubicBezTo>
                      <a:pt x="15" y="3"/>
                      <a:pt x="15" y="3"/>
                      <a:pt x="15" y="3"/>
                    </a:cubicBezTo>
                    <a:cubicBezTo>
                      <a:pt x="14" y="3"/>
                      <a:pt x="14" y="4"/>
                      <a:pt x="14" y="4"/>
                    </a:cubicBezTo>
                    <a:cubicBezTo>
                      <a:pt x="13" y="4"/>
                      <a:pt x="13" y="4"/>
                      <a:pt x="13" y="4"/>
                    </a:cubicBezTo>
                    <a:cubicBezTo>
                      <a:pt x="13" y="4"/>
                      <a:pt x="13" y="3"/>
                      <a:pt x="12" y="3"/>
                    </a:cubicBezTo>
                    <a:cubicBezTo>
                      <a:pt x="12" y="3"/>
                      <a:pt x="12" y="3"/>
                      <a:pt x="12" y="3"/>
                    </a:cubicBezTo>
                    <a:cubicBezTo>
                      <a:pt x="11" y="3"/>
                      <a:pt x="12" y="4"/>
                      <a:pt x="12" y="4"/>
                    </a:cubicBezTo>
                    <a:cubicBezTo>
                      <a:pt x="11" y="5"/>
                      <a:pt x="11" y="5"/>
                      <a:pt x="11" y="5"/>
                    </a:cubicBezTo>
                    <a:cubicBezTo>
                      <a:pt x="11" y="6"/>
                      <a:pt x="12" y="6"/>
                      <a:pt x="12" y="6"/>
                    </a:cubicBezTo>
                    <a:cubicBezTo>
                      <a:pt x="12" y="7"/>
                      <a:pt x="12" y="7"/>
                      <a:pt x="11" y="8"/>
                    </a:cubicBezTo>
                    <a:cubicBezTo>
                      <a:pt x="11" y="8"/>
                      <a:pt x="11" y="8"/>
                      <a:pt x="11" y="8"/>
                    </a:cubicBezTo>
                    <a:cubicBezTo>
                      <a:pt x="10" y="8"/>
                      <a:pt x="10" y="9"/>
                      <a:pt x="10" y="9"/>
                    </a:cubicBezTo>
                    <a:cubicBezTo>
                      <a:pt x="10" y="10"/>
                      <a:pt x="10" y="10"/>
                      <a:pt x="10" y="10"/>
                    </a:cubicBezTo>
                    <a:cubicBezTo>
                      <a:pt x="10" y="11"/>
                      <a:pt x="10" y="11"/>
                      <a:pt x="9" y="11"/>
                    </a:cubicBezTo>
                    <a:cubicBezTo>
                      <a:pt x="9" y="12"/>
                      <a:pt x="9" y="12"/>
                      <a:pt x="8" y="12"/>
                    </a:cubicBezTo>
                    <a:cubicBezTo>
                      <a:pt x="8" y="13"/>
                      <a:pt x="8" y="14"/>
                      <a:pt x="7" y="14"/>
                    </a:cubicBezTo>
                    <a:cubicBezTo>
                      <a:pt x="7" y="15"/>
                      <a:pt x="6" y="15"/>
                      <a:pt x="6" y="15"/>
                    </a:cubicBezTo>
                    <a:cubicBezTo>
                      <a:pt x="6" y="15"/>
                      <a:pt x="6" y="16"/>
                      <a:pt x="5" y="16"/>
                    </a:cubicBezTo>
                    <a:cubicBezTo>
                      <a:pt x="5" y="17"/>
                      <a:pt x="5" y="17"/>
                      <a:pt x="4" y="17"/>
                    </a:cubicBezTo>
                    <a:cubicBezTo>
                      <a:pt x="4" y="17"/>
                      <a:pt x="4" y="17"/>
                      <a:pt x="4" y="18"/>
                    </a:cubicBezTo>
                    <a:cubicBezTo>
                      <a:pt x="4" y="18"/>
                      <a:pt x="4" y="18"/>
                      <a:pt x="4" y="18"/>
                    </a:cubicBezTo>
                    <a:cubicBezTo>
                      <a:pt x="4" y="18"/>
                      <a:pt x="4" y="18"/>
                      <a:pt x="3" y="18"/>
                    </a:cubicBezTo>
                    <a:cubicBezTo>
                      <a:pt x="3" y="18"/>
                      <a:pt x="3" y="19"/>
                      <a:pt x="3" y="19"/>
                    </a:cubicBezTo>
                    <a:cubicBezTo>
                      <a:pt x="3" y="19"/>
                      <a:pt x="3" y="20"/>
                      <a:pt x="3" y="20"/>
                    </a:cubicBezTo>
                    <a:cubicBezTo>
                      <a:pt x="2" y="21"/>
                      <a:pt x="2" y="21"/>
                      <a:pt x="2" y="22"/>
                    </a:cubicBezTo>
                    <a:cubicBezTo>
                      <a:pt x="2" y="22"/>
                      <a:pt x="2" y="23"/>
                      <a:pt x="2" y="23"/>
                    </a:cubicBezTo>
                    <a:cubicBezTo>
                      <a:pt x="1" y="24"/>
                      <a:pt x="1" y="24"/>
                      <a:pt x="1" y="25"/>
                    </a:cubicBezTo>
                    <a:cubicBezTo>
                      <a:pt x="0" y="25"/>
                      <a:pt x="0" y="25"/>
                      <a:pt x="0" y="25"/>
                    </a:cubicBezTo>
                    <a:cubicBezTo>
                      <a:pt x="0" y="26"/>
                      <a:pt x="0" y="26"/>
                      <a:pt x="0" y="26"/>
                    </a:cubicBezTo>
                    <a:cubicBezTo>
                      <a:pt x="0" y="27"/>
                      <a:pt x="0" y="27"/>
                      <a:pt x="0" y="28"/>
                    </a:cubicBezTo>
                    <a:cubicBezTo>
                      <a:pt x="0" y="28"/>
                      <a:pt x="0" y="28"/>
                      <a:pt x="0" y="29"/>
                    </a:cubicBezTo>
                    <a:cubicBezTo>
                      <a:pt x="0" y="29"/>
                      <a:pt x="0" y="29"/>
                      <a:pt x="0" y="29"/>
                    </a:cubicBezTo>
                    <a:cubicBezTo>
                      <a:pt x="0" y="30"/>
                      <a:pt x="0" y="30"/>
                      <a:pt x="0" y="31"/>
                    </a:cubicBezTo>
                    <a:cubicBezTo>
                      <a:pt x="0" y="31"/>
                      <a:pt x="0" y="31"/>
                      <a:pt x="1" y="31"/>
                    </a:cubicBezTo>
                    <a:cubicBezTo>
                      <a:pt x="1" y="31"/>
                      <a:pt x="1" y="32"/>
                      <a:pt x="1" y="32"/>
                    </a:cubicBezTo>
                    <a:cubicBezTo>
                      <a:pt x="1" y="33"/>
                      <a:pt x="1" y="33"/>
                      <a:pt x="1" y="33"/>
                    </a:cubicBezTo>
                    <a:cubicBezTo>
                      <a:pt x="1" y="34"/>
                      <a:pt x="0" y="34"/>
                      <a:pt x="0" y="34"/>
                    </a:cubicBezTo>
                    <a:cubicBezTo>
                      <a:pt x="0" y="34"/>
                      <a:pt x="0" y="35"/>
                      <a:pt x="0" y="35"/>
                    </a:cubicBezTo>
                    <a:cubicBezTo>
                      <a:pt x="0" y="35"/>
                      <a:pt x="0" y="35"/>
                      <a:pt x="1" y="35"/>
                    </a:cubicBezTo>
                    <a:cubicBezTo>
                      <a:pt x="1" y="36"/>
                      <a:pt x="1" y="35"/>
                      <a:pt x="1" y="36"/>
                    </a:cubicBezTo>
                    <a:cubicBezTo>
                      <a:pt x="2" y="36"/>
                      <a:pt x="1" y="36"/>
                      <a:pt x="1" y="36"/>
                    </a:cubicBezTo>
                    <a:cubicBezTo>
                      <a:pt x="1" y="37"/>
                      <a:pt x="1" y="37"/>
                      <a:pt x="1" y="37"/>
                    </a:cubicBezTo>
                    <a:cubicBezTo>
                      <a:pt x="1" y="37"/>
                      <a:pt x="0" y="37"/>
                      <a:pt x="0" y="37"/>
                    </a:cubicBezTo>
                    <a:cubicBezTo>
                      <a:pt x="0" y="37"/>
                      <a:pt x="0" y="37"/>
                      <a:pt x="0" y="37"/>
                    </a:cubicBezTo>
                    <a:cubicBezTo>
                      <a:pt x="0" y="38"/>
                      <a:pt x="0" y="38"/>
                      <a:pt x="1" y="39"/>
                    </a:cubicBezTo>
                    <a:cubicBezTo>
                      <a:pt x="1" y="39"/>
                      <a:pt x="1" y="39"/>
                      <a:pt x="1" y="40"/>
                    </a:cubicBezTo>
                    <a:cubicBezTo>
                      <a:pt x="1" y="40"/>
                      <a:pt x="2" y="41"/>
                      <a:pt x="2" y="41"/>
                    </a:cubicBezTo>
                    <a:cubicBezTo>
                      <a:pt x="2" y="42"/>
                      <a:pt x="2" y="42"/>
                      <a:pt x="2" y="42"/>
                    </a:cubicBezTo>
                    <a:cubicBezTo>
                      <a:pt x="2" y="43"/>
                      <a:pt x="2" y="43"/>
                      <a:pt x="2" y="43"/>
                    </a:cubicBezTo>
                    <a:cubicBezTo>
                      <a:pt x="3" y="43"/>
                      <a:pt x="3" y="43"/>
                      <a:pt x="4" y="43"/>
                    </a:cubicBezTo>
                    <a:cubicBezTo>
                      <a:pt x="4" y="43"/>
                      <a:pt x="4" y="43"/>
                      <a:pt x="4" y="43"/>
                    </a:cubicBezTo>
                    <a:cubicBezTo>
                      <a:pt x="5" y="43"/>
                      <a:pt x="4" y="43"/>
                      <a:pt x="4" y="44"/>
                    </a:cubicBezTo>
                    <a:cubicBezTo>
                      <a:pt x="5" y="44"/>
                      <a:pt x="5" y="44"/>
                      <a:pt x="5" y="44"/>
                    </a:cubicBezTo>
                    <a:cubicBezTo>
                      <a:pt x="6" y="44"/>
                      <a:pt x="6" y="44"/>
                      <a:pt x="6" y="44"/>
                    </a:cubicBezTo>
                    <a:cubicBezTo>
                      <a:pt x="6" y="45"/>
                      <a:pt x="6" y="45"/>
                      <a:pt x="7" y="45"/>
                    </a:cubicBezTo>
                    <a:cubicBezTo>
                      <a:pt x="7" y="46"/>
                      <a:pt x="7" y="46"/>
                      <a:pt x="7" y="46"/>
                    </a:cubicBezTo>
                    <a:cubicBezTo>
                      <a:pt x="8" y="46"/>
                      <a:pt x="8" y="46"/>
                      <a:pt x="8" y="46"/>
                    </a:cubicBezTo>
                    <a:cubicBezTo>
                      <a:pt x="8" y="47"/>
                      <a:pt x="8" y="47"/>
                      <a:pt x="8" y="47"/>
                    </a:cubicBezTo>
                    <a:cubicBezTo>
                      <a:pt x="8" y="48"/>
                      <a:pt x="8" y="48"/>
                      <a:pt x="8" y="48"/>
                    </a:cubicBezTo>
                    <a:cubicBezTo>
                      <a:pt x="8" y="48"/>
                      <a:pt x="8" y="48"/>
                      <a:pt x="8" y="48"/>
                    </a:cubicBezTo>
                    <a:cubicBezTo>
                      <a:pt x="10" y="48"/>
                      <a:pt x="10" y="48"/>
                      <a:pt x="10" y="48"/>
                    </a:cubicBezTo>
                    <a:cubicBezTo>
                      <a:pt x="10" y="48"/>
                      <a:pt x="11" y="48"/>
                      <a:pt x="12" y="48"/>
                    </a:cubicBezTo>
                    <a:cubicBezTo>
                      <a:pt x="12" y="48"/>
                      <a:pt x="13" y="48"/>
                      <a:pt x="13" y="48"/>
                    </a:cubicBezTo>
                    <a:cubicBezTo>
                      <a:pt x="13" y="48"/>
                      <a:pt x="13" y="48"/>
                      <a:pt x="14" y="48"/>
                    </a:cubicBezTo>
                    <a:cubicBezTo>
                      <a:pt x="13" y="49"/>
                      <a:pt x="13" y="49"/>
                      <a:pt x="13" y="49"/>
                    </a:cubicBezTo>
                    <a:cubicBezTo>
                      <a:pt x="14" y="49"/>
                      <a:pt x="14" y="49"/>
                      <a:pt x="14" y="49"/>
                    </a:cubicBezTo>
                    <a:cubicBezTo>
                      <a:pt x="15" y="49"/>
                      <a:pt x="15" y="49"/>
                      <a:pt x="15" y="49"/>
                    </a:cubicBezTo>
                    <a:cubicBezTo>
                      <a:pt x="15" y="49"/>
                      <a:pt x="15" y="49"/>
                      <a:pt x="15" y="49"/>
                    </a:cubicBezTo>
                    <a:cubicBezTo>
                      <a:pt x="15" y="50"/>
                      <a:pt x="16" y="49"/>
                      <a:pt x="16" y="50"/>
                    </a:cubicBezTo>
                    <a:cubicBezTo>
                      <a:pt x="16" y="50"/>
                      <a:pt x="16" y="50"/>
                      <a:pt x="16" y="50"/>
                    </a:cubicBezTo>
                    <a:cubicBezTo>
                      <a:pt x="17" y="50"/>
                      <a:pt x="17" y="50"/>
                      <a:pt x="17" y="50"/>
                    </a:cubicBezTo>
                    <a:cubicBezTo>
                      <a:pt x="18" y="50"/>
                      <a:pt x="18" y="51"/>
                      <a:pt x="18" y="51"/>
                    </a:cubicBezTo>
                    <a:cubicBezTo>
                      <a:pt x="18" y="51"/>
                      <a:pt x="19" y="51"/>
                      <a:pt x="19" y="51"/>
                    </a:cubicBezTo>
                    <a:cubicBezTo>
                      <a:pt x="20" y="51"/>
                      <a:pt x="20" y="52"/>
                      <a:pt x="20" y="52"/>
                    </a:cubicBezTo>
                    <a:cubicBezTo>
                      <a:pt x="21" y="52"/>
                      <a:pt x="21" y="52"/>
                      <a:pt x="21" y="5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 name="Freeform 436"/>
              <p:cNvSpPr>
                <a:spLocks/>
              </p:cNvSpPr>
              <p:nvPr/>
            </p:nvSpPr>
            <p:spPr bwMode="auto">
              <a:xfrm>
                <a:off x="555626" y="1227139"/>
                <a:ext cx="31750" cy="22225"/>
              </a:xfrm>
              <a:custGeom>
                <a:avLst/>
                <a:gdLst>
                  <a:gd name="T0" fmla="*/ 0 w 3"/>
                  <a:gd name="T1" fmla="*/ 1 h 2"/>
                  <a:gd name="T2" fmla="*/ 1 w 3"/>
                  <a:gd name="T3" fmla="*/ 2 h 2"/>
                  <a:gd name="T4" fmla="*/ 2 w 3"/>
                  <a:gd name="T5" fmla="*/ 1 h 2"/>
                  <a:gd name="T6" fmla="*/ 3 w 3"/>
                  <a:gd name="T7" fmla="*/ 1 h 2"/>
                  <a:gd name="T8" fmla="*/ 3 w 3"/>
                  <a:gd name="T9" fmla="*/ 0 h 2"/>
                  <a:gd name="T10" fmla="*/ 2 w 3"/>
                  <a:gd name="T11" fmla="*/ 0 h 2"/>
                  <a:gd name="T12" fmla="*/ 2 w 3"/>
                  <a:gd name="T13" fmla="*/ 0 h 2"/>
                  <a:gd name="T14" fmla="*/ 1 w 3"/>
                  <a:gd name="T15" fmla="*/ 0 h 2"/>
                  <a:gd name="T16" fmla="*/ 0 w 3"/>
                  <a:gd name="T17" fmla="*/ 0 h 2"/>
                  <a:gd name="T18" fmla="*/ 0 w 3"/>
                  <a:gd name="T19" fmla="*/ 1 h 2"/>
                  <a:gd name="T20" fmla="*/ 0 w 3"/>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0" y="1"/>
                    </a:moveTo>
                    <a:cubicBezTo>
                      <a:pt x="1" y="2"/>
                      <a:pt x="1" y="2"/>
                      <a:pt x="1" y="2"/>
                    </a:cubicBezTo>
                    <a:cubicBezTo>
                      <a:pt x="1" y="2"/>
                      <a:pt x="2" y="2"/>
                      <a:pt x="2" y="1"/>
                    </a:cubicBezTo>
                    <a:cubicBezTo>
                      <a:pt x="2" y="1"/>
                      <a:pt x="2" y="1"/>
                      <a:pt x="3" y="1"/>
                    </a:cubicBezTo>
                    <a:cubicBezTo>
                      <a:pt x="3" y="1"/>
                      <a:pt x="3" y="1"/>
                      <a:pt x="3" y="0"/>
                    </a:cubicBezTo>
                    <a:cubicBezTo>
                      <a:pt x="3" y="0"/>
                      <a:pt x="3" y="0"/>
                      <a:pt x="2" y="0"/>
                    </a:cubicBezTo>
                    <a:cubicBezTo>
                      <a:pt x="2" y="0"/>
                      <a:pt x="2" y="0"/>
                      <a:pt x="2" y="0"/>
                    </a:cubicBezTo>
                    <a:cubicBezTo>
                      <a:pt x="1" y="0"/>
                      <a:pt x="1" y="0"/>
                      <a:pt x="1" y="0"/>
                    </a:cubicBezTo>
                    <a:cubicBezTo>
                      <a:pt x="1" y="0"/>
                      <a:pt x="1" y="0"/>
                      <a:pt x="0" y="0"/>
                    </a:cubicBezTo>
                    <a:cubicBezTo>
                      <a:pt x="0" y="0"/>
                      <a:pt x="0" y="0"/>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 name="Freeform 437"/>
              <p:cNvSpPr>
                <a:spLocks/>
              </p:cNvSpPr>
              <p:nvPr/>
            </p:nvSpPr>
            <p:spPr bwMode="auto">
              <a:xfrm>
                <a:off x="415926" y="1377951"/>
                <a:ext cx="53975" cy="33338"/>
              </a:xfrm>
              <a:custGeom>
                <a:avLst/>
                <a:gdLst>
                  <a:gd name="T0" fmla="*/ 3 w 5"/>
                  <a:gd name="T1" fmla="*/ 0 h 3"/>
                  <a:gd name="T2" fmla="*/ 2 w 5"/>
                  <a:gd name="T3" fmla="*/ 0 h 3"/>
                  <a:gd name="T4" fmla="*/ 1 w 5"/>
                  <a:gd name="T5" fmla="*/ 1 h 3"/>
                  <a:gd name="T6" fmla="*/ 0 w 5"/>
                  <a:gd name="T7" fmla="*/ 1 h 3"/>
                  <a:gd name="T8" fmla="*/ 1 w 5"/>
                  <a:gd name="T9" fmla="*/ 2 h 3"/>
                  <a:gd name="T10" fmla="*/ 1 w 5"/>
                  <a:gd name="T11" fmla="*/ 3 h 3"/>
                  <a:gd name="T12" fmla="*/ 2 w 5"/>
                  <a:gd name="T13" fmla="*/ 2 h 3"/>
                  <a:gd name="T14" fmla="*/ 3 w 5"/>
                  <a:gd name="T15" fmla="*/ 2 h 3"/>
                  <a:gd name="T16" fmla="*/ 4 w 5"/>
                  <a:gd name="T17" fmla="*/ 1 h 3"/>
                  <a:gd name="T18" fmla="*/ 5 w 5"/>
                  <a:gd name="T19" fmla="*/ 1 h 3"/>
                  <a:gd name="T20" fmla="*/ 5 w 5"/>
                  <a:gd name="T21" fmla="*/ 0 h 3"/>
                  <a:gd name="T22" fmla="*/ 3 w 5"/>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3" y="0"/>
                    </a:moveTo>
                    <a:cubicBezTo>
                      <a:pt x="3" y="0"/>
                      <a:pt x="3" y="0"/>
                      <a:pt x="2" y="0"/>
                    </a:cubicBezTo>
                    <a:cubicBezTo>
                      <a:pt x="2" y="1"/>
                      <a:pt x="2" y="1"/>
                      <a:pt x="1" y="1"/>
                    </a:cubicBezTo>
                    <a:cubicBezTo>
                      <a:pt x="1" y="1"/>
                      <a:pt x="1" y="1"/>
                      <a:pt x="0" y="1"/>
                    </a:cubicBezTo>
                    <a:cubicBezTo>
                      <a:pt x="0" y="2"/>
                      <a:pt x="1" y="2"/>
                      <a:pt x="1" y="2"/>
                    </a:cubicBezTo>
                    <a:cubicBezTo>
                      <a:pt x="1" y="2"/>
                      <a:pt x="1" y="3"/>
                      <a:pt x="1" y="3"/>
                    </a:cubicBezTo>
                    <a:cubicBezTo>
                      <a:pt x="2" y="3"/>
                      <a:pt x="2" y="2"/>
                      <a:pt x="2" y="2"/>
                    </a:cubicBezTo>
                    <a:cubicBezTo>
                      <a:pt x="2" y="2"/>
                      <a:pt x="3" y="2"/>
                      <a:pt x="3" y="2"/>
                    </a:cubicBezTo>
                    <a:cubicBezTo>
                      <a:pt x="3" y="1"/>
                      <a:pt x="3" y="1"/>
                      <a:pt x="4" y="1"/>
                    </a:cubicBezTo>
                    <a:cubicBezTo>
                      <a:pt x="4" y="1"/>
                      <a:pt x="5" y="1"/>
                      <a:pt x="5" y="1"/>
                    </a:cubicBezTo>
                    <a:cubicBezTo>
                      <a:pt x="5" y="1"/>
                      <a:pt x="5" y="1"/>
                      <a:pt x="5" y="0"/>
                    </a:cubicBezTo>
                    <a:cubicBezTo>
                      <a:pt x="4" y="0"/>
                      <a:pt x="4" y="0"/>
                      <a:pt x="3"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 name="Freeform 438"/>
              <p:cNvSpPr>
                <a:spLocks/>
              </p:cNvSpPr>
              <p:nvPr/>
            </p:nvSpPr>
            <p:spPr bwMode="auto">
              <a:xfrm>
                <a:off x="1171576" y="1346201"/>
                <a:ext cx="31750" cy="53975"/>
              </a:xfrm>
              <a:custGeom>
                <a:avLst/>
                <a:gdLst>
                  <a:gd name="T0" fmla="*/ 1 w 3"/>
                  <a:gd name="T1" fmla="*/ 5 h 5"/>
                  <a:gd name="T2" fmla="*/ 2 w 3"/>
                  <a:gd name="T3" fmla="*/ 3 h 5"/>
                  <a:gd name="T4" fmla="*/ 2 w 3"/>
                  <a:gd name="T5" fmla="*/ 3 h 5"/>
                  <a:gd name="T6" fmla="*/ 3 w 3"/>
                  <a:gd name="T7" fmla="*/ 2 h 5"/>
                  <a:gd name="T8" fmla="*/ 3 w 3"/>
                  <a:gd name="T9" fmla="*/ 1 h 5"/>
                  <a:gd name="T10" fmla="*/ 3 w 3"/>
                  <a:gd name="T11" fmla="*/ 1 h 5"/>
                  <a:gd name="T12" fmla="*/ 2 w 3"/>
                  <a:gd name="T13" fmla="*/ 0 h 5"/>
                  <a:gd name="T14" fmla="*/ 2 w 3"/>
                  <a:gd name="T15" fmla="*/ 0 h 5"/>
                  <a:gd name="T16" fmla="*/ 1 w 3"/>
                  <a:gd name="T17" fmla="*/ 1 h 5"/>
                  <a:gd name="T18" fmla="*/ 1 w 3"/>
                  <a:gd name="T19" fmla="*/ 2 h 5"/>
                  <a:gd name="T20" fmla="*/ 0 w 3"/>
                  <a:gd name="T21" fmla="*/ 2 h 5"/>
                  <a:gd name="T22" fmla="*/ 1 w 3"/>
                  <a:gd name="T23" fmla="*/ 3 h 5"/>
                  <a:gd name="T24" fmla="*/ 1 w 3"/>
                  <a:gd name="T25" fmla="*/ 4 h 5"/>
                  <a:gd name="T26" fmla="*/ 1 w 3"/>
                  <a:gd name="T2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5">
                    <a:moveTo>
                      <a:pt x="1" y="5"/>
                    </a:moveTo>
                    <a:cubicBezTo>
                      <a:pt x="1" y="5"/>
                      <a:pt x="2" y="4"/>
                      <a:pt x="2" y="3"/>
                    </a:cubicBezTo>
                    <a:cubicBezTo>
                      <a:pt x="2" y="3"/>
                      <a:pt x="2" y="3"/>
                      <a:pt x="2" y="3"/>
                    </a:cubicBezTo>
                    <a:cubicBezTo>
                      <a:pt x="2" y="2"/>
                      <a:pt x="2" y="2"/>
                      <a:pt x="3" y="2"/>
                    </a:cubicBezTo>
                    <a:cubicBezTo>
                      <a:pt x="3" y="2"/>
                      <a:pt x="3" y="2"/>
                      <a:pt x="3" y="1"/>
                    </a:cubicBezTo>
                    <a:cubicBezTo>
                      <a:pt x="3" y="1"/>
                      <a:pt x="3" y="1"/>
                      <a:pt x="3" y="1"/>
                    </a:cubicBezTo>
                    <a:cubicBezTo>
                      <a:pt x="3" y="1"/>
                      <a:pt x="3" y="0"/>
                      <a:pt x="2" y="0"/>
                    </a:cubicBezTo>
                    <a:cubicBezTo>
                      <a:pt x="2" y="0"/>
                      <a:pt x="2" y="0"/>
                      <a:pt x="2" y="0"/>
                    </a:cubicBezTo>
                    <a:cubicBezTo>
                      <a:pt x="1" y="0"/>
                      <a:pt x="1" y="1"/>
                      <a:pt x="1" y="1"/>
                    </a:cubicBezTo>
                    <a:cubicBezTo>
                      <a:pt x="1" y="1"/>
                      <a:pt x="1" y="2"/>
                      <a:pt x="1" y="2"/>
                    </a:cubicBezTo>
                    <a:cubicBezTo>
                      <a:pt x="1" y="2"/>
                      <a:pt x="0" y="2"/>
                      <a:pt x="0" y="2"/>
                    </a:cubicBezTo>
                    <a:cubicBezTo>
                      <a:pt x="0" y="3"/>
                      <a:pt x="0" y="3"/>
                      <a:pt x="1" y="3"/>
                    </a:cubicBezTo>
                    <a:cubicBezTo>
                      <a:pt x="1" y="3"/>
                      <a:pt x="1" y="4"/>
                      <a:pt x="1" y="4"/>
                    </a:cubicBezTo>
                    <a:cubicBezTo>
                      <a:pt x="1" y="4"/>
                      <a:pt x="1" y="4"/>
                      <a:pt x="1"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 name="Freeform 439"/>
              <p:cNvSpPr>
                <a:spLocks/>
              </p:cNvSpPr>
              <p:nvPr/>
            </p:nvSpPr>
            <p:spPr bwMode="auto">
              <a:xfrm>
                <a:off x="1181101" y="1323976"/>
                <a:ext cx="33338" cy="22225"/>
              </a:xfrm>
              <a:custGeom>
                <a:avLst/>
                <a:gdLst>
                  <a:gd name="T0" fmla="*/ 3 w 3"/>
                  <a:gd name="T1" fmla="*/ 1 h 2"/>
                  <a:gd name="T2" fmla="*/ 3 w 3"/>
                  <a:gd name="T3" fmla="*/ 0 h 2"/>
                  <a:gd name="T4" fmla="*/ 3 w 3"/>
                  <a:gd name="T5" fmla="*/ 0 h 2"/>
                  <a:gd name="T6" fmla="*/ 2 w 3"/>
                  <a:gd name="T7" fmla="*/ 0 h 2"/>
                  <a:gd name="T8" fmla="*/ 1 w 3"/>
                  <a:gd name="T9" fmla="*/ 0 h 2"/>
                  <a:gd name="T10" fmla="*/ 0 w 3"/>
                  <a:gd name="T11" fmla="*/ 1 h 2"/>
                  <a:gd name="T12" fmla="*/ 0 w 3"/>
                  <a:gd name="T13" fmla="*/ 2 h 2"/>
                  <a:gd name="T14" fmla="*/ 0 w 3"/>
                  <a:gd name="T15" fmla="*/ 2 h 2"/>
                  <a:gd name="T16" fmla="*/ 1 w 3"/>
                  <a:gd name="T17" fmla="*/ 2 h 2"/>
                  <a:gd name="T18" fmla="*/ 2 w 3"/>
                  <a:gd name="T19" fmla="*/ 2 h 2"/>
                  <a:gd name="T20" fmla="*/ 3 w 3"/>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3" y="1"/>
                    </a:moveTo>
                    <a:cubicBezTo>
                      <a:pt x="3" y="1"/>
                      <a:pt x="3" y="1"/>
                      <a:pt x="3" y="0"/>
                    </a:cubicBezTo>
                    <a:cubicBezTo>
                      <a:pt x="3" y="0"/>
                      <a:pt x="3" y="0"/>
                      <a:pt x="3" y="0"/>
                    </a:cubicBezTo>
                    <a:cubicBezTo>
                      <a:pt x="2" y="0"/>
                      <a:pt x="2" y="0"/>
                      <a:pt x="2" y="0"/>
                    </a:cubicBezTo>
                    <a:cubicBezTo>
                      <a:pt x="1" y="0"/>
                      <a:pt x="1" y="0"/>
                      <a:pt x="1" y="0"/>
                    </a:cubicBezTo>
                    <a:cubicBezTo>
                      <a:pt x="1" y="1"/>
                      <a:pt x="0" y="1"/>
                      <a:pt x="0" y="1"/>
                    </a:cubicBezTo>
                    <a:cubicBezTo>
                      <a:pt x="0" y="1"/>
                      <a:pt x="0" y="2"/>
                      <a:pt x="0" y="2"/>
                    </a:cubicBezTo>
                    <a:cubicBezTo>
                      <a:pt x="0" y="2"/>
                      <a:pt x="0" y="2"/>
                      <a:pt x="0" y="2"/>
                    </a:cubicBezTo>
                    <a:cubicBezTo>
                      <a:pt x="1" y="2"/>
                      <a:pt x="1" y="2"/>
                      <a:pt x="1" y="2"/>
                    </a:cubicBezTo>
                    <a:cubicBezTo>
                      <a:pt x="2" y="1"/>
                      <a:pt x="2" y="2"/>
                      <a:pt x="2" y="2"/>
                    </a:cubicBezTo>
                    <a:cubicBezTo>
                      <a:pt x="3" y="2"/>
                      <a:pt x="3" y="2"/>
                      <a:pt x="3"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 name="Freeform 440"/>
              <p:cNvSpPr>
                <a:spLocks/>
              </p:cNvSpPr>
              <p:nvPr/>
            </p:nvSpPr>
            <p:spPr bwMode="auto">
              <a:xfrm>
                <a:off x="771526" y="1292226"/>
                <a:ext cx="31750" cy="31750"/>
              </a:xfrm>
              <a:custGeom>
                <a:avLst/>
                <a:gdLst>
                  <a:gd name="T0" fmla="*/ 2 w 3"/>
                  <a:gd name="T1" fmla="*/ 0 h 3"/>
                  <a:gd name="T2" fmla="*/ 1 w 3"/>
                  <a:gd name="T3" fmla="*/ 1 h 3"/>
                  <a:gd name="T4" fmla="*/ 0 w 3"/>
                  <a:gd name="T5" fmla="*/ 1 h 3"/>
                  <a:gd name="T6" fmla="*/ 0 w 3"/>
                  <a:gd name="T7" fmla="*/ 3 h 3"/>
                  <a:gd name="T8" fmla="*/ 1 w 3"/>
                  <a:gd name="T9" fmla="*/ 2 h 3"/>
                  <a:gd name="T10" fmla="*/ 2 w 3"/>
                  <a:gd name="T11" fmla="*/ 2 h 3"/>
                  <a:gd name="T12" fmla="*/ 2 w 3"/>
                  <a:gd name="T13" fmla="*/ 2 h 3"/>
                  <a:gd name="T14" fmla="*/ 3 w 3"/>
                  <a:gd name="T15" fmla="*/ 1 h 3"/>
                  <a:gd name="T16" fmla="*/ 3 w 3"/>
                  <a:gd name="T17" fmla="*/ 1 h 3"/>
                  <a:gd name="T18" fmla="*/ 2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2" y="0"/>
                    </a:moveTo>
                    <a:cubicBezTo>
                      <a:pt x="2" y="0"/>
                      <a:pt x="1" y="0"/>
                      <a:pt x="1" y="1"/>
                    </a:cubicBezTo>
                    <a:cubicBezTo>
                      <a:pt x="1" y="1"/>
                      <a:pt x="0" y="1"/>
                      <a:pt x="0" y="1"/>
                    </a:cubicBezTo>
                    <a:cubicBezTo>
                      <a:pt x="0" y="2"/>
                      <a:pt x="0" y="2"/>
                      <a:pt x="0" y="3"/>
                    </a:cubicBezTo>
                    <a:cubicBezTo>
                      <a:pt x="1" y="3"/>
                      <a:pt x="1" y="2"/>
                      <a:pt x="1" y="2"/>
                    </a:cubicBezTo>
                    <a:cubicBezTo>
                      <a:pt x="1" y="2"/>
                      <a:pt x="1" y="2"/>
                      <a:pt x="2" y="2"/>
                    </a:cubicBezTo>
                    <a:cubicBezTo>
                      <a:pt x="2" y="2"/>
                      <a:pt x="2" y="2"/>
                      <a:pt x="2" y="2"/>
                    </a:cubicBezTo>
                    <a:cubicBezTo>
                      <a:pt x="3" y="2"/>
                      <a:pt x="3" y="2"/>
                      <a:pt x="3" y="1"/>
                    </a:cubicBezTo>
                    <a:cubicBezTo>
                      <a:pt x="3" y="1"/>
                      <a:pt x="3" y="1"/>
                      <a:pt x="3" y="1"/>
                    </a:cubicBezTo>
                    <a:cubicBezTo>
                      <a:pt x="3" y="0"/>
                      <a:pt x="2"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 name="Freeform 441"/>
              <p:cNvSpPr>
                <a:spLocks/>
              </p:cNvSpPr>
              <p:nvPr/>
            </p:nvSpPr>
            <p:spPr bwMode="auto">
              <a:xfrm>
                <a:off x="803276" y="1281114"/>
                <a:ext cx="33338" cy="11113"/>
              </a:xfrm>
              <a:custGeom>
                <a:avLst/>
                <a:gdLst>
                  <a:gd name="T0" fmla="*/ 2 w 3"/>
                  <a:gd name="T1" fmla="*/ 0 h 1"/>
                  <a:gd name="T2" fmla="*/ 1 w 3"/>
                  <a:gd name="T3" fmla="*/ 0 h 1"/>
                  <a:gd name="T4" fmla="*/ 1 w 3"/>
                  <a:gd name="T5" fmla="*/ 0 h 1"/>
                  <a:gd name="T6" fmla="*/ 0 w 3"/>
                  <a:gd name="T7" fmla="*/ 0 h 1"/>
                  <a:gd name="T8" fmla="*/ 0 w 3"/>
                  <a:gd name="T9" fmla="*/ 1 h 1"/>
                  <a:gd name="T10" fmla="*/ 1 w 3"/>
                  <a:gd name="T11" fmla="*/ 1 h 1"/>
                  <a:gd name="T12" fmla="*/ 2 w 3"/>
                  <a:gd name="T13" fmla="*/ 1 h 1"/>
                  <a:gd name="T14" fmla="*/ 2 w 3"/>
                  <a:gd name="T15" fmla="*/ 1 h 1"/>
                  <a:gd name="T16" fmla="*/ 2 w 3"/>
                  <a:gd name="T17" fmla="*/ 0 h 1"/>
                  <a:gd name="T18" fmla="*/ 2 w 3"/>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2" y="0"/>
                    </a:moveTo>
                    <a:cubicBezTo>
                      <a:pt x="2" y="0"/>
                      <a:pt x="1" y="0"/>
                      <a:pt x="1" y="0"/>
                    </a:cubicBezTo>
                    <a:cubicBezTo>
                      <a:pt x="1" y="0"/>
                      <a:pt x="1" y="0"/>
                      <a:pt x="1" y="0"/>
                    </a:cubicBezTo>
                    <a:cubicBezTo>
                      <a:pt x="0" y="0"/>
                      <a:pt x="0" y="0"/>
                      <a:pt x="0" y="0"/>
                    </a:cubicBezTo>
                    <a:cubicBezTo>
                      <a:pt x="0" y="1"/>
                      <a:pt x="0" y="1"/>
                      <a:pt x="0" y="1"/>
                    </a:cubicBezTo>
                    <a:cubicBezTo>
                      <a:pt x="0" y="1"/>
                      <a:pt x="0" y="1"/>
                      <a:pt x="1" y="1"/>
                    </a:cubicBezTo>
                    <a:cubicBezTo>
                      <a:pt x="1" y="1"/>
                      <a:pt x="1" y="1"/>
                      <a:pt x="2" y="1"/>
                    </a:cubicBezTo>
                    <a:cubicBezTo>
                      <a:pt x="2" y="1"/>
                      <a:pt x="2" y="1"/>
                      <a:pt x="2" y="1"/>
                    </a:cubicBezTo>
                    <a:cubicBezTo>
                      <a:pt x="3" y="1"/>
                      <a:pt x="3" y="0"/>
                      <a:pt x="2" y="0"/>
                    </a:cubicBezTo>
                    <a:cubicBezTo>
                      <a:pt x="2" y="0"/>
                      <a:pt x="2"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 name="Freeform 442"/>
              <p:cNvSpPr>
                <a:spLocks/>
              </p:cNvSpPr>
              <p:nvPr/>
            </p:nvSpPr>
            <p:spPr bwMode="auto">
              <a:xfrm>
                <a:off x="2422526" y="2524126"/>
                <a:ext cx="1111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 name="Freeform 443"/>
              <p:cNvSpPr>
                <a:spLocks/>
              </p:cNvSpPr>
              <p:nvPr/>
            </p:nvSpPr>
            <p:spPr bwMode="auto">
              <a:xfrm>
                <a:off x="2390776" y="2503489"/>
                <a:ext cx="53975" cy="20638"/>
              </a:xfrm>
              <a:custGeom>
                <a:avLst/>
                <a:gdLst>
                  <a:gd name="T0" fmla="*/ 5 w 5"/>
                  <a:gd name="T1" fmla="*/ 1 h 2"/>
                  <a:gd name="T2" fmla="*/ 5 w 5"/>
                  <a:gd name="T3" fmla="*/ 1 h 2"/>
                  <a:gd name="T4" fmla="*/ 3 w 5"/>
                  <a:gd name="T5" fmla="*/ 0 h 2"/>
                  <a:gd name="T6" fmla="*/ 2 w 5"/>
                  <a:gd name="T7" fmla="*/ 0 h 2"/>
                  <a:gd name="T8" fmla="*/ 1 w 5"/>
                  <a:gd name="T9" fmla="*/ 0 h 2"/>
                  <a:gd name="T10" fmla="*/ 0 w 5"/>
                  <a:gd name="T11" fmla="*/ 1 h 2"/>
                  <a:gd name="T12" fmla="*/ 1 w 5"/>
                  <a:gd name="T13" fmla="*/ 2 h 2"/>
                  <a:gd name="T14" fmla="*/ 2 w 5"/>
                  <a:gd name="T15" fmla="*/ 2 h 2"/>
                  <a:gd name="T16" fmla="*/ 2 w 5"/>
                  <a:gd name="T17" fmla="*/ 2 h 2"/>
                  <a:gd name="T18" fmla="*/ 3 w 5"/>
                  <a:gd name="T19" fmla="*/ 2 h 2"/>
                  <a:gd name="T20" fmla="*/ 4 w 5"/>
                  <a:gd name="T21" fmla="*/ 2 h 2"/>
                  <a:gd name="T22" fmla="*/ 5 w 5"/>
                  <a:gd name="T2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
                    <a:moveTo>
                      <a:pt x="5" y="1"/>
                    </a:moveTo>
                    <a:cubicBezTo>
                      <a:pt x="5" y="1"/>
                      <a:pt x="5" y="1"/>
                      <a:pt x="5" y="1"/>
                    </a:cubicBezTo>
                    <a:cubicBezTo>
                      <a:pt x="4" y="0"/>
                      <a:pt x="4" y="1"/>
                      <a:pt x="3" y="0"/>
                    </a:cubicBezTo>
                    <a:cubicBezTo>
                      <a:pt x="3" y="0"/>
                      <a:pt x="2" y="0"/>
                      <a:pt x="2" y="0"/>
                    </a:cubicBezTo>
                    <a:cubicBezTo>
                      <a:pt x="2" y="0"/>
                      <a:pt x="1" y="0"/>
                      <a:pt x="1" y="0"/>
                    </a:cubicBezTo>
                    <a:cubicBezTo>
                      <a:pt x="0" y="0"/>
                      <a:pt x="0" y="1"/>
                      <a:pt x="0" y="1"/>
                    </a:cubicBezTo>
                    <a:cubicBezTo>
                      <a:pt x="1" y="1"/>
                      <a:pt x="1" y="2"/>
                      <a:pt x="1" y="2"/>
                    </a:cubicBezTo>
                    <a:cubicBezTo>
                      <a:pt x="1" y="2"/>
                      <a:pt x="1" y="2"/>
                      <a:pt x="2" y="2"/>
                    </a:cubicBezTo>
                    <a:cubicBezTo>
                      <a:pt x="2" y="2"/>
                      <a:pt x="2" y="2"/>
                      <a:pt x="2" y="2"/>
                    </a:cubicBezTo>
                    <a:cubicBezTo>
                      <a:pt x="3" y="2"/>
                      <a:pt x="3" y="2"/>
                      <a:pt x="3" y="2"/>
                    </a:cubicBezTo>
                    <a:cubicBezTo>
                      <a:pt x="4" y="2"/>
                      <a:pt x="4" y="2"/>
                      <a:pt x="4" y="2"/>
                    </a:cubicBezTo>
                    <a:cubicBezTo>
                      <a:pt x="4" y="2"/>
                      <a:pt x="5" y="2"/>
                      <a:pt x="5"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 name="Freeform 444"/>
              <p:cNvSpPr>
                <a:spLocks/>
              </p:cNvSpPr>
              <p:nvPr/>
            </p:nvSpPr>
            <p:spPr bwMode="auto">
              <a:xfrm>
                <a:off x="1785939" y="2578101"/>
                <a:ext cx="173038" cy="98425"/>
              </a:xfrm>
              <a:custGeom>
                <a:avLst/>
                <a:gdLst>
                  <a:gd name="T0" fmla="*/ 10 w 16"/>
                  <a:gd name="T1" fmla="*/ 5 h 9"/>
                  <a:gd name="T2" fmla="*/ 11 w 16"/>
                  <a:gd name="T3" fmla="*/ 4 h 9"/>
                  <a:gd name="T4" fmla="*/ 11 w 16"/>
                  <a:gd name="T5" fmla="*/ 5 h 9"/>
                  <a:gd name="T6" fmla="*/ 12 w 16"/>
                  <a:gd name="T7" fmla="*/ 5 h 9"/>
                  <a:gd name="T8" fmla="*/ 13 w 16"/>
                  <a:gd name="T9" fmla="*/ 4 h 9"/>
                  <a:gd name="T10" fmla="*/ 13 w 16"/>
                  <a:gd name="T11" fmla="*/ 4 h 9"/>
                  <a:gd name="T12" fmla="*/ 14 w 16"/>
                  <a:gd name="T13" fmla="*/ 4 h 9"/>
                  <a:gd name="T14" fmla="*/ 15 w 16"/>
                  <a:gd name="T15" fmla="*/ 3 h 9"/>
                  <a:gd name="T16" fmla="*/ 16 w 16"/>
                  <a:gd name="T17" fmla="*/ 3 h 9"/>
                  <a:gd name="T18" fmla="*/ 15 w 16"/>
                  <a:gd name="T19" fmla="*/ 3 h 9"/>
                  <a:gd name="T20" fmla="*/ 13 w 16"/>
                  <a:gd name="T21" fmla="*/ 2 h 9"/>
                  <a:gd name="T22" fmla="*/ 13 w 16"/>
                  <a:gd name="T23" fmla="*/ 1 h 9"/>
                  <a:gd name="T24" fmla="*/ 13 w 16"/>
                  <a:gd name="T25" fmla="*/ 1 h 9"/>
                  <a:gd name="T26" fmla="*/ 12 w 16"/>
                  <a:gd name="T27" fmla="*/ 0 h 9"/>
                  <a:gd name="T28" fmla="*/ 10 w 16"/>
                  <a:gd name="T29" fmla="*/ 1 h 9"/>
                  <a:gd name="T30" fmla="*/ 10 w 16"/>
                  <a:gd name="T31" fmla="*/ 0 h 9"/>
                  <a:gd name="T32" fmla="*/ 8 w 16"/>
                  <a:gd name="T33" fmla="*/ 1 h 9"/>
                  <a:gd name="T34" fmla="*/ 7 w 16"/>
                  <a:gd name="T35" fmla="*/ 1 h 9"/>
                  <a:gd name="T36" fmla="*/ 6 w 16"/>
                  <a:gd name="T37" fmla="*/ 1 h 9"/>
                  <a:gd name="T38" fmla="*/ 4 w 16"/>
                  <a:gd name="T39" fmla="*/ 1 h 9"/>
                  <a:gd name="T40" fmla="*/ 3 w 16"/>
                  <a:gd name="T41" fmla="*/ 1 h 9"/>
                  <a:gd name="T42" fmla="*/ 3 w 16"/>
                  <a:gd name="T43" fmla="*/ 1 h 9"/>
                  <a:gd name="T44" fmla="*/ 1 w 16"/>
                  <a:gd name="T45" fmla="*/ 2 h 9"/>
                  <a:gd name="T46" fmla="*/ 0 w 16"/>
                  <a:gd name="T47" fmla="*/ 3 h 9"/>
                  <a:gd name="T48" fmla="*/ 0 w 16"/>
                  <a:gd name="T49" fmla="*/ 4 h 9"/>
                  <a:gd name="T50" fmla="*/ 0 w 16"/>
                  <a:gd name="T51" fmla="*/ 5 h 9"/>
                  <a:gd name="T52" fmla="*/ 0 w 16"/>
                  <a:gd name="T53" fmla="*/ 5 h 9"/>
                  <a:gd name="T54" fmla="*/ 1 w 16"/>
                  <a:gd name="T55" fmla="*/ 6 h 9"/>
                  <a:gd name="T56" fmla="*/ 2 w 16"/>
                  <a:gd name="T57" fmla="*/ 7 h 9"/>
                  <a:gd name="T58" fmla="*/ 2 w 16"/>
                  <a:gd name="T59" fmla="*/ 7 h 9"/>
                  <a:gd name="T60" fmla="*/ 3 w 16"/>
                  <a:gd name="T61" fmla="*/ 7 h 9"/>
                  <a:gd name="T62" fmla="*/ 3 w 16"/>
                  <a:gd name="T63" fmla="*/ 7 h 9"/>
                  <a:gd name="T64" fmla="*/ 3 w 16"/>
                  <a:gd name="T65" fmla="*/ 8 h 9"/>
                  <a:gd name="T66" fmla="*/ 3 w 16"/>
                  <a:gd name="T67" fmla="*/ 9 h 9"/>
                  <a:gd name="T68" fmla="*/ 3 w 16"/>
                  <a:gd name="T69" fmla="*/ 9 h 9"/>
                  <a:gd name="T70" fmla="*/ 4 w 16"/>
                  <a:gd name="T71" fmla="*/ 9 h 9"/>
                  <a:gd name="T72" fmla="*/ 4 w 16"/>
                  <a:gd name="T73" fmla="*/ 9 h 9"/>
                  <a:gd name="T74" fmla="*/ 4 w 16"/>
                  <a:gd name="T75" fmla="*/ 9 h 9"/>
                  <a:gd name="T76" fmla="*/ 5 w 16"/>
                  <a:gd name="T77" fmla="*/ 9 h 9"/>
                  <a:gd name="T78" fmla="*/ 6 w 16"/>
                  <a:gd name="T79" fmla="*/ 8 h 9"/>
                  <a:gd name="T80" fmla="*/ 6 w 16"/>
                  <a:gd name="T81" fmla="*/ 7 h 9"/>
                  <a:gd name="T82" fmla="*/ 7 w 16"/>
                  <a:gd name="T83" fmla="*/ 7 h 9"/>
                  <a:gd name="T84" fmla="*/ 7 w 16"/>
                  <a:gd name="T85" fmla="*/ 6 h 9"/>
                  <a:gd name="T86" fmla="*/ 9 w 16"/>
                  <a:gd name="T87" fmla="*/ 7 h 9"/>
                  <a:gd name="T88" fmla="*/ 9 w 16"/>
                  <a:gd name="T89" fmla="*/ 6 h 9"/>
                  <a:gd name="T90" fmla="*/ 10 w 16"/>
                  <a:gd name="T91"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 h="9">
                    <a:moveTo>
                      <a:pt x="10" y="5"/>
                    </a:moveTo>
                    <a:cubicBezTo>
                      <a:pt x="10" y="4"/>
                      <a:pt x="10" y="4"/>
                      <a:pt x="11" y="4"/>
                    </a:cubicBezTo>
                    <a:cubicBezTo>
                      <a:pt x="11" y="4"/>
                      <a:pt x="11" y="4"/>
                      <a:pt x="11" y="5"/>
                    </a:cubicBezTo>
                    <a:cubicBezTo>
                      <a:pt x="12" y="5"/>
                      <a:pt x="12" y="5"/>
                      <a:pt x="12" y="5"/>
                    </a:cubicBezTo>
                    <a:cubicBezTo>
                      <a:pt x="12" y="4"/>
                      <a:pt x="13" y="4"/>
                      <a:pt x="13" y="4"/>
                    </a:cubicBezTo>
                    <a:cubicBezTo>
                      <a:pt x="13" y="4"/>
                      <a:pt x="13" y="4"/>
                      <a:pt x="13" y="4"/>
                    </a:cubicBezTo>
                    <a:cubicBezTo>
                      <a:pt x="14" y="4"/>
                      <a:pt x="14" y="4"/>
                      <a:pt x="14" y="4"/>
                    </a:cubicBezTo>
                    <a:cubicBezTo>
                      <a:pt x="14" y="3"/>
                      <a:pt x="15" y="3"/>
                      <a:pt x="15" y="3"/>
                    </a:cubicBezTo>
                    <a:cubicBezTo>
                      <a:pt x="16" y="3"/>
                      <a:pt x="16" y="3"/>
                      <a:pt x="16" y="3"/>
                    </a:cubicBezTo>
                    <a:cubicBezTo>
                      <a:pt x="15" y="3"/>
                      <a:pt x="15" y="3"/>
                      <a:pt x="15" y="3"/>
                    </a:cubicBezTo>
                    <a:cubicBezTo>
                      <a:pt x="14" y="2"/>
                      <a:pt x="14" y="3"/>
                      <a:pt x="13" y="2"/>
                    </a:cubicBezTo>
                    <a:cubicBezTo>
                      <a:pt x="13" y="2"/>
                      <a:pt x="14" y="2"/>
                      <a:pt x="13" y="1"/>
                    </a:cubicBezTo>
                    <a:cubicBezTo>
                      <a:pt x="13" y="1"/>
                      <a:pt x="13" y="1"/>
                      <a:pt x="13" y="1"/>
                    </a:cubicBezTo>
                    <a:cubicBezTo>
                      <a:pt x="12" y="1"/>
                      <a:pt x="12" y="0"/>
                      <a:pt x="12" y="0"/>
                    </a:cubicBezTo>
                    <a:cubicBezTo>
                      <a:pt x="11" y="0"/>
                      <a:pt x="11" y="1"/>
                      <a:pt x="10" y="1"/>
                    </a:cubicBezTo>
                    <a:cubicBezTo>
                      <a:pt x="10" y="1"/>
                      <a:pt x="10" y="0"/>
                      <a:pt x="10" y="0"/>
                    </a:cubicBezTo>
                    <a:cubicBezTo>
                      <a:pt x="9" y="0"/>
                      <a:pt x="9" y="1"/>
                      <a:pt x="8" y="1"/>
                    </a:cubicBezTo>
                    <a:cubicBezTo>
                      <a:pt x="8" y="1"/>
                      <a:pt x="7" y="1"/>
                      <a:pt x="7" y="1"/>
                    </a:cubicBezTo>
                    <a:cubicBezTo>
                      <a:pt x="6" y="1"/>
                      <a:pt x="6" y="1"/>
                      <a:pt x="6" y="1"/>
                    </a:cubicBezTo>
                    <a:cubicBezTo>
                      <a:pt x="5" y="0"/>
                      <a:pt x="5" y="0"/>
                      <a:pt x="4" y="1"/>
                    </a:cubicBezTo>
                    <a:cubicBezTo>
                      <a:pt x="4" y="1"/>
                      <a:pt x="3" y="1"/>
                      <a:pt x="3" y="1"/>
                    </a:cubicBezTo>
                    <a:cubicBezTo>
                      <a:pt x="3" y="1"/>
                      <a:pt x="3" y="1"/>
                      <a:pt x="3" y="1"/>
                    </a:cubicBezTo>
                    <a:cubicBezTo>
                      <a:pt x="2" y="2"/>
                      <a:pt x="2" y="2"/>
                      <a:pt x="1" y="2"/>
                    </a:cubicBezTo>
                    <a:cubicBezTo>
                      <a:pt x="1" y="3"/>
                      <a:pt x="0" y="3"/>
                      <a:pt x="0" y="3"/>
                    </a:cubicBezTo>
                    <a:cubicBezTo>
                      <a:pt x="0" y="3"/>
                      <a:pt x="0" y="4"/>
                      <a:pt x="0" y="4"/>
                    </a:cubicBezTo>
                    <a:cubicBezTo>
                      <a:pt x="0" y="5"/>
                      <a:pt x="0" y="5"/>
                      <a:pt x="0" y="5"/>
                    </a:cubicBezTo>
                    <a:cubicBezTo>
                      <a:pt x="0" y="5"/>
                      <a:pt x="0" y="5"/>
                      <a:pt x="0" y="5"/>
                    </a:cubicBezTo>
                    <a:cubicBezTo>
                      <a:pt x="0" y="6"/>
                      <a:pt x="0" y="6"/>
                      <a:pt x="1" y="6"/>
                    </a:cubicBezTo>
                    <a:cubicBezTo>
                      <a:pt x="1" y="6"/>
                      <a:pt x="1" y="6"/>
                      <a:pt x="2" y="7"/>
                    </a:cubicBezTo>
                    <a:cubicBezTo>
                      <a:pt x="2" y="7"/>
                      <a:pt x="2" y="7"/>
                      <a:pt x="2" y="7"/>
                    </a:cubicBezTo>
                    <a:cubicBezTo>
                      <a:pt x="2" y="7"/>
                      <a:pt x="2" y="7"/>
                      <a:pt x="3" y="7"/>
                    </a:cubicBezTo>
                    <a:cubicBezTo>
                      <a:pt x="3" y="7"/>
                      <a:pt x="3" y="7"/>
                      <a:pt x="3" y="7"/>
                    </a:cubicBezTo>
                    <a:cubicBezTo>
                      <a:pt x="4" y="7"/>
                      <a:pt x="3" y="8"/>
                      <a:pt x="3" y="8"/>
                    </a:cubicBezTo>
                    <a:cubicBezTo>
                      <a:pt x="3" y="8"/>
                      <a:pt x="3" y="9"/>
                      <a:pt x="3" y="9"/>
                    </a:cubicBezTo>
                    <a:cubicBezTo>
                      <a:pt x="3" y="9"/>
                      <a:pt x="3" y="9"/>
                      <a:pt x="3" y="9"/>
                    </a:cubicBezTo>
                    <a:cubicBezTo>
                      <a:pt x="4" y="9"/>
                      <a:pt x="4" y="8"/>
                      <a:pt x="4" y="9"/>
                    </a:cubicBezTo>
                    <a:cubicBezTo>
                      <a:pt x="5" y="9"/>
                      <a:pt x="4" y="9"/>
                      <a:pt x="4" y="9"/>
                    </a:cubicBezTo>
                    <a:cubicBezTo>
                      <a:pt x="4" y="9"/>
                      <a:pt x="4" y="9"/>
                      <a:pt x="4" y="9"/>
                    </a:cubicBezTo>
                    <a:cubicBezTo>
                      <a:pt x="5" y="9"/>
                      <a:pt x="5" y="9"/>
                      <a:pt x="5" y="9"/>
                    </a:cubicBezTo>
                    <a:cubicBezTo>
                      <a:pt x="6" y="8"/>
                      <a:pt x="6" y="8"/>
                      <a:pt x="6" y="8"/>
                    </a:cubicBezTo>
                    <a:cubicBezTo>
                      <a:pt x="6" y="8"/>
                      <a:pt x="6" y="7"/>
                      <a:pt x="6" y="7"/>
                    </a:cubicBezTo>
                    <a:cubicBezTo>
                      <a:pt x="6" y="7"/>
                      <a:pt x="6" y="7"/>
                      <a:pt x="7" y="7"/>
                    </a:cubicBezTo>
                    <a:cubicBezTo>
                      <a:pt x="7" y="7"/>
                      <a:pt x="7" y="6"/>
                      <a:pt x="7" y="6"/>
                    </a:cubicBezTo>
                    <a:cubicBezTo>
                      <a:pt x="8" y="6"/>
                      <a:pt x="8" y="7"/>
                      <a:pt x="9" y="7"/>
                    </a:cubicBezTo>
                    <a:cubicBezTo>
                      <a:pt x="9" y="6"/>
                      <a:pt x="9" y="6"/>
                      <a:pt x="9" y="6"/>
                    </a:cubicBezTo>
                    <a:cubicBezTo>
                      <a:pt x="9" y="5"/>
                      <a:pt x="10" y="5"/>
                      <a:pt x="10"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 name="Freeform 445"/>
              <p:cNvSpPr>
                <a:spLocks/>
              </p:cNvSpPr>
              <p:nvPr/>
            </p:nvSpPr>
            <p:spPr bwMode="auto">
              <a:xfrm>
                <a:off x="2671764" y="30321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 name="Freeform 446"/>
              <p:cNvSpPr>
                <a:spLocks/>
              </p:cNvSpPr>
              <p:nvPr/>
            </p:nvSpPr>
            <p:spPr bwMode="auto">
              <a:xfrm>
                <a:off x="2628901" y="2892426"/>
                <a:ext cx="107950" cy="139700"/>
              </a:xfrm>
              <a:custGeom>
                <a:avLst/>
                <a:gdLst>
                  <a:gd name="T0" fmla="*/ 1 w 10"/>
                  <a:gd name="T1" fmla="*/ 8 h 13"/>
                  <a:gd name="T2" fmla="*/ 2 w 10"/>
                  <a:gd name="T3" fmla="*/ 8 h 13"/>
                  <a:gd name="T4" fmla="*/ 2 w 10"/>
                  <a:gd name="T5" fmla="*/ 9 h 13"/>
                  <a:gd name="T6" fmla="*/ 2 w 10"/>
                  <a:gd name="T7" fmla="*/ 10 h 13"/>
                  <a:gd name="T8" fmla="*/ 3 w 10"/>
                  <a:gd name="T9" fmla="*/ 11 h 13"/>
                  <a:gd name="T10" fmla="*/ 4 w 10"/>
                  <a:gd name="T11" fmla="*/ 13 h 13"/>
                  <a:gd name="T12" fmla="*/ 5 w 10"/>
                  <a:gd name="T13" fmla="*/ 12 h 13"/>
                  <a:gd name="T14" fmla="*/ 5 w 10"/>
                  <a:gd name="T15" fmla="*/ 11 h 13"/>
                  <a:gd name="T16" fmla="*/ 6 w 10"/>
                  <a:gd name="T17" fmla="*/ 11 h 13"/>
                  <a:gd name="T18" fmla="*/ 6 w 10"/>
                  <a:gd name="T19" fmla="*/ 11 h 13"/>
                  <a:gd name="T20" fmla="*/ 8 w 10"/>
                  <a:gd name="T21" fmla="*/ 11 h 13"/>
                  <a:gd name="T22" fmla="*/ 8 w 10"/>
                  <a:gd name="T23" fmla="*/ 11 h 13"/>
                  <a:gd name="T24" fmla="*/ 8 w 10"/>
                  <a:gd name="T25" fmla="*/ 11 h 13"/>
                  <a:gd name="T26" fmla="*/ 9 w 10"/>
                  <a:gd name="T27" fmla="*/ 10 h 13"/>
                  <a:gd name="T28" fmla="*/ 10 w 10"/>
                  <a:gd name="T29" fmla="*/ 9 h 13"/>
                  <a:gd name="T30" fmla="*/ 10 w 10"/>
                  <a:gd name="T31" fmla="*/ 8 h 13"/>
                  <a:gd name="T32" fmla="*/ 9 w 10"/>
                  <a:gd name="T33" fmla="*/ 6 h 13"/>
                  <a:gd name="T34" fmla="*/ 9 w 10"/>
                  <a:gd name="T35" fmla="*/ 3 h 13"/>
                  <a:gd name="T36" fmla="*/ 10 w 10"/>
                  <a:gd name="T37" fmla="*/ 2 h 13"/>
                  <a:gd name="T38" fmla="*/ 10 w 10"/>
                  <a:gd name="T39" fmla="*/ 1 h 13"/>
                  <a:gd name="T40" fmla="*/ 10 w 10"/>
                  <a:gd name="T41" fmla="*/ 1 h 13"/>
                  <a:gd name="T42" fmla="*/ 10 w 10"/>
                  <a:gd name="T43" fmla="*/ 1 h 13"/>
                  <a:gd name="T44" fmla="*/ 8 w 10"/>
                  <a:gd name="T45" fmla="*/ 1 h 13"/>
                  <a:gd name="T46" fmla="*/ 7 w 10"/>
                  <a:gd name="T47" fmla="*/ 1 h 13"/>
                  <a:gd name="T48" fmla="*/ 6 w 10"/>
                  <a:gd name="T49" fmla="*/ 0 h 13"/>
                  <a:gd name="T50" fmla="*/ 5 w 10"/>
                  <a:gd name="T51" fmla="*/ 1 h 13"/>
                  <a:gd name="T52" fmla="*/ 4 w 10"/>
                  <a:gd name="T53" fmla="*/ 1 h 13"/>
                  <a:gd name="T54" fmla="*/ 2 w 10"/>
                  <a:gd name="T55" fmla="*/ 0 h 13"/>
                  <a:gd name="T56" fmla="*/ 2 w 10"/>
                  <a:gd name="T57" fmla="*/ 0 h 13"/>
                  <a:gd name="T58" fmla="*/ 2 w 10"/>
                  <a:gd name="T59" fmla="*/ 1 h 13"/>
                  <a:gd name="T60" fmla="*/ 2 w 10"/>
                  <a:gd name="T61" fmla="*/ 2 h 13"/>
                  <a:gd name="T62" fmla="*/ 2 w 10"/>
                  <a:gd name="T63" fmla="*/ 4 h 13"/>
                  <a:gd name="T64" fmla="*/ 1 w 10"/>
                  <a:gd name="T65" fmla="*/ 3 h 13"/>
                  <a:gd name="T66" fmla="*/ 0 w 10"/>
                  <a:gd name="T67" fmla="*/ 4 h 13"/>
                  <a:gd name="T68" fmla="*/ 0 w 10"/>
                  <a:gd name="T69" fmla="*/ 7 h 13"/>
                  <a:gd name="T70" fmla="*/ 1 w 10"/>
                  <a:gd name="T7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 h="13">
                    <a:moveTo>
                      <a:pt x="1" y="8"/>
                    </a:moveTo>
                    <a:cubicBezTo>
                      <a:pt x="1" y="8"/>
                      <a:pt x="1" y="8"/>
                      <a:pt x="2" y="8"/>
                    </a:cubicBezTo>
                    <a:cubicBezTo>
                      <a:pt x="2" y="8"/>
                      <a:pt x="2" y="9"/>
                      <a:pt x="2" y="9"/>
                    </a:cubicBezTo>
                    <a:cubicBezTo>
                      <a:pt x="2" y="10"/>
                      <a:pt x="2" y="10"/>
                      <a:pt x="2" y="10"/>
                    </a:cubicBezTo>
                    <a:cubicBezTo>
                      <a:pt x="3" y="11"/>
                      <a:pt x="3" y="11"/>
                      <a:pt x="3" y="11"/>
                    </a:cubicBezTo>
                    <a:cubicBezTo>
                      <a:pt x="4" y="12"/>
                      <a:pt x="4" y="12"/>
                      <a:pt x="4" y="13"/>
                    </a:cubicBezTo>
                    <a:cubicBezTo>
                      <a:pt x="4" y="13"/>
                      <a:pt x="4" y="13"/>
                      <a:pt x="5" y="12"/>
                    </a:cubicBezTo>
                    <a:cubicBezTo>
                      <a:pt x="5" y="12"/>
                      <a:pt x="5" y="12"/>
                      <a:pt x="5" y="11"/>
                    </a:cubicBezTo>
                    <a:cubicBezTo>
                      <a:pt x="5" y="11"/>
                      <a:pt x="5" y="11"/>
                      <a:pt x="6" y="11"/>
                    </a:cubicBezTo>
                    <a:cubicBezTo>
                      <a:pt x="6" y="11"/>
                      <a:pt x="6" y="11"/>
                      <a:pt x="6" y="11"/>
                    </a:cubicBezTo>
                    <a:cubicBezTo>
                      <a:pt x="7" y="10"/>
                      <a:pt x="7" y="11"/>
                      <a:pt x="8" y="11"/>
                    </a:cubicBezTo>
                    <a:cubicBezTo>
                      <a:pt x="8" y="11"/>
                      <a:pt x="8" y="11"/>
                      <a:pt x="8" y="11"/>
                    </a:cubicBezTo>
                    <a:cubicBezTo>
                      <a:pt x="8" y="11"/>
                      <a:pt x="8" y="11"/>
                      <a:pt x="8" y="11"/>
                    </a:cubicBezTo>
                    <a:cubicBezTo>
                      <a:pt x="9" y="11"/>
                      <a:pt x="9" y="10"/>
                      <a:pt x="9" y="10"/>
                    </a:cubicBezTo>
                    <a:cubicBezTo>
                      <a:pt x="9" y="10"/>
                      <a:pt x="10" y="9"/>
                      <a:pt x="10" y="9"/>
                    </a:cubicBezTo>
                    <a:cubicBezTo>
                      <a:pt x="10" y="8"/>
                      <a:pt x="10" y="8"/>
                      <a:pt x="10" y="8"/>
                    </a:cubicBezTo>
                    <a:cubicBezTo>
                      <a:pt x="10" y="7"/>
                      <a:pt x="9" y="7"/>
                      <a:pt x="9" y="6"/>
                    </a:cubicBezTo>
                    <a:cubicBezTo>
                      <a:pt x="9" y="5"/>
                      <a:pt x="9" y="4"/>
                      <a:pt x="9" y="3"/>
                    </a:cubicBezTo>
                    <a:cubicBezTo>
                      <a:pt x="9" y="3"/>
                      <a:pt x="10" y="3"/>
                      <a:pt x="10" y="2"/>
                    </a:cubicBezTo>
                    <a:cubicBezTo>
                      <a:pt x="10" y="2"/>
                      <a:pt x="10" y="2"/>
                      <a:pt x="10" y="1"/>
                    </a:cubicBezTo>
                    <a:cubicBezTo>
                      <a:pt x="10" y="1"/>
                      <a:pt x="10" y="1"/>
                      <a:pt x="10" y="1"/>
                    </a:cubicBezTo>
                    <a:cubicBezTo>
                      <a:pt x="10" y="1"/>
                      <a:pt x="10" y="1"/>
                      <a:pt x="10" y="1"/>
                    </a:cubicBezTo>
                    <a:cubicBezTo>
                      <a:pt x="9" y="1"/>
                      <a:pt x="9" y="1"/>
                      <a:pt x="8" y="1"/>
                    </a:cubicBezTo>
                    <a:cubicBezTo>
                      <a:pt x="8" y="1"/>
                      <a:pt x="7" y="1"/>
                      <a:pt x="7" y="1"/>
                    </a:cubicBezTo>
                    <a:cubicBezTo>
                      <a:pt x="6" y="0"/>
                      <a:pt x="6" y="0"/>
                      <a:pt x="6" y="0"/>
                    </a:cubicBezTo>
                    <a:cubicBezTo>
                      <a:pt x="5" y="0"/>
                      <a:pt x="5" y="1"/>
                      <a:pt x="5" y="1"/>
                    </a:cubicBezTo>
                    <a:cubicBezTo>
                      <a:pt x="4" y="1"/>
                      <a:pt x="4" y="1"/>
                      <a:pt x="4" y="1"/>
                    </a:cubicBezTo>
                    <a:cubicBezTo>
                      <a:pt x="3" y="1"/>
                      <a:pt x="3" y="1"/>
                      <a:pt x="2" y="0"/>
                    </a:cubicBezTo>
                    <a:cubicBezTo>
                      <a:pt x="2" y="0"/>
                      <a:pt x="2" y="0"/>
                      <a:pt x="2" y="0"/>
                    </a:cubicBezTo>
                    <a:cubicBezTo>
                      <a:pt x="2" y="1"/>
                      <a:pt x="2" y="1"/>
                      <a:pt x="2" y="1"/>
                    </a:cubicBezTo>
                    <a:cubicBezTo>
                      <a:pt x="2" y="2"/>
                      <a:pt x="2" y="2"/>
                      <a:pt x="2" y="2"/>
                    </a:cubicBezTo>
                    <a:cubicBezTo>
                      <a:pt x="2" y="3"/>
                      <a:pt x="2" y="4"/>
                      <a:pt x="2" y="4"/>
                    </a:cubicBezTo>
                    <a:cubicBezTo>
                      <a:pt x="1" y="4"/>
                      <a:pt x="1" y="3"/>
                      <a:pt x="1" y="3"/>
                    </a:cubicBezTo>
                    <a:cubicBezTo>
                      <a:pt x="0" y="3"/>
                      <a:pt x="0" y="4"/>
                      <a:pt x="0" y="4"/>
                    </a:cubicBezTo>
                    <a:cubicBezTo>
                      <a:pt x="0" y="5"/>
                      <a:pt x="0" y="6"/>
                      <a:pt x="0" y="7"/>
                    </a:cubicBezTo>
                    <a:cubicBezTo>
                      <a:pt x="0" y="7"/>
                      <a:pt x="0" y="8"/>
                      <a:pt x="1" y="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 name="Freeform 447"/>
              <p:cNvSpPr>
                <a:spLocks/>
              </p:cNvSpPr>
              <p:nvPr/>
            </p:nvSpPr>
            <p:spPr bwMode="auto">
              <a:xfrm>
                <a:off x="1981201" y="3086101"/>
                <a:ext cx="366713" cy="561975"/>
              </a:xfrm>
              <a:custGeom>
                <a:avLst/>
                <a:gdLst>
                  <a:gd name="T0" fmla="*/ 27 w 34"/>
                  <a:gd name="T1" fmla="*/ 50 h 52"/>
                  <a:gd name="T2" fmla="*/ 30 w 34"/>
                  <a:gd name="T3" fmla="*/ 52 h 52"/>
                  <a:gd name="T4" fmla="*/ 31 w 34"/>
                  <a:gd name="T5" fmla="*/ 51 h 52"/>
                  <a:gd name="T6" fmla="*/ 34 w 34"/>
                  <a:gd name="T7" fmla="*/ 48 h 52"/>
                  <a:gd name="T8" fmla="*/ 33 w 34"/>
                  <a:gd name="T9" fmla="*/ 44 h 52"/>
                  <a:gd name="T10" fmla="*/ 34 w 34"/>
                  <a:gd name="T11" fmla="*/ 41 h 52"/>
                  <a:gd name="T12" fmla="*/ 33 w 34"/>
                  <a:gd name="T13" fmla="*/ 36 h 52"/>
                  <a:gd name="T14" fmla="*/ 32 w 34"/>
                  <a:gd name="T15" fmla="*/ 33 h 52"/>
                  <a:gd name="T16" fmla="*/ 30 w 34"/>
                  <a:gd name="T17" fmla="*/ 31 h 52"/>
                  <a:gd name="T18" fmla="*/ 28 w 34"/>
                  <a:gd name="T19" fmla="*/ 30 h 52"/>
                  <a:gd name="T20" fmla="*/ 27 w 34"/>
                  <a:gd name="T21" fmla="*/ 28 h 52"/>
                  <a:gd name="T22" fmla="*/ 24 w 34"/>
                  <a:gd name="T23" fmla="*/ 27 h 52"/>
                  <a:gd name="T24" fmla="*/ 22 w 34"/>
                  <a:gd name="T25" fmla="*/ 26 h 52"/>
                  <a:gd name="T26" fmla="*/ 21 w 34"/>
                  <a:gd name="T27" fmla="*/ 24 h 52"/>
                  <a:gd name="T28" fmla="*/ 20 w 34"/>
                  <a:gd name="T29" fmla="*/ 22 h 52"/>
                  <a:gd name="T30" fmla="*/ 21 w 34"/>
                  <a:gd name="T31" fmla="*/ 18 h 52"/>
                  <a:gd name="T32" fmla="*/ 22 w 34"/>
                  <a:gd name="T33" fmla="*/ 14 h 52"/>
                  <a:gd name="T34" fmla="*/ 25 w 34"/>
                  <a:gd name="T35" fmla="*/ 12 h 52"/>
                  <a:gd name="T36" fmla="*/ 28 w 34"/>
                  <a:gd name="T37" fmla="*/ 12 h 52"/>
                  <a:gd name="T38" fmla="*/ 28 w 34"/>
                  <a:gd name="T39" fmla="*/ 9 h 52"/>
                  <a:gd name="T40" fmla="*/ 29 w 34"/>
                  <a:gd name="T41" fmla="*/ 7 h 52"/>
                  <a:gd name="T42" fmla="*/ 27 w 34"/>
                  <a:gd name="T43" fmla="*/ 6 h 52"/>
                  <a:gd name="T44" fmla="*/ 24 w 34"/>
                  <a:gd name="T45" fmla="*/ 7 h 52"/>
                  <a:gd name="T46" fmla="*/ 21 w 34"/>
                  <a:gd name="T47" fmla="*/ 6 h 52"/>
                  <a:gd name="T48" fmla="*/ 20 w 34"/>
                  <a:gd name="T49" fmla="*/ 3 h 52"/>
                  <a:gd name="T50" fmla="*/ 17 w 34"/>
                  <a:gd name="T51" fmla="*/ 1 h 52"/>
                  <a:gd name="T52" fmla="*/ 15 w 34"/>
                  <a:gd name="T53" fmla="*/ 0 h 52"/>
                  <a:gd name="T54" fmla="*/ 15 w 34"/>
                  <a:gd name="T55" fmla="*/ 4 h 52"/>
                  <a:gd name="T56" fmla="*/ 13 w 34"/>
                  <a:gd name="T57" fmla="*/ 7 h 52"/>
                  <a:gd name="T58" fmla="*/ 9 w 34"/>
                  <a:gd name="T59" fmla="*/ 8 h 52"/>
                  <a:gd name="T60" fmla="*/ 7 w 34"/>
                  <a:gd name="T61" fmla="*/ 12 h 52"/>
                  <a:gd name="T62" fmla="*/ 5 w 34"/>
                  <a:gd name="T63" fmla="*/ 13 h 52"/>
                  <a:gd name="T64" fmla="*/ 3 w 34"/>
                  <a:gd name="T65" fmla="*/ 11 h 52"/>
                  <a:gd name="T66" fmla="*/ 3 w 34"/>
                  <a:gd name="T67" fmla="*/ 9 h 52"/>
                  <a:gd name="T68" fmla="*/ 1 w 34"/>
                  <a:gd name="T69" fmla="*/ 10 h 52"/>
                  <a:gd name="T70" fmla="*/ 0 w 34"/>
                  <a:gd name="T71" fmla="*/ 13 h 52"/>
                  <a:gd name="T72" fmla="*/ 1 w 34"/>
                  <a:gd name="T73" fmla="*/ 16 h 52"/>
                  <a:gd name="T74" fmla="*/ 3 w 34"/>
                  <a:gd name="T75" fmla="*/ 18 h 52"/>
                  <a:gd name="T76" fmla="*/ 6 w 34"/>
                  <a:gd name="T77" fmla="*/ 23 h 52"/>
                  <a:gd name="T78" fmla="*/ 8 w 34"/>
                  <a:gd name="T79" fmla="*/ 26 h 52"/>
                  <a:gd name="T80" fmla="*/ 11 w 34"/>
                  <a:gd name="T81" fmla="*/ 31 h 52"/>
                  <a:gd name="T82" fmla="*/ 14 w 34"/>
                  <a:gd name="T83" fmla="*/ 37 h 52"/>
                  <a:gd name="T84" fmla="*/ 15 w 34"/>
                  <a:gd name="T85" fmla="*/ 41 h 52"/>
                  <a:gd name="T86" fmla="*/ 19 w 34"/>
                  <a:gd name="T87" fmla="*/ 45 h 52"/>
                  <a:gd name="T88" fmla="*/ 22 w 34"/>
                  <a:gd name="T89"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 h="52">
                    <a:moveTo>
                      <a:pt x="24" y="48"/>
                    </a:moveTo>
                    <a:cubicBezTo>
                      <a:pt x="25" y="48"/>
                      <a:pt x="25" y="48"/>
                      <a:pt x="26" y="49"/>
                    </a:cubicBezTo>
                    <a:cubicBezTo>
                      <a:pt x="26" y="49"/>
                      <a:pt x="26" y="49"/>
                      <a:pt x="27" y="50"/>
                    </a:cubicBezTo>
                    <a:cubicBezTo>
                      <a:pt x="27" y="50"/>
                      <a:pt x="28" y="50"/>
                      <a:pt x="28" y="50"/>
                    </a:cubicBezTo>
                    <a:cubicBezTo>
                      <a:pt x="28" y="50"/>
                      <a:pt x="28" y="51"/>
                      <a:pt x="28" y="52"/>
                    </a:cubicBezTo>
                    <a:cubicBezTo>
                      <a:pt x="29" y="52"/>
                      <a:pt x="29" y="52"/>
                      <a:pt x="30" y="52"/>
                    </a:cubicBezTo>
                    <a:cubicBezTo>
                      <a:pt x="30" y="52"/>
                      <a:pt x="30" y="52"/>
                      <a:pt x="30" y="52"/>
                    </a:cubicBezTo>
                    <a:cubicBezTo>
                      <a:pt x="30" y="52"/>
                      <a:pt x="30" y="52"/>
                      <a:pt x="30" y="52"/>
                    </a:cubicBezTo>
                    <a:cubicBezTo>
                      <a:pt x="31" y="51"/>
                      <a:pt x="31" y="51"/>
                      <a:pt x="31" y="51"/>
                    </a:cubicBezTo>
                    <a:cubicBezTo>
                      <a:pt x="31" y="50"/>
                      <a:pt x="31" y="50"/>
                      <a:pt x="32" y="50"/>
                    </a:cubicBezTo>
                    <a:cubicBezTo>
                      <a:pt x="32" y="50"/>
                      <a:pt x="32" y="49"/>
                      <a:pt x="33" y="49"/>
                    </a:cubicBezTo>
                    <a:cubicBezTo>
                      <a:pt x="33" y="48"/>
                      <a:pt x="34" y="48"/>
                      <a:pt x="34" y="48"/>
                    </a:cubicBezTo>
                    <a:cubicBezTo>
                      <a:pt x="34" y="47"/>
                      <a:pt x="34" y="47"/>
                      <a:pt x="34" y="46"/>
                    </a:cubicBezTo>
                    <a:cubicBezTo>
                      <a:pt x="34" y="45"/>
                      <a:pt x="34" y="45"/>
                      <a:pt x="33" y="45"/>
                    </a:cubicBezTo>
                    <a:cubicBezTo>
                      <a:pt x="33" y="44"/>
                      <a:pt x="33" y="44"/>
                      <a:pt x="33" y="44"/>
                    </a:cubicBezTo>
                    <a:cubicBezTo>
                      <a:pt x="33" y="43"/>
                      <a:pt x="33" y="43"/>
                      <a:pt x="33" y="42"/>
                    </a:cubicBezTo>
                    <a:cubicBezTo>
                      <a:pt x="34" y="42"/>
                      <a:pt x="34" y="42"/>
                      <a:pt x="34" y="42"/>
                    </a:cubicBezTo>
                    <a:cubicBezTo>
                      <a:pt x="34" y="41"/>
                      <a:pt x="34" y="41"/>
                      <a:pt x="34" y="41"/>
                    </a:cubicBezTo>
                    <a:cubicBezTo>
                      <a:pt x="33" y="40"/>
                      <a:pt x="33" y="40"/>
                      <a:pt x="33" y="39"/>
                    </a:cubicBezTo>
                    <a:cubicBezTo>
                      <a:pt x="33" y="39"/>
                      <a:pt x="33" y="39"/>
                      <a:pt x="34" y="38"/>
                    </a:cubicBezTo>
                    <a:cubicBezTo>
                      <a:pt x="34" y="37"/>
                      <a:pt x="33" y="37"/>
                      <a:pt x="33" y="36"/>
                    </a:cubicBezTo>
                    <a:cubicBezTo>
                      <a:pt x="33" y="36"/>
                      <a:pt x="33" y="36"/>
                      <a:pt x="33" y="35"/>
                    </a:cubicBezTo>
                    <a:cubicBezTo>
                      <a:pt x="33" y="34"/>
                      <a:pt x="33" y="34"/>
                      <a:pt x="32" y="34"/>
                    </a:cubicBezTo>
                    <a:cubicBezTo>
                      <a:pt x="32" y="33"/>
                      <a:pt x="32" y="33"/>
                      <a:pt x="32" y="33"/>
                    </a:cubicBezTo>
                    <a:cubicBezTo>
                      <a:pt x="32" y="32"/>
                      <a:pt x="32" y="32"/>
                      <a:pt x="31" y="31"/>
                    </a:cubicBezTo>
                    <a:cubicBezTo>
                      <a:pt x="31" y="31"/>
                      <a:pt x="31" y="31"/>
                      <a:pt x="31" y="31"/>
                    </a:cubicBezTo>
                    <a:cubicBezTo>
                      <a:pt x="31" y="31"/>
                      <a:pt x="31" y="31"/>
                      <a:pt x="30" y="31"/>
                    </a:cubicBezTo>
                    <a:cubicBezTo>
                      <a:pt x="30" y="31"/>
                      <a:pt x="30" y="31"/>
                      <a:pt x="29" y="31"/>
                    </a:cubicBezTo>
                    <a:cubicBezTo>
                      <a:pt x="29" y="31"/>
                      <a:pt x="28" y="32"/>
                      <a:pt x="28" y="31"/>
                    </a:cubicBezTo>
                    <a:cubicBezTo>
                      <a:pt x="28" y="31"/>
                      <a:pt x="28" y="31"/>
                      <a:pt x="28" y="30"/>
                    </a:cubicBezTo>
                    <a:cubicBezTo>
                      <a:pt x="28" y="30"/>
                      <a:pt x="28" y="29"/>
                      <a:pt x="28" y="29"/>
                    </a:cubicBezTo>
                    <a:cubicBezTo>
                      <a:pt x="28" y="27"/>
                      <a:pt x="28" y="28"/>
                      <a:pt x="28" y="28"/>
                    </a:cubicBezTo>
                    <a:cubicBezTo>
                      <a:pt x="27" y="28"/>
                      <a:pt x="27" y="28"/>
                      <a:pt x="27" y="28"/>
                    </a:cubicBezTo>
                    <a:cubicBezTo>
                      <a:pt x="26" y="28"/>
                      <a:pt x="26" y="28"/>
                      <a:pt x="26" y="28"/>
                    </a:cubicBezTo>
                    <a:cubicBezTo>
                      <a:pt x="25" y="28"/>
                      <a:pt x="25" y="28"/>
                      <a:pt x="24" y="28"/>
                    </a:cubicBezTo>
                    <a:cubicBezTo>
                      <a:pt x="24" y="28"/>
                      <a:pt x="24" y="27"/>
                      <a:pt x="24" y="27"/>
                    </a:cubicBezTo>
                    <a:cubicBezTo>
                      <a:pt x="23" y="27"/>
                      <a:pt x="23" y="27"/>
                      <a:pt x="23" y="27"/>
                    </a:cubicBezTo>
                    <a:cubicBezTo>
                      <a:pt x="22" y="27"/>
                      <a:pt x="22" y="27"/>
                      <a:pt x="22" y="27"/>
                    </a:cubicBezTo>
                    <a:cubicBezTo>
                      <a:pt x="22" y="26"/>
                      <a:pt x="22" y="26"/>
                      <a:pt x="22" y="26"/>
                    </a:cubicBezTo>
                    <a:cubicBezTo>
                      <a:pt x="22" y="26"/>
                      <a:pt x="22" y="26"/>
                      <a:pt x="22" y="26"/>
                    </a:cubicBezTo>
                    <a:cubicBezTo>
                      <a:pt x="22" y="26"/>
                      <a:pt x="22" y="25"/>
                      <a:pt x="22" y="25"/>
                    </a:cubicBezTo>
                    <a:cubicBezTo>
                      <a:pt x="22" y="25"/>
                      <a:pt x="22" y="25"/>
                      <a:pt x="21" y="24"/>
                    </a:cubicBezTo>
                    <a:cubicBezTo>
                      <a:pt x="21" y="24"/>
                      <a:pt x="21" y="24"/>
                      <a:pt x="21" y="23"/>
                    </a:cubicBezTo>
                    <a:cubicBezTo>
                      <a:pt x="21" y="23"/>
                      <a:pt x="21" y="23"/>
                      <a:pt x="21" y="23"/>
                    </a:cubicBezTo>
                    <a:cubicBezTo>
                      <a:pt x="20" y="22"/>
                      <a:pt x="20" y="22"/>
                      <a:pt x="20" y="22"/>
                    </a:cubicBezTo>
                    <a:cubicBezTo>
                      <a:pt x="20" y="21"/>
                      <a:pt x="20" y="21"/>
                      <a:pt x="20" y="21"/>
                    </a:cubicBezTo>
                    <a:cubicBezTo>
                      <a:pt x="20" y="20"/>
                      <a:pt x="20" y="19"/>
                      <a:pt x="20" y="19"/>
                    </a:cubicBezTo>
                    <a:cubicBezTo>
                      <a:pt x="21" y="18"/>
                      <a:pt x="21" y="18"/>
                      <a:pt x="21" y="18"/>
                    </a:cubicBezTo>
                    <a:cubicBezTo>
                      <a:pt x="22" y="17"/>
                      <a:pt x="22" y="17"/>
                      <a:pt x="22" y="16"/>
                    </a:cubicBezTo>
                    <a:cubicBezTo>
                      <a:pt x="22" y="16"/>
                      <a:pt x="22" y="15"/>
                      <a:pt x="22" y="15"/>
                    </a:cubicBezTo>
                    <a:cubicBezTo>
                      <a:pt x="22" y="14"/>
                      <a:pt x="22" y="14"/>
                      <a:pt x="22" y="14"/>
                    </a:cubicBezTo>
                    <a:cubicBezTo>
                      <a:pt x="23" y="14"/>
                      <a:pt x="23" y="14"/>
                      <a:pt x="23" y="14"/>
                    </a:cubicBezTo>
                    <a:cubicBezTo>
                      <a:pt x="24" y="14"/>
                      <a:pt x="24" y="13"/>
                      <a:pt x="24" y="13"/>
                    </a:cubicBezTo>
                    <a:cubicBezTo>
                      <a:pt x="24" y="13"/>
                      <a:pt x="25" y="12"/>
                      <a:pt x="25" y="12"/>
                    </a:cubicBezTo>
                    <a:cubicBezTo>
                      <a:pt x="25" y="12"/>
                      <a:pt x="26" y="12"/>
                      <a:pt x="26" y="12"/>
                    </a:cubicBezTo>
                    <a:cubicBezTo>
                      <a:pt x="26" y="12"/>
                      <a:pt x="27" y="13"/>
                      <a:pt x="27" y="12"/>
                    </a:cubicBezTo>
                    <a:cubicBezTo>
                      <a:pt x="27" y="12"/>
                      <a:pt x="27" y="12"/>
                      <a:pt x="28" y="12"/>
                    </a:cubicBezTo>
                    <a:cubicBezTo>
                      <a:pt x="28" y="12"/>
                      <a:pt x="28" y="12"/>
                      <a:pt x="28" y="12"/>
                    </a:cubicBezTo>
                    <a:cubicBezTo>
                      <a:pt x="28" y="11"/>
                      <a:pt x="27" y="11"/>
                      <a:pt x="27" y="10"/>
                    </a:cubicBezTo>
                    <a:cubicBezTo>
                      <a:pt x="27" y="10"/>
                      <a:pt x="28" y="10"/>
                      <a:pt x="28" y="9"/>
                    </a:cubicBezTo>
                    <a:cubicBezTo>
                      <a:pt x="28" y="9"/>
                      <a:pt x="28" y="9"/>
                      <a:pt x="28" y="9"/>
                    </a:cubicBezTo>
                    <a:cubicBezTo>
                      <a:pt x="28" y="9"/>
                      <a:pt x="29" y="8"/>
                      <a:pt x="29" y="8"/>
                    </a:cubicBezTo>
                    <a:cubicBezTo>
                      <a:pt x="29" y="7"/>
                      <a:pt x="29" y="7"/>
                      <a:pt x="29" y="7"/>
                    </a:cubicBezTo>
                    <a:cubicBezTo>
                      <a:pt x="29" y="6"/>
                      <a:pt x="29" y="7"/>
                      <a:pt x="28" y="7"/>
                    </a:cubicBezTo>
                    <a:cubicBezTo>
                      <a:pt x="28" y="7"/>
                      <a:pt x="27" y="7"/>
                      <a:pt x="27" y="7"/>
                    </a:cubicBezTo>
                    <a:cubicBezTo>
                      <a:pt x="27" y="7"/>
                      <a:pt x="27" y="6"/>
                      <a:pt x="27" y="6"/>
                    </a:cubicBezTo>
                    <a:cubicBezTo>
                      <a:pt x="27" y="6"/>
                      <a:pt x="26" y="7"/>
                      <a:pt x="26" y="6"/>
                    </a:cubicBezTo>
                    <a:cubicBezTo>
                      <a:pt x="25" y="6"/>
                      <a:pt x="25" y="6"/>
                      <a:pt x="25" y="6"/>
                    </a:cubicBezTo>
                    <a:cubicBezTo>
                      <a:pt x="24" y="6"/>
                      <a:pt x="24" y="7"/>
                      <a:pt x="24" y="7"/>
                    </a:cubicBezTo>
                    <a:cubicBezTo>
                      <a:pt x="24" y="7"/>
                      <a:pt x="23" y="7"/>
                      <a:pt x="23" y="7"/>
                    </a:cubicBezTo>
                    <a:cubicBezTo>
                      <a:pt x="23" y="7"/>
                      <a:pt x="22" y="7"/>
                      <a:pt x="22" y="7"/>
                    </a:cubicBezTo>
                    <a:cubicBezTo>
                      <a:pt x="22" y="7"/>
                      <a:pt x="22" y="6"/>
                      <a:pt x="21" y="6"/>
                    </a:cubicBezTo>
                    <a:cubicBezTo>
                      <a:pt x="21" y="6"/>
                      <a:pt x="21" y="5"/>
                      <a:pt x="21" y="5"/>
                    </a:cubicBezTo>
                    <a:cubicBezTo>
                      <a:pt x="21" y="5"/>
                      <a:pt x="20" y="4"/>
                      <a:pt x="20" y="4"/>
                    </a:cubicBezTo>
                    <a:cubicBezTo>
                      <a:pt x="20" y="4"/>
                      <a:pt x="20" y="4"/>
                      <a:pt x="20" y="3"/>
                    </a:cubicBezTo>
                    <a:cubicBezTo>
                      <a:pt x="20" y="3"/>
                      <a:pt x="19" y="3"/>
                      <a:pt x="18" y="2"/>
                    </a:cubicBezTo>
                    <a:cubicBezTo>
                      <a:pt x="18" y="2"/>
                      <a:pt x="18" y="2"/>
                      <a:pt x="18" y="1"/>
                    </a:cubicBezTo>
                    <a:cubicBezTo>
                      <a:pt x="17" y="1"/>
                      <a:pt x="17" y="1"/>
                      <a:pt x="17" y="1"/>
                    </a:cubicBezTo>
                    <a:cubicBezTo>
                      <a:pt x="17" y="1"/>
                      <a:pt x="17" y="0"/>
                      <a:pt x="16" y="0"/>
                    </a:cubicBezTo>
                    <a:cubicBezTo>
                      <a:pt x="16" y="0"/>
                      <a:pt x="16" y="0"/>
                      <a:pt x="15" y="0"/>
                    </a:cubicBezTo>
                    <a:cubicBezTo>
                      <a:pt x="15" y="0"/>
                      <a:pt x="15" y="0"/>
                      <a:pt x="15" y="0"/>
                    </a:cubicBezTo>
                    <a:cubicBezTo>
                      <a:pt x="15" y="1"/>
                      <a:pt x="16" y="1"/>
                      <a:pt x="16" y="1"/>
                    </a:cubicBezTo>
                    <a:cubicBezTo>
                      <a:pt x="16" y="2"/>
                      <a:pt x="16" y="2"/>
                      <a:pt x="15" y="2"/>
                    </a:cubicBezTo>
                    <a:cubicBezTo>
                      <a:pt x="15" y="3"/>
                      <a:pt x="15" y="3"/>
                      <a:pt x="15" y="4"/>
                    </a:cubicBezTo>
                    <a:cubicBezTo>
                      <a:pt x="15" y="4"/>
                      <a:pt x="15" y="5"/>
                      <a:pt x="15" y="5"/>
                    </a:cubicBezTo>
                    <a:cubicBezTo>
                      <a:pt x="14" y="5"/>
                      <a:pt x="14" y="6"/>
                      <a:pt x="14" y="6"/>
                    </a:cubicBezTo>
                    <a:cubicBezTo>
                      <a:pt x="13" y="6"/>
                      <a:pt x="13" y="7"/>
                      <a:pt x="13" y="7"/>
                    </a:cubicBezTo>
                    <a:cubicBezTo>
                      <a:pt x="12" y="7"/>
                      <a:pt x="12" y="7"/>
                      <a:pt x="12" y="7"/>
                    </a:cubicBezTo>
                    <a:cubicBezTo>
                      <a:pt x="11" y="7"/>
                      <a:pt x="11" y="7"/>
                      <a:pt x="11" y="8"/>
                    </a:cubicBezTo>
                    <a:cubicBezTo>
                      <a:pt x="10" y="8"/>
                      <a:pt x="10" y="8"/>
                      <a:pt x="9" y="8"/>
                    </a:cubicBezTo>
                    <a:cubicBezTo>
                      <a:pt x="9" y="8"/>
                      <a:pt x="9" y="8"/>
                      <a:pt x="9" y="9"/>
                    </a:cubicBezTo>
                    <a:cubicBezTo>
                      <a:pt x="8" y="9"/>
                      <a:pt x="8" y="10"/>
                      <a:pt x="8" y="10"/>
                    </a:cubicBezTo>
                    <a:cubicBezTo>
                      <a:pt x="7" y="11"/>
                      <a:pt x="7" y="11"/>
                      <a:pt x="7" y="12"/>
                    </a:cubicBezTo>
                    <a:cubicBezTo>
                      <a:pt x="7" y="12"/>
                      <a:pt x="7" y="13"/>
                      <a:pt x="7" y="13"/>
                    </a:cubicBezTo>
                    <a:cubicBezTo>
                      <a:pt x="6" y="14"/>
                      <a:pt x="6" y="14"/>
                      <a:pt x="6" y="14"/>
                    </a:cubicBezTo>
                    <a:cubicBezTo>
                      <a:pt x="5" y="14"/>
                      <a:pt x="5" y="13"/>
                      <a:pt x="5" y="13"/>
                    </a:cubicBezTo>
                    <a:cubicBezTo>
                      <a:pt x="5" y="12"/>
                      <a:pt x="4" y="12"/>
                      <a:pt x="4" y="12"/>
                    </a:cubicBezTo>
                    <a:cubicBezTo>
                      <a:pt x="3" y="12"/>
                      <a:pt x="3" y="13"/>
                      <a:pt x="3" y="12"/>
                    </a:cubicBezTo>
                    <a:cubicBezTo>
                      <a:pt x="3" y="12"/>
                      <a:pt x="3" y="12"/>
                      <a:pt x="3" y="11"/>
                    </a:cubicBezTo>
                    <a:cubicBezTo>
                      <a:pt x="3" y="11"/>
                      <a:pt x="3" y="11"/>
                      <a:pt x="4" y="11"/>
                    </a:cubicBezTo>
                    <a:cubicBezTo>
                      <a:pt x="4" y="10"/>
                      <a:pt x="3" y="10"/>
                      <a:pt x="3" y="10"/>
                    </a:cubicBezTo>
                    <a:cubicBezTo>
                      <a:pt x="3" y="9"/>
                      <a:pt x="3" y="9"/>
                      <a:pt x="3" y="9"/>
                    </a:cubicBezTo>
                    <a:cubicBezTo>
                      <a:pt x="3" y="9"/>
                      <a:pt x="3" y="9"/>
                      <a:pt x="3" y="9"/>
                    </a:cubicBezTo>
                    <a:cubicBezTo>
                      <a:pt x="2" y="9"/>
                      <a:pt x="2" y="9"/>
                      <a:pt x="2" y="9"/>
                    </a:cubicBezTo>
                    <a:cubicBezTo>
                      <a:pt x="2" y="10"/>
                      <a:pt x="1" y="10"/>
                      <a:pt x="1" y="10"/>
                    </a:cubicBezTo>
                    <a:cubicBezTo>
                      <a:pt x="1" y="11"/>
                      <a:pt x="1" y="11"/>
                      <a:pt x="1" y="11"/>
                    </a:cubicBezTo>
                    <a:cubicBezTo>
                      <a:pt x="1" y="12"/>
                      <a:pt x="0" y="12"/>
                      <a:pt x="0" y="12"/>
                    </a:cubicBezTo>
                    <a:cubicBezTo>
                      <a:pt x="0" y="12"/>
                      <a:pt x="0" y="13"/>
                      <a:pt x="0" y="13"/>
                    </a:cubicBezTo>
                    <a:cubicBezTo>
                      <a:pt x="0" y="13"/>
                      <a:pt x="0" y="13"/>
                      <a:pt x="1" y="14"/>
                    </a:cubicBezTo>
                    <a:cubicBezTo>
                      <a:pt x="1" y="14"/>
                      <a:pt x="0" y="14"/>
                      <a:pt x="0" y="15"/>
                    </a:cubicBezTo>
                    <a:cubicBezTo>
                      <a:pt x="1" y="15"/>
                      <a:pt x="1" y="15"/>
                      <a:pt x="1" y="16"/>
                    </a:cubicBezTo>
                    <a:cubicBezTo>
                      <a:pt x="1" y="16"/>
                      <a:pt x="0" y="17"/>
                      <a:pt x="1" y="17"/>
                    </a:cubicBezTo>
                    <a:cubicBezTo>
                      <a:pt x="1" y="18"/>
                      <a:pt x="1" y="18"/>
                      <a:pt x="2" y="18"/>
                    </a:cubicBezTo>
                    <a:cubicBezTo>
                      <a:pt x="2" y="18"/>
                      <a:pt x="2" y="18"/>
                      <a:pt x="3" y="18"/>
                    </a:cubicBezTo>
                    <a:cubicBezTo>
                      <a:pt x="3" y="19"/>
                      <a:pt x="4" y="18"/>
                      <a:pt x="4" y="19"/>
                    </a:cubicBezTo>
                    <a:cubicBezTo>
                      <a:pt x="5" y="19"/>
                      <a:pt x="4" y="20"/>
                      <a:pt x="5" y="20"/>
                    </a:cubicBezTo>
                    <a:cubicBezTo>
                      <a:pt x="5" y="21"/>
                      <a:pt x="5" y="22"/>
                      <a:pt x="6" y="23"/>
                    </a:cubicBezTo>
                    <a:cubicBezTo>
                      <a:pt x="7" y="24"/>
                      <a:pt x="7" y="24"/>
                      <a:pt x="7" y="24"/>
                    </a:cubicBezTo>
                    <a:cubicBezTo>
                      <a:pt x="8" y="25"/>
                      <a:pt x="8" y="25"/>
                      <a:pt x="8" y="26"/>
                    </a:cubicBezTo>
                    <a:cubicBezTo>
                      <a:pt x="8" y="26"/>
                      <a:pt x="8" y="26"/>
                      <a:pt x="8" y="26"/>
                    </a:cubicBezTo>
                    <a:cubicBezTo>
                      <a:pt x="9" y="27"/>
                      <a:pt x="9" y="27"/>
                      <a:pt x="9" y="27"/>
                    </a:cubicBezTo>
                    <a:cubicBezTo>
                      <a:pt x="10" y="28"/>
                      <a:pt x="9" y="29"/>
                      <a:pt x="10" y="30"/>
                    </a:cubicBezTo>
                    <a:cubicBezTo>
                      <a:pt x="10" y="30"/>
                      <a:pt x="10" y="31"/>
                      <a:pt x="11" y="31"/>
                    </a:cubicBezTo>
                    <a:cubicBezTo>
                      <a:pt x="11" y="32"/>
                      <a:pt x="11" y="33"/>
                      <a:pt x="11" y="33"/>
                    </a:cubicBezTo>
                    <a:cubicBezTo>
                      <a:pt x="12" y="34"/>
                      <a:pt x="12" y="34"/>
                      <a:pt x="13" y="35"/>
                    </a:cubicBezTo>
                    <a:cubicBezTo>
                      <a:pt x="13" y="36"/>
                      <a:pt x="13" y="36"/>
                      <a:pt x="14" y="37"/>
                    </a:cubicBezTo>
                    <a:cubicBezTo>
                      <a:pt x="14" y="37"/>
                      <a:pt x="14" y="37"/>
                      <a:pt x="14" y="38"/>
                    </a:cubicBezTo>
                    <a:cubicBezTo>
                      <a:pt x="14" y="38"/>
                      <a:pt x="15" y="39"/>
                      <a:pt x="15" y="39"/>
                    </a:cubicBezTo>
                    <a:cubicBezTo>
                      <a:pt x="15" y="40"/>
                      <a:pt x="15" y="40"/>
                      <a:pt x="15" y="41"/>
                    </a:cubicBezTo>
                    <a:cubicBezTo>
                      <a:pt x="15" y="41"/>
                      <a:pt x="16" y="42"/>
                      <a:pt x="16" y="42"/>
                    </a:cubicBezTo>
                    <a:cubicBezTo>
                      <a:pt x="17" y="43"/>
                      <a:pt x="17" y="43"/>
                      <a:pt x="17" y="43"/>
                    </a:cubicBezTo>
                    <a:cubicBezTo>
                      <a:pt x="18" y="44"/>
                      <a:pt x="18" y="44"/>
                      <a:pt x="19" y="45"/>
                    </a:cubicBezTo>
                    <a:cubicBezTo>
                      <a:pt x="19" y="45"/>
                      <a:pt x="19" y="45"/>
                      <a:pt x="20" y="46"/>
                    </a:cubicBezTo>
                    <a:cubicBezTo>
                      <a:pt x="20" y="46"/>
                      <a:pt x="21" y="46"/>
                      <a:pt x="21" y="47"/>
                    </a:cubicBezTo>
                    <a:cubicBezTo>
                      <a:pt x="22" y="47"/>
                      <a:pt x="22" y="47"/>
                      <a:pt x="22" y="47"/>
                    </a:cubicBezTo>
                    <a:cubicBezTo>
                      <a:pt x="23" y="47"/>
                      <a:pt x="23" y="48"/>
                      <a:pt x="24" y="4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 name="Freeform 448"/>
              <p:cNvSpPr>
                <a:spLocks/>
              </p:cNvSpPr>
              <p:nvPr/>
            </p:nvSpPr>
            <p:spPr bwMode="auto">
              <a:xfrm>
                <a:off x="2530476" y="3681414"/>
                <a:ext cx="227013" cy="258763"/>
              </a:xfrm>
              <a:custGeom>
                <a:avLst/>
                <a:gdLst>
                  <a:gd name="T0" fmla="*/ 1 w 21"/>
                  <a:gd name="T1" fmla="*/ 3 h 24"/>
                  <a:gd name="T2" fmla="*/ 0 w 21"/>
                  <a:gd name="T3" fmla="*/ 7 h 24"/>
                  <a:gd name="T4" fmla="*/ 0 w 21"/>
                  <a:gd name="T5" fmla="*/ 9 h 24"/>
                  <a:gd name="T6" fmla="*/ 0 w 21"/>
                  <a:gd name="T7" fmla="*/ 10 h 24"/>
                  <a:gd name="T8" fmla="*/ 1 w 21"/>
                  <a:gd name="T9" fmla="*/ 11 h 24"/>
                  <a:gd name="T10" fmla="*/ 6 w 21"/>
                  <a:gd name="T11" fmla="*/ 13 h 24"/>
                  <a:gd name="T12" fmla="*/ 8 w 21"/>
                  <a:gd name="T13" fmla="*/ 15 h 24"/>
                  <a:gd name="T14" fmla="*/ 11 w 21"/>
                  <a:gd name="T15" fmla="*/ 16 h 24"/>
                  <a:gd name="T16" fmla="*/ 13 w 21"/>
                  <a:gd name="T17" fmla="*/ 17 h 24"/>
                  <a:gd name="T18" fmla="*/ 13 w 21"/>
                  <a:gd name="T19" fmla="*/ 19 h 24"/>
                  <a:gd name="T20" fmla="*/ 13 w 21"/>
                  <a:gd name="T21" fmla="*/ 22 h 24"/>
                  <a:gd name="T22" fmla="*/ 12 w 21"/>
                  <a:gd name="T23" fmla="*/ 23 h 24"/>
                  <a:gd name="T24" fmla="*/ 12 w 21"/>
                  <a:gd name="T25" fmla="*/ 24 h 24"/>
                  <a:gd name="T26" fmla="*/ 14 w 21"/>
                  <a:gd name="T27" fmla="*/ 24 h 24"/>
                  <a:gd name="T28" fmla="*/ 16 w 21"/>
                  <a:gd name="T29" fmla="*/ 24 h 24"/>
                  <a:gd name="T30" fmla="*/ 19 w 21"/>
                  <a:gd name="T31" fmla="*/ 23 h 24"/>
                  <a:gd name="T32" fmla="*/ 21 w 21"/>
                  <a:gd name="T33" fmla="*/ 22 h 24"/>
                  <a:gd name="T34" fmla="*/ 21 w 21"/>
                  <a:gd name="T35" fmla="*/ 19 h 24"/>
                  <a:gd name="T36" fmla="*/ 21 w 21"/>
                  <a:gd name="T37" fmla="*/ 17 h 24"/>
                  <a:gd name="T38" fmla="*/ 21 w 21"/>
                  <a:gd name="T39" fmla="*/ 15 h 24"/>
                  <a:gd name="T40" fmla="*/ 20 w 21"/>
                  <a:gd name="T41" fmla="*/ 13 h 24"/>
                  <a:gd name="T42" fmla="*/ 18 w 21"/>
                  <a:gd name="T43" fmla="*/ 13 h 24"/>
                  <a:gd name="T44" fmla="*/ 18 w 21"/>
                  <a:gd name="T45" fmla="*/ 10 h 24"/>
                  <a:gd name="T46" fmla="*/ 16 w 21"/>
                  <a:gd name="T47" fmla="*/ 9 h 24"/>
                  <a:gd name="T48" fmla="*/ 14 w 21"/>
                  <a:gd name="T49" fmla="*/ 8 h 24"/>
                  <a:gd name="T50" fmla="*/ 12 w 21"/>
                  <a:gd name="T51" fmla="*/ 8 h 24"/>
                  <a:gd name="T52" fmla="*/ 11 w 21"/>
                  <a:gd name="T53" fmla="*/ 7 h 24"/>
                  <a:gd name="T54" fmla="*/ 11 w 21"/>
                  <a:gd name="T55" fmla="*/ 5 h 24"/>
                  <a:gd name="T56" fmla="*/ 11 w 21"/>
                  <a:gd name="T57" fmla="*/ 2 h 24"/>
                  <a:gd name="T58" fmla="*/ 8 w 21"/>
                  <a:gd name="T59" fmla="*/ 1 h 24"/>
                  <a:gd name="T60" fmla="*/ 5 w 21"/>
                  <a:gd name="T61" fmla="*/ 1 h 24"/>
                  <a:gd name="T62" fmla="*/ 2 w 21"/>
                  <a:gd name="T63"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 h="24">
                    <a:moveTo>
                      <a:pt x="2" y="2"/>
                    </a:moveTo>
                    <a:cubicBezTo>
                      <a:pt x="1" y="2"/>
                      <a:pt x="1" y="2"/>
                      <a:pt x="1" y="3"/>
                    </a:cubicBezTo>
                    <a:cubicBezTo>
                      <a:pt x="0" y="4"/>
                      <a:pt x="0" y="4"/>
                      <a:pt x="0" y="5"/>
                    </a:cubicBezTo>
                    <a:cubicBezTo>
                      <a:pt x="0" y="6"/>
                      <a:pt x="0" y="6"/>
                      <a:pt x="0" y="7"/>
                    </a:cubicBezTo>
                    <a:cubicBezTo>
                      <a:pt x="0" y="7"/>
                      <a:pt x="0" y="8"/>
                      <a:pt x="0" y="8"/>
                    </a:cubicBezTo>
                    <a:cubicBezTo>
                      <a:pt x="0" y="8"/>
                      <a:pt x="0" y="8"/>
                      <a:pt x="0" y="9"/>
                    </a:cubicBezTo>
                    <a:cubicBezTo>
                      <a:pt x="0" y="9"/>
                      <a:pt x="0" y="9"/>
                      <a:pt x="0" y="9"/>
                    </a:cubicBezTo>
                    <a:cubicBezTo>
                      <a:pt x="0" y="9"/>
                      <a:pt x="0" y="9"/>
                      <a:pt x="0" y="10"/>
                    </a:cubicBezTo>
                    <a:cubicBezTo>
                      <a:pt x="1" y="10"/>
                      <a:pt x="1" y="10"/>
                      <a:pt x="1" y="10"/>
                    </a:cubicBezTo>
                    <a:cubicBezTo>
                      <a:pt x="1" y="11"/>
                      <a:pt x="1" y="11"/>
                      <a:pt x="1" y="11"/>
                    </a:cubicBezTo>
                    <a:cubicBezTo>
                      <a:pt x="2" y="12"/>
                      <a:pt x="3" y="11"/>
                      <a:pt x="5" y="12"/>
                    </a:cubicBezTo>
                    <a:cubicBezTo>
                      <a:pt x="5" y="13"/>
                      <a:pt x="5" y="13"/>
                      <a:pt x="6" y="13"/>
                    </a:cubicBezTo>
                    <a:cubicBezTo>
                      <a:pt x="6" y="14"/>
                      <a:pt x="7" y="14"/>
                      <a:pt x="7" y="14"/>
                    </a:cubicBezTo>
                    <a:cubicBezTo>
                      <a:pt x="8" y="15"/>
                      <a:pt x="8" y="15"/>
                      <a:pt x="8" y="15"/>
                    </a:cubicBezTo>
                    <a:cubicBezTo>
                      <a:pt x="8" y="15"/>
                      <a:pt x="9" y="15"/>
                      <a:pt x="9" y="15"/>
                    </a:cubicBezTo>
                    <a:cubicBezTo>
                      <a:pt x="10" y="16"/>
                      <a:pt x="10" y="16"/>
                      <a:pt x="11" y="16"/>
                    </a:cubicBezTo>
                    <a:cubicBezTo>
                      <a:pt x="11" y="16"/>
                      <a:pt x="12" y="17"/>
                      <a:pt x="12" y="17"/>
                    </a:cubicBezTo>
                    <a:cubicBezTo>
                      <a:pt x="12" y="17"/>
                      <a:pt x="13" y="17"/>
                      <a:pt x="13" y="17"/>
                    </a:cubicBezTo>
                    <a:cubicBezTo>
                      <a:pt x="13" y="17"/>
                      <a:pt x="14" y="18"/>
                      <a:pt x="13" y="18"/>
                    </a:cubicBezTo>
                    <a:cubicBezTo>
                      <a:pt x="13" y="18"/>
                      <a:pt x="13" y="19"/>
                      <a:pt x="13" y="19"/>
                    </a:cubicBezTo>
                    <a:cubicBezTo>
                      <a:pt x="13" y="19"/>
                      <a:pt x="13" y="19"/>
                      <a:pt x="13" y="20"/>
                    </a:cubicBezTo>
                    <a:cubicBezTo>
                      <a:pt x="13" y="20"/>
                      <a:pt x="13" y="21"/>
                      <a:pt x="13" y="22"/>
                    </a:cubicBezTo>
                    <a:cubicBezTo>
                      <a:pt x="12" y="22"/>
                      <a:pt x="12" y="22"/>
                      <a:pt x="12" y="22"/>
                    </a:cubicBezTo>
                    <a:cubicBezTo>
                      <a:pt x="12" y="23"/>
                      <a:pt x="12" y="23"/>
                      <a:pt x="12" y="23"/>
                    </a:cubicBezTo>
                    <a:cubicBezTo>
                      <a:pt x="12" y="24"/>
                      <a:pt x="12" y="24"/>
                      <a:pt x="12" y="24"/>
                    </a:cubicBezTo>
                    <a:cubicBezTo>
                      <a:pt x="12" y="24"/>
                      <a:pt x="12" y="24"/>
                      <a:pt x="12" y="24"/>
                    </a:cubicBezTo>
                    <a:cubicBezTo>
                      <a:pt x="12" y="24"/>
                      <a:pt x="12" y="24"/>
                      <a:pt x="13" y="24"/>
                    </a:cubicBezTo>
                    <a:cubicBezTo>
                      <a:pt x="13" y="24"/>
                      <a:pt x="13" y="24"/>
                      <a:pt x="14" y="24"/>
                    </a:cubicBezTo>
                    <a:cubicBezTo>
                      <a:pt x="14" y="24"/>
                      <a:pt x="15" y="24"/>
                      <a:pt x="15" y="24"/>
                    </a:cubicBezTo>
                    <a:cubicBezTo>
                      <a:pt x="16" y="24"/>
                      <a:pt x="16" y="24"/>
                      <a:pt x="16" y="24"/>
                    </a:cubicBezTo>
                    <a:cubicBezTo>
                      <a:pt x="17" y="24"/>
                      <a:pt x="17" y="24"/>
                      <a:pt x="18" y="24"/>
                    </a:cubicBezTo>
                    <a:cubicBezTo>
                      <a:pt x="18" y="24"/>
                      <a:pt x="18" y="24"/>
                      <a:pt x="19" y="23"/>
                    </a:cubicBezTo>
                    <a:cubicBezTo>
                      <a:pt x="19" y="23"/>
                      <a:pt x="19" y="23"/>
                      <a:pt x="20" y="23"/>
                    </a:cubicBezTo>
                    <a:cubicBezTo>
                      <a:pt x="20" y="22"/>
                      <a:pt x="21" y="22"/>
                      <a:pt x="21" y="22"/>
                    </a:cubicBezTo>
                    <a:cubicBezTo>
                      <a:pt x="21" y="21"/>
                      <a:pt x="21" y="21"/>
                      <a:pt x="21" y="20"/>
                    </a:cubicBezTo>
                    <a:cubicBezTo>
                      <a:pt x="21" y="20"/>
                      <a:pt x="21" y="20"/>
                      <a:pt x="21" y="19"/>
                    </a:cubicBezTo>
                    <a:cubicBezTo>
                      <a:pt x="21" y="19"/>
                      <a:pt x="21" y="19"/>
                      <a:pt x="21" y="19"/>
                    </a:cubicBezTo>
                    <a:cubicBezTo>
                      <a:pt x="21" y="18"/>
                      <a:pt x="21" y="18"/>
                      <a:pt x="21" y="17"/>
                    </a:cubicBezTo>
                    <a:cubicBezTo>
                      <a:pt x="21" y="17"/>
                      <a:pt x="21" y="17"/>
                      <a:pt x="21" y="16"/>
                    </a:cubicBezTo>
                    <a:cubicBezTo>
                      <a:pt x="21" y="16"/>
                      <a:pt x="21" y="15"/>
                      <a:pt x="21" y="15"/>
                    </a:cubicBezTo>
                    <a:cubicBezTo>
                      <a:pt x="21" y="14"/>
                      <a:pt x="21" y="14"/>
                      <a:pt x="21" y="13"/>
                    </a:cubicBezTo>
                    <a:cubicBezTo>
                      <a:pt x="21" y="13"/>
                      <a:pt x="20" y="13"/>
                      <a:pt x="20" y="13"/>
                    </a:cubicBezTo>
                    <a:cubicBezTo>
                      <a:pt x="20" y="13"/>
                      <a:pt x="19" y="14"/>
                      <a:pt x="19" y="14"/>
                    </a:cubicBezTo>
                    <a:cubicBezTo>
                      <a:pt x="19" y="14"/>
                      <a:pt x="18" y="14"/>
                      <a:pt x="18" y="13"/>
                    </a:cubicBezTo>
                    <a:cubicBezTo>
                      <a:pt x="17" y="13"/>
                      <a:pt x="18" y="12"/>
                      <a:pt x="18" y="12"/>
                    </a:cubicBezTo>
                    <a:cubicBezTo>
                      <a:pt x="18" y="11"/>
                      <a:pt x="18" y="11"/>
                      <a:pt x="18" y="10"/>
                    </a:cubicBezTo>
                    <a:cubicBezTo>
                      <a:pt x="18" y="10"/>
                      <a:pt x="18" y="9"/>
                      <a:pt x="17" y="9"/>
                    </a:cubicBezTo>
                    <a:cubicBezTo>
                      <a:pt x="17" y="8"/>
                      <a:pt x="17" y="9"/>
                      <a:pt x="16" y="9"/>
                    </a:cubicBezTo>
                    <a:cubicBezTo>
                      <a:pt x="16" y="8"/>
                      <a:pt x="16" y="8"/>
                      <a:pt x="15" y="8"/>
                    </a:cubicBezTo>
                    <a:cubicBezTo>
                      <a:pt x="15" y="8"/>
                      <a:pt x="14" y="8"/>
                      <a:pt x="14" y="8"/>
                    </a:cubicBezTo>
                    <a:cubicBezTo>
                      <a:pt x="14" y="8"/>
                      <a:pt x="13" y="8"/>
                      <a:pt x="13" y="8"/>
                    </a:cubicBezTo>
                    <a:cubicBezTo>
                      <a:pt x="12" y="8"/>
                      <a:pt x="12" y="9"/>
                      <a:pt x="12" y="8"/>
                    </a:cubicBezTo>
                    <a:cubicBezTo>
                      <a:pt x="11" y="8"/>
                      <a:pt x="12" y="8"/>
                      <a:pt x="12" y="7"/>
                    </a:cubicBezTo>
                    <a:cubicBezTo>
                      <a:pt x="12" y="7"/>
                      <a:pt x="11" y="7"/>
                      <a:pt x="11" y="7"/>
                    </a:cubicBezTo>
                    <a:cubicBezTo>
                      <a:pt x="11" y="6"/>
                      <a:pt x="11" y="6"/>
                      <a:pt x="11" y="6"/>
                    </a:cubicBezTo>
                    <a:cubicBezTo>
                      <a:pt x="11" y="5"/>
                      <a:pt x="11" y="5"/>
                      <a:pt x="11" y="5"/>
                    </a:cubicBezTo>
                    <a:cubicBezTo>
                      <a:pt x="11" y="4"/>
                      <a:pt x="11" y="4"/>
                      <a:pt x="11" y="3"/>
                    </a:cubicBezTo>
                    <a:cubicBezTo>
                      <a:pt x="11" y="2"/>
                      <a:pt x="11" y="2"/>
                      <a:pt x="11" y="2"/>
                    </a:cubicBezTo>
                    <a:cubicBezTo>
                      <a:pt x="10" y="2"/>
                      <a:pt x="10" y="2"/>
                      <a:pt x="10" y="1"/>
                    </a:cubicBezTo>
                    <a:cubicBezTo>
                      <a:pt x="9" y="1"/>
                      <a:pt x="9" y="1"/>
                      <a:pt x="8" y="1"/>
                    </a:cubicBezTo>
                    <a:cubicBezTo>
                      <a:pt x="8" y="0"/>
                      <a:pt x="7" y="0"/>
                      <a:pt x="6" y="0"/>
                    </a:cubicBezTo>
                    <a:cubicBezTo>
                      <a:pt x="6" y="0"/>
                      <a:pt x="5" y="1"/>
                      <a:pt x="5" y="1"/>
                    </a:cubicBezTo>
                    <a:cubicBezTo>
                      <a:pt x="4" y="1"/>
                      <a:pt x="4" y="1"/>
                      <a:pt x="3" y="1"/>
                    </a:cubicBezTo>
                    <a:cubicBezTo>
                      <a:pt x="3" y="1"/>
                      <a:pt x="2" y="1"/>
                      <a:pt x="2"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 name="Freeform 449"/>
              <p:cNvSpPr>
                <a:spLocks/>
              </p:cNvSpPr>
              <p:nvPr/>
            </p:nvSpPr>
            <p:spPr bwMode="auto">
              <a:xfrm>
                <a:off x="2790826" y="4675189"/>
                <a:ext cx="20638" cy="22225"/>
              </a:xfrm>
              <a:custGeom>
                <a:avLst/>
                <a:gdLst>
                  <a:gd name="T0" fmla="*/ 1 w 2"/>
                  <a:gd name="T1" fmla="*/ 2 h 2"/>
                  <a:gd name="T2" fmla="*/ 1 w 2"/>
                  <a:gd name="T3" fmla="*/ 2 h 2"/>
                  <a:gd name="T4" fmla="*/ 2 w 2"/>
                  <a:gd name="T5" fmla="*/ 1 h 2"/>
                  <a:gd name="T6" fmla="*/ 2 w 2"/>
                  <a:gd name="T7" fmla="*/ 1 h 2"/>
                  <a:gd name="T8" fmla="*/ 2 w 2"/>
                  <a:gd name="T9" fmla="*/ 0 h 2"/>
                  <a:gd name="T10" fmla="*/ 1 w 2"/>
                  <a:gd name="T11" fmla="*/ 0 h 2"/>
                  <a:gd name="T12" fmla="*/ 0 w 2"/>
                  <a:gd name="T13" fmla="*/ 1 h 2"/>
                  <a:gd name="T14" fmla="*/ 1 w 2"/>
                  <a:gd name="T15" fmla="*/ 1 h 2"/>
                  <a:gd name="T16" fmla="*/ 0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1" y="2"/>
                      <a:pt x="1" y="2"/>
                    </a:cubicBezTo>
                    <a:cubicBezTo>
                      <a:pt x="1" y="1"/>
                      <a:pt x="2" y="1"/>
                      <a:pt x="2" y="1"/>
                    </a:cubicBezTo>
                    <a:cubicBezTo>
                      <a:pt x="2" y="1"/>
                      <a:pt x="2" y="1"/>
                      <a:pt x="2" y="1"/>
                    </a:cubicBezTo>
                    <a:cubicBezTo>
                      <a:pt x="2" y="0"/>
                      <a:pt x="2" y="0"/>
                      <a:pt x="2" y="0"/>
                    </a:cubicBezTo>
                    <a:cubicBezTo>
                      <a:pt x="1" y="0"/>
                      <a:pt x="1" y="0"/>
                      <a:pt x="1" y="0"/>
                    </a:cubicBezTo>
                    <a:cubicBezTo>
                      <a:pt x="1" y="0"/>
                      <a:pt x="0" y="0"/>
                      <a:pt x="0" y="1"/>
                    </a:cubicBezTo>
                    <a:cubicBezTo>
                      <a:pt x="0" y="1"/>
                      <a:pt x="1" y="1"/>
                      <a:pt x="1" y="1"/>
                    </a:cubicBezTo>
                    <a:cubicBezTo>
                      <a:pt x="1" y="2"/>
                      <a:pt x="0" y="2"/>
                      <a:pt x="0" y="2"/>
                    </a:cubicBezTo>
                    <a:cubicBezTo>
                      <a:pt x="0"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 name="Freeform 450"/>
              <p:cNvSpPr>
                <a:spLocks/>
              </p:cNvSpPr>
              <p:nvPr/>
            </p:nvSpPr>
            <p:spPr bwMode="auto">
              <a:xfrm>
                <a:off x="2811464" y="4675189"/>
                <a:ext cx="33338" cy="22225"/>
              </a:xfrm>
              <a:custGeom>
                <a:avLst/>
                <a:gdLst>
                  <a:gd name="T0" fmla="*/ 1 w 3"/>
                  <a:gd name="T1" fmla="*/ 2 h 2"/>
                  <a:gd name="T2" fmla="*/ 2 w 3"/>
                  <a:gd name="T3" fmla="*/ 2 h 2"/>
                  <a:gd name="T4" fmla="*/ 2 w 3"/>
                  <a:gd name="T5" fmla="*/ 1 h 2"/>
                  <a:gd name="T6" fmla="*/ 3 w 3"/>
                  <a:gd name="T7" fmla="*/ 1 h 2"/>
                  <a:gd name="T8" fmla="*/ 3 w 3"/>
                  <a:gd name="T9" fmla="*/ 1 h 2"/>
                  <a:gd name="T10" fmla="*/ 3 w 3"/>
                  <a:gd name="T11" fmla="*/ 1 h 2"/>
                  <a:gd name="T12" fmla="*/ 2 w 3"/>
                  <a:gd name="T13" fmla="*/ 1 h 2"/>
                  <a:gd name="T14" fmla="*/ 1 w 3"/>
                  <a:gd name="T15" fmla="*/ 1 h 2"/>
                  <a:gd name="T16" fmla="*/ 1 w 3"/>
                  <a:gd name="T17" fmla="*/ 2 h 2"/>
                  <a:gd name="T18" fmla="*/ 1 w 3"/>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2"/>
                    </a:moveTo>
                    <a:cubicBezTo>
                      <a:pt x="2" y="2"/>
                      <a:pt x="2" y="2"/>
                      <a:pt x="2" y="2"/>
                    </a:cubicBezTo>
                    <a:cubicBezTo>
                      <a:pt x="2" y="2"/>
                      <a:pt x="2" y="2"/>
                      <a:pt x="2" y="1"/>
                    </a:cubicBezTo>
                    <a:cubicBezTo>
                      <a:pt x="2" y="1"/>
                      <a:pt x="3" y="1"/>
                      <a:pt x="3" y="1"/>
                    </a:cubicBezTo>
                    <a:cubicBezTo>
                      <a:pt x="3" y="1"/>
                      <a:pt x="3" y="1"/>
                      <a:pt x="3" y="1"/>
                    </a:cubicBezTo>
                    <a:cubicBezTo>
                      <a:pt x="3" y="1"/>
                      <a:pt x="3" y="1"/>
                      <a:pt x="3" y="1"/>
                    </a:cubicBezTo>
                    <a:cubicBezTo>
                      <a:pt x="2" y="1"/>
                      <a:pt x="2" y="0"/>
                      <a:pt x="2" y="1"/>
                    </a:cubicBezTo>
                    <a:cubicBezTo>
                      <a:pt x="1" y="1"/>
                      <a:pt x="1" y="1"/>
                      <a:pt x="1" y="1"/>
                    </a:cubicBezTo>
                    <a:cubicBezTo>
                      <a:pt x="1" y="1"/>
                      <a:pt x="0" y="2"/>
                      <a:pt x="1" y="2"/>
                    </a:cubicBezTo>
                    <a:cubicBezTo>
                      <a:pt x="1" y="2"/>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4" name="Freeform 451"/>
              <p:cNvSpPr>
                <a:spLocks/>
              </p:cNvSpPr>
              <p:nvPr/>
            </p:nvSpPr>
            <p:spPr bwMode="auto">
              <a:xfrm>
                <a:off x="3848101" y="1962151"/>
                <a:ext cx="323850" cy="260350"/>
              </a:xfrm>
              <a:custGeom>
                <a:avLst/>
                <a:gdLst>
                  <a:gd name="T0" fmla="*/ 12 w 30"/>
                  <a:gd name="T1" fmla="*/ 24 h 24"/>
                  <a:gd name="T2" fmla="*/ 12 w 30"/>
                  <a:gd name="T3" fmla="*/ 21 h 24"/>
                  <a:gd name="T4" fmla="*/ 14 w 30"/>
                  <a:gd name="T5" fmla="*/ 20 h 24"/>
                  <a:gd name="T6" fmla="*/ 16 w 30"/>
                  <a:gd name="T7" fmla="*/ 19 h 24"/>
                  <a:gd name="T8" fmla="*/ 19 w 30"/>
                  <a:gd name="T9" fmla="*/ 18 h 24"/>
                  <a:gd name="T10" fmla="*/ 21 w 30"/>
                  <a:gd name="T11" fmla="*/ 16 h 24"/>
                  <a:gd name="T12" fmla="*/ 23 w 30"/>
                  <a:gd name="T13" fmla="*/ 16 h 24"/>
                  <a:gd name="T14" fmla="*/ 24 w 30"/>
                  <a:gd name="T15" fmla="*/ 14 h 24"/>
                  <a:gd name="T16" fmla="*/ 27 w 30"/>
                  <a:gd name="T17" fmla="*/ 12 h 24"/>
                  <a:gd name="T18" fmla="*/ 29 w 30"/>
                  <a:gd name="T19" fmla="*/ 12 h 24"/>
                  <a:gd name="T20" fmla="*/ 30 w 30"/>
                  <a:gd name="T21" fmla="*/ 10 h 24"/>
                  <a:gd name="T22" fmla="*/ 29 w 30"/>
                  <a:gd name="T23" fmla="*/ 8 h 24"/>
                  <a:gd name="T24" fmla="*/ 29 w 30"/>
                  <a:gd name="T25" fmla="*/ 6 h 24"/>
                  <a:gd name="T26" fmla="*/ 28 w 30"/>
                  <a:gd name="T27" fmla="*/ 3 h 24"/>
                  <a:gd name="T28" fmla="*/ 28 w 30"/>
                  <a:gd name="T29" fmla="*/ 2 h 24"/>
                  <a:gd name="T30" fmla="*/ 26 w 30"/>
                  <a:gd name="T31" fmla="*/ 2 h 24"/>
                  <a:gd name="T32" fmla="*/ 23 w 30"/>
                  <a:gd name="T33" fmla="*/ 2 h 24"/>
                  <a:gd name="T34" fmla="*/ 21 w 30"/>
                  <a:gd name="T35" fmla="*/ 1 h 24"/>
                  <a:gd name="T36" fmla="*/ 19 w 30"/>
                  <a:gd name="T37" fmla="*/ 0 h 24"/>
                  <a:gd name="T38" fmla="*/ 18 w 30"/>
                  <a:gd name="T39" fmla="*/ 2 h 24"/>
                  <a:gd name="T40" fmla="*/ 16 w 30"/>
                  <a:gd name="T41" fmla="*/ 5 h 24"/>
                  <a:gd name="T42" fmla="*/ 15 w 30"/>
                  <a:gd name="T43" fmla="*/ 6 h 24"/>
                  <a:gd name="T44" fmla="*/ 12 w 30"/>
                  <a:gd name="T45" fmla="*/ 8 h 24"/>
                  <a:gd name="T46" fmla="*/ 9 w 30"/>
                  <a:gd name="T47" fmla="*/ 9 h 24"/>
                  <a:gd name="T48" fmla="*/ 9 w 30"/>
                  <a:gd name="T49" fmla="*/ 12 h 24"/>
                  <a:gd name="T50" fmla="*/ 8 w 30"/>
                  <a:gd name="T51" fmla="*/ 13 h 24"/>
                  <a:gd name="T52" fmla="*/ 9 w 30"/>
                  <a:gd name="T53" fmla="*/ 15 h 24"/>
                  <a:gd name="T54" fmla="*/ 9 w 30"/>
                  <a:gd name="T55" fmla="*/ 17 h 24"/>
                  <a:gd name="T56" fmla="*/ 7 w 30"/>
                  <a:gd name="T57" fmla="*/ 20 h 24"/>
                  <a:gd name="T58" fmla="*/ 5 w 30"/>
                  <a:gd name="T59" fmla="*/ 21 h 24"/>
                  <a:gd name="T60" fmla="*/ 3 w 30"/>
                  <a:gd name="T61" fmla="*/ 22 h 24"/>
                  <a:gd name="T62" fmla="*/ 1 w 30"/>
                  <a:gd name="T63" fmla="*/ 23 h 24"/>
                  <a:gd name="T64" fmla="*/ 0 w 30"/>
                  <a:gd name="T6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24">
                    <a:moveTo>
                      <a:pt x="11" y="24"/>
                    </a:moveTo>
                    <a:cubicBezTo>
                      <a:pt x="12" y="24"/>
                      <a:pt x="12" y="24"/>
                      <a:pt x="12" y="24"/>
                    </a:cubicBezTo>
                    <a:cubicBezTo>
                      <a:pt x="12" y="21"/>
                      <a:pt x="12" y="21"/>
                      <a:pt x="12" y="21"/>
                    </a:cubicBezTo>
                    <a:cubicBezTo>
                      <a:pt x="12" y="21"/>
                      <a:pt x="12" y="21"/>
                      <a:pt x="12" y="21"/>
                    </a:cubicBezTo>
                    <a:cubicBezTo>
                      <a:pt x="13" y="21"/>
                      <a:pt x="13" y="20"/>
                      <a:pt x="13" y="20"/>
                    </a:cubicBezTo>
                    <a:cubicBezTo>
                      <a:pt x="13" y="20"/>
                      <a:pt x="14" y="20"/>
                      <a:pt x="14" y="20"/>
                    </a:cubicBezTo>
                    <a:cubicBezTo>
                      <a:pt x="14" y="20"/>
                      <a:pt x="14" y="20"/>
                      <a:pt x="15" y="19"/>
                    </a:cubicBezTo>
                    <a:cubicBezTo>
                      <a:pt x="15" y="19"/>
                      <a:pt x="16" y="19"/>
                      <a:pt x="16" y="19"/>
                    </a:cubicBezTo>
                    <a:cubicBezTo>
                      <a:pt x="17" y="18"/>
                      <a:pt x="17" y="18"/>
                      <a:pt x="18" y="18"/>
                    </a:cubicBezTo>
                    <a:cubicBezTo>
                      <a:pt x="18" y="18"/>
                      <a:pt x="18" y="18"/>
                      <a:pt x="19" y="18"/>
                    </a:cubicBezTo>
                    <a:cubicBezTo>
                      <a:pt x="19" y="18"/>
                      <a:pt x="20" y="17"/>
                      <a:pt x="20" y="17"/>
                    </a:cubicBezTo>
                    <a:cubicBezTo>
                      <a:pt x="21" y="17"/>
                      <a:pt x="21" y="16"/>
                      <a:pt x="21" y="16"/>
                    </a:cubicBezTo>
                    <a:cubicBezTo>
                      <a:pt x="22" y="16"/>
                      <a:pt x="22" y="16"/>
                      <a:pt x="22" y="16"/>
                    </a:cubicBezTo>
                    <a:cubicBezTo>
                      <a:pt x="23" y="16"/>
                      <a:pt x="23" y="16"/>
                      <a:pt x="23" y="16"/>
                    </a:cubicBezTo>
                    <a:cubicBezTo>
                      <a:pt x="24" y="16"/>
                      <a:pt x="25" y="16"/>
                      <a:pt x="25" y="15"/>
                    </a:cubicBezTo>
                    <a:cubicBezTo>
                      <a:pt x="25" y="15"/>
                      <a:pt x="24" y="14"/>
                      <a:pt x="24" y="14"/>
                    </a:cubicBezTo>
                    <a:cubicBezTo>
                      <a:pt x="24" y="13"/>
                      <a:pt x="25" y="13"/>
                      <a:pt x="25" y="12"/>
                    </a:cubicBezTo>
                    <a:cubicBezTo>
                      <a:pt x="25" y="12"/>
                      <a:pt x="26" y="12"/>
                      <a:pt x="27" y="12"/>
                    </a:cubicBezTo>
                    <a:cubicBezTo>
                      <a:pt x="27" y="11"/>
                      <a:pt x="28" y="11"/>
                      <a:pt x="28" y="12"/>
                    </a:cubicBezTo>
                    <a:cubicBezTo>
                      <a:pt x="28" y="12"/>
                      <a:pt x="29" y="12"/>
                      <a:pt x="29" y="12"/>
                    </a:cubicBezTo>
                    <a:cubicBezTo>
                      <a:pt x="30" y="12"/>
                      <a:pt x="30" y="12"/>
                      <a:pt x="30" y="11"/>
                    </a:cubicBezTo>
                    <a:cubicBezTo>
                      <a:pt x="30" y="11"/>
                      <a:pt x="30" y="11"/>
                      <a:pt x="30" y="10"/>
                    </a:cubicBezTo>
                    <a:cubicBezTo>
                      <a:pt x="30" y="10"/>
                      <a:pt x="30" y="10"/>
                      <a:pt x="29" y="10"/>
                    </a:cubicBezTo>
                    <a:cubicBezTo>
                      <a:pt x="29" y="9"/>
                      <a:pt x="29" y="9"/>
                      <a:pt x="29" y="8"/>
                    </a:cubicBezTo>
                    <a:cubicBezTo>
                      <a:pt x="29" y="8"/>
                      <a:pt x="29" y="7"/>
                      <a:pt x="29" y="7"/>
                    </a:cubicBezTo>
                    <a:cubicBezTo>
                      <a:pt x="29" y="7"/>
                      <a:pt x="29" y="6"/>
                      <a:pt x="29" y="6"/>
                    </a:cubicBezTo>
                    <a:cubicBezTo>
                      <a:pt x="29" y="6"/>
                      <a:pt x="29" y="5"/>
                      <a:pt x="29" y="5"/>
                    </a:cubicBezTo>
                    <a:cubicBezTo>
                      <a:pt x="29" y="4"/>
                      <a:pt x="29" y="4"/>
                      <a:pt x="28" y="3"/>
                    </a:cubicBezTo>
                    <a:cubicBezTo>
                      <a:pt x="28" y="3"/>
                      <a:pt x="28" y="3"/>
                      <a:pt x="28" y="2"/>
                    </a:cubicBezTo>
                    <a:cubicBezTo>
                      <a:pt x="28" y="2"/>
                      <a:pt x="28" y="2"/>
                      <a:pt x="28" y="2"/>
                    </a:cubicBezTo>
                    <a:cubicBezTo>
                      <a:pt x="28" y="2"/>
                      <a:pt x="27" y="2"/>
                      <a:pt x="27" y="2"/>
                    </a:cubicBezTo>
                    <a:cubicBezTo>
                      <a:pt x="26" y="2"/>
                      <a:pt x="26" y="2"/>
                      <a:pt x="26" y="2"/>
                    </a:cubicBezTo>
                    <a:cubicBezTo>
                      <a:pt x="25" y="2"/>
                      <a:pt x="25" y="2"/>
                      <a:pt x="24" y="2"/>
                    </a:cubicBezTo>
                    <a:cubicBezTo>
                      <a:pt x="24" y="2"/>
                      <a:pt x="24" y="2"/>
                      <a:pt x="23" y="2"/>
                    </a:cubicBezTo>
                    <a:cubicBezTo>
                      <a:pt x="23" y="2"/>
                      <a:pt x="23" y="2"/>
                      <a:pt x="22" y="2"/>
                    </a:cubicBezTo>
                    <a:cubicBezTo>
                      <a:pt x="21" y="2"/>
                      <a:pt x="21" y="2"/>
                      <a:pt x="21" y="1"/>
                    </a:cubicBezTo>
                    <a:cubicBezTo>
                      <a:pt x="20" y="1"/>
                      <a:pt x="20" y="1"/>
                      <a:pt x="20" y="0"/>
                    </a:cubicBezTo>
                    <a:cubicBezTo>
                      <a:pt x="19" y="0"/>
                      <a:pt x="19" y="0"/>
                      <a:pt x="19" y="0"/>
                    </a:cubicBezTo>
                    <a:cubicBezTo>
                      <a:pt x="19" y="0"/>
                      <a:pt x="19" y="0"/>
                      <a:pt x="18" y="1"/>
                    </a:cubicBezTo>
                    <a:cubicBezTo>
                      <a:pt x="18" y="1"/>
                      <a:pt x="18" y="2"/>
                      <a:pt x="18" y="2"/>
                    </a:cubicBezTo>
                    <a:cubicBezTo>
                      <a:pt x="18" y="3"/>
                      <a:pt x="18" y="3"/>
                      <a:pt x="17" y="3"/>
                    </a:cubicBezTo>
                    <a:cubicBezTo>
                      <a:pt x="17" y="4"/>
                      <a:pt x="17" y="4"/>
                      <a:pt x="16" y="5"/>
                    </a:cubicBezTo>
                    <a:cubicBezTo>
                      <a:pt x="16" y="5"/>
                      <a:pt x="16" y="5"/>
                      <a:pt x="16" y="6"/>
                    </a:cubicBezTo>
                    <a:cubicBezTo>
                      <a:pt x="16" y="6"/>
                      <a:pt x="15" y="6"/>
                      <a:pt x="15" y="6"/>
                    </a:cubicBezTo>
                    <a:cubicBezTo>
                      <a:pt x="14" y="7"/>
                      <a:pt x="14" y="7"/>
                      <a:pt x="14" y="7"/>
                    </a:cubicBezTo>
                    <a:cubicBezTo>
                      <a:pt x="13" y="7"/>
                      <a:pt x="13" y="7"/>
                      <a:pt x="12" y="8"/>
                    </a:cubicBezTo>
                    <a:cubicBezTo>
                      <a:pt x="11" y="8"/>
                      <a:pt x="11" y="8"/>
                      <a:pt x="10" y="8"/>
                    </a:cubicBezTo>
                    <a:cubicBezTo>
                      <a:pt x="10" y="8"/>
                      <a:pt x="9" y="9"/>
                      <a:pt x="9" y="9"/>
                    </a:cubicBezTo>
                    <a:cubicBezTo>
                      <a:pt x="9" y="10"/>
                      <a:pt x="9" y="10"/>
                      <a:pt x="9" y="11"/>
                    </a:cubicBezTo>
                    <a:cubicBezTo>
                      <a:pt x="9" y="11"/>
                      <a:pt x="9" y="11"/>
                      <a:pt x="9" y="12"/>
                    </a:cubicBezTo>
                    <a:cubicBezTo>
                      <a:pt x="9" y="12"/>
                      <a:pt x="9" y="12"/>
                      <a:pt x="9" y="12"/>
                    </a:cubicBezTo>
                    <a:cubicBezTo>
                      <a:pt x="9" y="13"/>
                      <a:pt x="9" y="13"/>
                      <a:pt x="8" y="13"/>
                    </a:cubicBezTo>
                    <a:cubicBezTo>
                      <a:pt x="8" y="14"/>
                      <a:pt x="8" y="14"/>
                      <a:pt x="8" y="14"/>
                    </a:cubicBezTo>
                    <a:cubicBezTo>
                      <a:pt x="8" y="14"/>
                      <a:pt x="8" y="15"/>
                      <a:pt x="9" y="15"/>
                    </a:cubicBezTo>
                    <a:cubicBezTo>
                      <a:pt x="9" y="15"/>
                      <a:pt x="9" y="15"/>
                      <a:pt x="9" y="16"/>
                    </a:cubicBezTo>
                    <a:cubicBezTo>
                      <a:pt x="9" y="16"/>
                      <a:pt x="9" y="17"/>
                      <a:pt x="9" y="17"/>
                    </a:cubicBezTo>
                    <a:cubicBezTo>
                      <a:pt x="9" y="18"/>
                      <a:pt x="8" y="18"/>
                      <a:pt x="8" y="18"/>
                    </a:cubicBezTo>
                    <a:cubicBezTo>
                      <a:pt x="8" y="19"/>
                      <a:pt x="8" y="19"/>
                      <a:pt x="7" y="20"/>
                    </a:cubicBezTo>
                    <a:cubicBezTo>
                      <a:pt x="7" y="20"/>
                      <a:pt x="7" y="20"/>
                      <a:pt x="6" y="20"/>
                    </a:cubicBezTo>
                    <a:cubicBezTo>
                      <a:pt x="6" y="21"/>
                      <a:pt x="6" y="21"/>
                      <a:pt x="5" y="21"/>
                    </a:cubicBezTo>
                    <a:cubicBezTo>
                      <a:pt x="5" y="21"/>
                      <a:pt x="5" y="22"/>
                      <a:pt x="5" y="22"/>
                    </a:cubicBezTo>
                    <a:cubicBezTo>
                      <a:pt x="4" y="22"/>
                      <a:pt x="4" y="22"/>
                      <a:pt x="3" y="22"/>
                    </a:cubicBezTo>
                    <a:cubicBezTo>
                      <a:pt x="3" y="22"/>
                      <a:pt x="3" y="22"/>
                      <a:pt x="2" y="22"/>
                    </a:cubicBezTo>
                    <a:cubicBezTo>
                      <a:pt x="2" y="23"/>
                      <a:pt x="1" y="23"/>
                      <a:pt x="1" y="23"/>
                    </a:cubicBezTo>
                    <a:cubicBezTo>
                      <a:pt x="1" y="23"/>
                      <a:pt x="1" y="24"/>
                      <a:pt x="0" y="24"/>
                    </a:cubicBezTo>
                    <a:cubicBezTo>
                      <a:pt x="0" y="24"/>
                      <a:pt x="0" y="24"/>
                      <a:pt x="0" y="24"/>
                    </a:cubicBezTo>
                    <a:cubicBezTo>
                      <a:pt x="11" y="24"/>
                      <a:pt x="11" y="24"/>
                      <a:pt x="11" y="2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5" name="Freeform 452"/>
              <p:cNvSpPr>
                <a:spLocks/>
              </p:cNvSpPr>
              <p:nvPr/>
            </p:nvSpPr>
            <p:spPr bwMode="auto">
              <a:xfrm>
                <a:off x="5100639" y="2049464"/>
                <a:ext cx="31750" cy="119063"/>
              </a:xfrm>
              <a:custGeom>
                <a:avLst/>
                <a:gdLst>
                  <a:gd name="T0" fmla="*/ 0 w 3"/>
                  <a:gd name="T1" fmla="*/ 6 h 11"/>
                  <a:gd name="T2" fmla="*/ 1 w 3"/>
                  <a:gd name="T3" fmla="*/ 7 h 11"/>
                  <a:gd name="T4" fmla="*/ 1 w 3"/>
                  <a:gd name="T5" fmla="*/ 8 h 11"/>
                  <a:gd name="T6" fmla="*/ 2 w 3"/>
                  <a:gd name="T7" fmla="*/ 9 h 11"/>
                  <a:gd name="T8" fmla="*/ 2 w 3"/>
                  <a:gd name="T9" fmla="*/ 10 h 11"/>
                  <a:gd name="T10" fmla="*/ 2 w 3"/>
                  <a:gd name="T11" fmla="*/ 11 h 11"/>
                  <a:gd name="T12" fmla="*/ 2 w 3"/>
                  <a:gd name="T13" fmla="*/ 11 h 11"/>
                  <a:gd name="T14" fmla="*/ 2 w 3"/>
                  <a:gd name="T15" fmla="*/ 9 h 11"/>
                  <a:gd name="T16" fmla="*/ 3 w 3"/>
                  <a:gd name="T17" fmla="*/ 7 h 11"/>
                  <a:gd name="T18" fmla="*/ 3 w 3"/>
                  <a:gd name="T19" fmla="*/ 5 h 11"/>
                  <a:gd name="T20" fmla="*/ 2 w 3"/>
                  <a:gd name="T21" fmla="*/ 3 h 11"/>
                  <a:gd name="T22" fmla="*/ 3 w 3"/>
                  <a:gd name="T23" fmla="*/ 2 h 11"/>
                  <a:gd name="T24" fmla="*/ 3 w 3"/>
                  <a:gd name="T25" fmla="*/ 1 h 11"/>
                  <a:gd name="T26" fmla="*/ 3 w 3"/>
                  <a:gd name="T27" fmla="*/ 1 h 11"/>
                  <a:gd name="T28" fmla="*/ 3 w 3"/>
                  <a:gd name="T29" fmla="*/ 1 h 11"/>
                  <a:gd name="T30" fmla="*/ 2 w 3"/>
                  <a:gd name="T31" fmla="*/ 0 h 11"/>
                  <a:gd name="T32" fmla="*/ 2 w 3"/>
                  <a:gd name="T33" fmla="*/ 0 h 11"/>
                  <a:gd name="T34" fmla="*/ 1 w 3"/>
                  <a:gd name="T35" fmla="*/ 1 h 11"/>
                  <a:gd name="T36" fmla="*/ 1 w 3"/>
                  <a:gd name="T37" fmla="*/ 3 h 11"/>
                  <a:gd name="T38" fmla="*/ 0 w 3"/>
                  <a:gd name="T39" fmla="*/ 4 h 11"/>
                  <a:gd name="T40" fmla="*/ 0 w 3"/>
                  <a:gd name="T41" fmla="*/ 5 h 11"/>
                  <a:gd name="T42" fmla="*/ 0 w 3"/>
                  <a:gd name="T43" fmla="*/ 6 h 11"/>
                  <a:gd name="T44" fmla="*/ 0 w 3"/>
                  <a:gd name="T45" fmla="*/ 6 h 11"/>
                  <a:gd name="T46" fmla="*/ 0 w 3"/>
                  <a:gd name="T47"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11">
                    <a:moveTo>
                      <a:pt x="0" y="6"/>
                    </a:moveTo>
                    <a:cubicBezTo>
                      <a:pt x="1" y="7"/>
                      <a:pt x="1" y="7"/>
                      <a:pt x="1" y="7"/>
                    </a:cubicBezTo>
                    <a:cubicBezTo>
                      <a:pt x="1" y="8"/>
                      <a:pt x="1" y="8"/>
                      <a:pt x="1" y="8"/>
                    </a:cubicBezTo>
                    <a:cubicBezTo>
                      <a:pt x="1" y="9"/>
                      <a:pt x="2" y="9"/>
                      <a:pt x="2" y="9"/>
                    </a:cubicBezTo>
                    <a:cubicBezTo>
                      <a:pt x="2" y="9"/>
                      <a:pt x="2" y="10"/>
                      <a:pt x="2" y="10"/>
                    </a:cubicBezTo>
                    <a:cubicBezTo>
                      <a:pt x="2" y="10"/>
                      <a:pt x="2" y="11"/>
                      <a:pt x="2" y="11"/>
                    </a:cubicBezTo>
                    <a:cubicBezTo>
                      <a:pt x="2" y="11"/>
                      <a:pt x="2" y="11"/>
                      <a:pt x="2" y="11"/>
                    </a:cubicBezTo>
                    <a:cubicBezTo>
                      <a:pt x="2" y="10"/>
                      <a:pt x="2" y="9"/>
                      <a:pt x="2" y="9"/>
                    </a:cubicBezTo>
                    <a:cubicBezTo>
                      <a:pt x="3" y="8"/>
                      <a:pt x="3" y="8"/>
                      <a:pt x="3" y="7"/>
                    </a:cubicBezTo>
                    <a:cubicBezTo>
                      <a:pt x="3" y="6"/>
                      <a:pt x="3" y="6"/>
                      <a:pt x="3" y="5"/>
                    </a:cubicBezTo>
                    <a:cubicBezTo>
                      <a:pt x="3" y="5"/>
                      <a:pt x="2" y="4"/>
                      <a:pt x="2" y="3"/>
                    </a:cubicBezTo>
                    <a:cubicBezTo>
                      <a:pt x="2" y="3"/>
                      <a:pt x="2" y="2"/>
                      <a:pt x="3" y="2"/>
                    </a:cubicBezTo>
                    <a:cubicBezTo>
                      <a:pt x="3" y="1"/>
                      <a:pt x="3" y="1"/>
                      <a:pt x="3" y="1"/>
                    </a:cubicBezTo>
                    <a:cubicBezTo>
                      <a:pt x="3" y="1"/>
                      <a:pt x="3" y="1"/>
                      <a:pt x="3" y="1"/>
                    </a:cubicBezTo>
                    <a:cubicBezTo>
                      <a:pt x="3" y="1"/>
                      <a:pt x="3" y="1"/>
                      <a:pt x="3" y="1"/>
                    </a:cubicBezTo>
                    <a:cubicBezTo>
                      <a:pt x="3" y="0"/>
                      <a:pt x="3" y="0"/>
                      <a:pt x="2" y="0"/>
                    </a:cubicBezTo>
                    <a:cubicBezTo>
                      <a:pt x="2" y="0"/>
                      <a:pt x="2" y="0"/>
                      <a:pt x="2" y="0"/>
                    </a:cubicBezTo>
                    <a:cubicBezTo>
                      <a:pt x="2" y="0"/>
                      <a:pt x="1" y="1"/>
                      <a:pt x="1" y="1"/>
                    </a:cubicBezTo>
                    <a:cubicBezTo>
                      <a:pt x="1" y="2"/>
                      <a:pt x="1" y="2"/>
                      <a:pt x="1" y="3"/>
                    </a:cubicBezTo>
                    <a:cubicBezTo>
                      <a:pt x="1" y="3"/>
                      <a:pt x="1" y="4"/>
                      <a:pt x="0" y="4"/>
                    </a:cubicBezTo>
                    <a:cubicBezTo>
                      <a:pt x="0" y="5"/>
                      <a:pt x="0" y="5"/>
                      <a:pt x="0" y="5"/>
                    </a:cubicBezTo>
                    <a:cubicBezTo>
                      <a:pt x="0" y="6"/>
                      <a:pt x="0" y="5"/>
                      <a:pt x="0" y="6"/>
                    </a:cubicBezTo>
                    <a:cubicBezTo>
                      <a:pt x="0" y="6"/>
                      <a:pt x="0" y="6"/>
                      <a:pt x="0" y="6"/>
                    </a:cubicBezTo>
                    <a:cubicBezTo>
                      <a:pt x="0" y="6"/>
                      <a:pt x="0" y="6"/>
                      <a:pt x="0" y="6"/>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6" name="Freeform 453"/>
              <p:cNvSpPr>
                <a:spLocks/>
              </p:cNvSpPr>
              <p:nvPr/>
            </p:nvSpPr>
            <p:spPr bwMode="auto">
              <a:xfrm>
                <a:off x="5586414" y="2297114"/>
                <a:ext cx="215900" cy="271463"/>
              </a:xfrm>
              <a:custGeom>
                <a:avLst/>
                <a:gdLst>
                  <a:gd name="T0" fmla="*/ 17 w 20"/>
                  <a:gd name="T1" fmla="*/ 14 h 25"/>
                  <a:gd name="T2" fmla="*/ 18 w 20"/>
                  <a:gd name="T3" fmla="*/ 13 h 25"/>
                  <a:gd name="T4" fmla="*/ 18 w 20"/>
                  <a:gd name="T5" fmla="*/ 12 h 25"/>
                  <a:gd name="T6" fmla="*/ 19 w 20"/>
                  <a:gd name="T7" fmla="*/ 12 h 25"/>
                  <a:gd name="T8" fmla="*/ 19 w 20"/>
                  <a:gd name="T9" fmla="*/ 11 h 25"/>
                  <a:gd name="T10" fmla="*/ 20 w 20"/>
                  <a:gd name="T11" fmla="*/ 10 h 25"/>
                  <a:gd name="T12" fmla="*/ 20 w 20"/>
                  <a:gd name="T13" fmla="*/ 9 h 25"/>
                  <a:gd name="T14" fmla="*/ 20 w 20"/>
                  <a:gd name="T15" fmla="*/ 8 h 25"/>
                  <a:gd name="T16" fmla="*/ 19 w 20"/>
                  <a:gd name="T17" fmla="*/ 8 h 25"/>
                  <a:gd name="T18" fmla="*/ 19 w 20"/>
                  <a:gd name="T19" fmla="*/ 7 h 25"/>
                  <a:gd name="T20" fmla="*/ 18 w 20"/>
                  <a:gd name="T21" fmla="*/ 7 h 25"/>
                  <a:gd name="T22" fmla="*/ 18 w 20"/>
                  <a:gd name="T23" fmla="*/ 6 h 25"/>
                  <a:gd name="T24" fmla="*/ 17 w 20"/>
                  <a:gd name="T25" fmla="*/ 5 h 25"/>
                  <a:gd name="T26" fmla="*/ 16 w 20"/>
                  <a:gd name="T27" fmla="*/ 5 h 25"/>
                  <a:gd name="T28" fmla="*/ 15 w 20"/>
                  <a:gd name="T29" fmla="*/ 5 h 25"/>
                  <a:gd name="T30" fmla="*/ 14 w 20"/>
                  <a:gd name="T31" fmla="*/ 5 h 25"/>
                  <a:gd name="T32" fmla="*/ 14 w 20"/>
                  <a:gd name="T33" fmla="*/ 4 h 25"/>
                  <a:gd name="T34" fmla="*/ 13 w 20"/>
                  <a:gd name="T35" fmla="*/ 3 h 25"/>
                  <a:gd name="T36" fmla="*/ 12 w 20"/>
                  <a:gd name="T37" fmla="*/ 3 h 25"/>
                  <a:gd name="T38" fmla="*/ 11 w 20"/>
                  <a:gd name="T39" fmla="*/ 2 h 25"/>
                  <a:gd name="T40" fmla="*/ 11 w 20"/>
                  <a:gd name="T41" fmla="*/ 2 h 25"/>
                  <a:gd name="T42" fmla="*/ 11 w 20"/>
                  <a:gd name="T43" fmla="*/ 1 h 25"/>
                  <a:gd name="T44" fmla="*/ 11 w 20"/>
                  <a:gd name="T45" fmla="*/ 0 h 25"/>
                  <a:gd name="T46" fmla="*/ 10 w 20"/>
                  <a:gd name="T47" fmla="*/ 0 h 25"/>
                  <a:gd name="T48" fmla="*/ 9 w 20"/>
                  <a:gd name="T49" fmla="*/ 1 h 25"/>
                  <a:gd name="T50" fmla="*/ 9 w 20"/>
                  <a:gd name="T51" fmla="*/ 3 h 25"/>
                  <a:gd name="T52" fmla="*/ 8 w 20"/>
                  <a:gd name="T53" fmla="*/ 5 h 25"/>
                  <a:gd name="T54" fmla="*/ 8 w 20"/>
                  <a:gd name="T55" fmla="*/ 7 h 25"/>
                  <a:gd name="T56" fmla="*/ 8 w 20"/>
                  <a:gd name="T57" fmla="*/ 8 h 25"/>
                  <a:gd name="T58" fmla="*/ 8 w 20"/>
                  <a:gd name="T59" fmla="*/ 10 h 25"/>
                  <a:gd name="T60" fmla="*/ 7 w 20"/>
                  <a:gd name="T61" fmla="*/ 12 h 25"/>
                  <a:gd name="T62" fmla="*/ 6 w 20"/>
                  <a:gd name="T63" fmla="*/ 14 h 25"/>
                  <a:gd name="T64" fmla="*/ 5 w 20"/>
                  <a:gd name="T65" fmla="*/ 16 h 25"/>
                  <a:gd name="T66" fmla="*/ 1 w 20"/>
                  <a:gd name="T67" fmla="*/ 18 h 25"/>
                  <a:gd name="T68" fmla="*/ 0 w 20"/>
                  <a:gd name="T69" fmla="*/ 18 h 25"/>
                  <a:gd name="T70" fmla="*/ 0 w 20"/>
                  <a:gd name="T71" fmla="*/ 18 h 25"/>
                  <a:gd name="T72" fmla="*/ 1 w 20"/>
                  <a:gd name="T73" fmla="*/ 20 h 25"/>
                  <a:gd name="T74" fmla="*/ 2 w 20"/>
                  <a:gd name="T75" fmla="*/ 22 h 25"/>
                  <a:gd name="T76" fmla="*/ 4 w 20"/>
                  <a:gd name="T77" fmla="*/ 25 h 25"/>
                  <a:gd name="T78" fmla="*/ 5 w 20"/>
                  <a:gd name="T79" fmla="*/ 25 h 25"/>
                  <a:gd name="T80" fmla="*/ 6 w 20"/>
                  <a:gd name="T81" fmla="*/ 24 h 25"/>
                  <a:gd name="T82" fmla="*/ 7 w 20"/>
                  <a:gd name="T83" fmla="*/ 24 h 25"/>
                  <a:gd name="T84" fmla="*/ 8 w 20"/>
                  <a:gd name="T85" fmla="*/ 24 h 25"/>
                  <a:gd name="T86" fmla="*/ 9 w 20"/>
                  <a:gd name="T87" fmla="*/ 24 h 25"/>
                  <a:gd name="T88" fmla="*/ 10 w 20"/>
                  <a:gd name="T89" fmla="*/ 24 h 25"/>
                  <a:gd name="T90" fmla="*/ 11 w 20"/>
                  <a:gd name="T91" fmla="*/ 23 h 25"/>
                  <a:gd name="T92" fmla="*/ 10 w 20"/>
                  <a:gd name="T93" fmla="*/ 23 h 25"/>
                  <a:gd name="T94" fmla="*/ 10 w 20"/>
                  <a:gd name="T95" fmla="*/ 22 h 25"/>
                  <a:gd name="T96" fmla="*/ 11 w 20"/>
                  <a:gd name="T97" fmla="*/ 21 h 25"/>
                  <a:gd name="T98" fmla="*/ 13 w 20"/>
                  <a:gd name="T99" fmla="*/ 21 h 25"/>
                  <a:gd name="T100" fmla="*/ 13 w 20"/>
                  <a:gd name="T101" fmla="*/ 21 h 25"/>
                  <a:gd name="T102" fmla="*/ 13 w 20"/>
                  <a:gd name="T103" fmla="*/ 20 h 25"/>
                  <a:gd name="T104" fmla="*/ 14 w 20"/>
                  <a:gd name="T105" fmla="*/ 19 h 25"/>
                  <a:gd name="T106" fmla="*/ 15 w 20"/>
                  <a:gd name="T107" fmla="*/ 18 h 25"/>
                  <a:gd name="T108" fmla="*/ 15 w 20"/>
                  <a:gd name="T109" fmla="*/ 17 h 25"/>
                  <a:gd name="T110" fmla="*/ 16 w 20"/>
                  <a:gd name="T111" fmla="*/ 16 h 25"/>
                  <a:gd name="T112" fmla="*/ 16 w 20"/>
                  <a:gd name="T113" fmla="*/ 15 h 25"/>
                  <a:gd name="T114" fmla="*/ 16 w 20"/>
                  <a:gd name="T115" fmla="*/ 14 h 25"/>
                  <a:gd name="T116" fmla="*/ 17 w 20"/>
                  <a:gd name="T117"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 h="25">
                    <a:moveTo>
                      <a:pt x="17" y="14"/>
                    </a:moveTo>
                    <a:cubicBezTo>
                      <a:pt x="17" y="14"/>
                      <a:pt x="18" y="14"/>
                      <a:pt x="18" y="13"/>
                    </a:cubicBezTo>
                    <a:cubicBezTo>
                      <a:pt x="18" y="13"/>
                      <a:pt x="18" y="13"/>
                      <a:pt x="18" y="12"/>
                    </a:cubicBezTo>
                    <a:cubicBezTo>
                      <a:pt x="18" y="12"/>
                      <a:pt x="18" y="12"/>
                      <a:pt x="19" y="12"/>
                    </a:cubicBezTo>
                    <a:cubicBezTo>
                      <a:pt x="19" y="12"/>
                      <a:pt x="19" y="11"/>
                      <a:pt x="19" y="11"/>
                    </a:cubicBezTo>
                    <a:cubicBezTo>
                      <a:pt x="20" y="11"/>
                      <a:pt x="20" y="11"/>
                      <a:pt x="20" y="10"/>
                    </a:cubicBezTo>
                    <a:cubicBezTo>
                      <a:pt x="20" y="10"/>
                      <a:pt x="20" y="9"/>
                      <a:pt x="20" y="9"/>
                    </a:cubicBezTo>
                    <a:cubicBezTo>
                      <a:pt x="20" y="9"/>
                      <a:pt x="20" y="8"/>
                      <a:pt x="20" y="8"/>
                    </a:cubicBezTo>
                    <a:cubicBezTo>
                      <a:pt x="20" y="8"/>
                      <a:pt x="19" y="8"/>
                      <a:pt x="19" y="8"/>
                    </a:cubicBezTo>
                    <a:cubicBezTo>
                      <a:pt x="19" y="8"/>
                      <a:pt x="19" y="7"/>
                      <a:pt x="19" y="7"/>
                    </a:cubicBezTo>
                    <a:cubicBezTo>
                      <a:pt x="18" y="7"/>
                      <a:pt x="18" y="7"/>
                      <a:pt x="18" y="7"/>
                    </a:cubicBezTo>
                    <a:cubicBezTo>
                      <a:pt x="18" y="6"/>
                      <a:pt x="18" y="6"/>
                      <a:pt x="18" y="6"/>
                    </a:cubicBezTo>
                    <a:cubicBezTo>
                      <a:pt x="18" y="5"/>
                      <a:pt x="17" y="5"/>
                      <a:pt x="17" y="5"/>
                    </a:cubicBezTo>
                    <a:cubicBezTo>
                      <a:pt x="17" y="5"/>
                      <a:pt x="17" y="5"/>
                      <a:pt x="16" y="5"/>
                    </a:cubicBezTo>
                    <a:cubicBezTo>
                      <a:pt x="16" y="5"/>
                      <a:pt x="16" y="5"/>
                      <a:pt x="15" y="5"/>
                    </a:cubicBezTo>
                    <a:cubicBezTo>
                      <a:pt x="15" y="5"/>
                      <a:pt x="15" y="5"/>
                      <a:pt x="14" y="5"/>
                    </a:cubicBezTo>
                    <a:cubicBezTo>
                      <a:pt x="14" y="5"/>
                      <a:pt x="14" y="5"/>
                      <a:pt x="14" y="4"/>
                    </a:cubicBezTo>
                    <a:cubicBezTo>
                      <a:pt x="13" y="4"/>
                      <a:pt x="13" y="4"/>
                      <a:pt x="13" y="3"/>
                    </a:cubicBezTo>
                    <a:cubicBezTo>
                      <a:pt x="12" y="3"/>
                      <a:pt x="12" y="3"/>
                      <a:pt x="12" y="3"/>
                    </a:cubicBezTo>
                    <a:cubicBezTo>
                      <a:pt x="12" y="3"/>
                      <a:pt x="12" y="3"/>
                      <a:pt x="11" y="2"/>
                    </a:cubicBezTo>
                    <a:cubicBezTo>
                      <a:pt x="11" y="2"/>
                      <a:pt x="11" y="2"/>
                      <a:pt x="11" y="2"/>
                    </a:cubicBezTo>
                    <a:cubicBezTo>
                      <a:pt x="11" y="1"/>
                      <a:pt x="11" y="1"/>
                      <a:pt x="11" y="1"/>
                    </a:cubicBezTo>
                    <a:cubicBezTo>
                      <a:pt x="11" y="0"/>
                      <a:pt x="11" y="0"/>
                      <a:pt x="11" y="0"/>
                    </a:cubicBezTo>
                    <a:cubicBezTo>
                      <a:pt x="10" y="0"/>
                      <a:pt x="10" y="0"/>
                      <a:pt x="10" y="0"/>
                    </a:cubicBezTo>
                    <a:cubicBezTo>
                      <a:pt x="10" y="1"/>
                      <a:pt x="10" y="1"/>
                      <a:pt x="9" y="1"/>
                    </a:cubicBezTo>
                    <a:cubicBezTo>
                      <a:pt x="9" y="2"/>
                      <a:pt x="9" y="3"/>
                      <a:pt x="9" y="3"/>
                    </a:cubicBezTo>
                    <a:cubicBezTo>
                      <a:pt x="9" y="4"/>
                      <a:pt x="9" y="5"/>
                      <a:pt x="8" y="5"/>
                    </a:cubicBezTo>
                    <a:cubicBezTo>
                      <a:pt x="8" y="6"/>
                      <a:pt x="8" y="7"/>
                      <a:pt x="8" y="7"/>
                    </a:cubicBezTo>
                    <a:cubicBezTo>
                      <a:pt x="8" y="8"/>
                      <a:pt x="8" y="8"/>
                      <a:pt x="8" y="8"/>
                    </a:cubicBezTo>
                    <a:cubicBezTo>
                      <a:pt x="8" y="9"/>
                      <a:pt x="8" y="9"/>
                      <a:pt x="8" y="10"/>
                    </a:cubicBezTo>
                    <a:cubicBezTo>
                      <a:pt x="8" y="11"/>
                      <a:pt x="8" y="11"/>
                      <a:pt x="7" y="12"/>
                    </a:cubicBezTo>
                    <a:cubicBezTo>
                      <a:pt x="7" y="13"/>
                      <a:pt x="7" y="13"/>
                      <a:pt x="6" y="14"/>
                    </a:cubicBezTo>
                    <a:cubicBezTo>
                      <a:pt x="6" y="15"/>
                      <a:pt x="6" y="16"/>
                      <a:pt x="5" y="16"/>
                    </a:cubicBezTo>
                    <a:cubicBezTo>
                      <a:pt x="3" y="17"/>
                      <a:pt x="3" y="17"/>
                      <a:pt x="1" y="18"/>
                    </a:cubicBezTo>
                    <a:cubicBezTo>
                      <a:pt x="1" y="18"/>
                      <a:pt x="1" y="18"/>
                      <a:pt x="0" y="18"/>
                    </a:cubicBezTo>
                    <a:cubicBezTo>
                      <a:pt x="0" y="18"/>
                      <a:pt x="0" y="18"/>
                      <a:pt x="0" y="18"/>
                    </a:cubicBezTo>
                    <a:cubicBezTo>
                      <a:pt x="0" y="19"/>
                      <a:pt x="1" y="19"/>
                      <a:pt x="1" y="20"/>
                    </a:cubicBezTo>
                    <a:cubicBezTo>
                      <a:pt x="2" y="21"/>
                      <a:pt x="2" y="21"/>
                      <a:pt x="2" y="22"/>
                    </a:cubicBezTo>
                    <a:cubicBezTo>
                      <a:pt x="3" y="23"/>
                      <a:pt x="4" y="24"/>
                      <a:pt x="4" y="25"/>
                    </a:cubicBezTo>
                    <a:cubicBezTo>
                      <a:pt x="5" y="25"/>
                      <a:pt x="5" y="25"/>
                      <a:pt x="5" y="25"/>
                    </a:cubicBezTo>
                    <a:cubicBezTo>
                      <a:pt x="6" y="25"/>
                      <a:pt x="6" y="25"/>
                      <a:pt x="6" y="24"/>
                    </a:cubicBezTo>
                    <a:cubicBezTo>
                      <a:pt x="7" y="24"/>
                      <a:pt x="7" y="24"/>
                      <a:pt x="7" y="24"/>
                    </a:cubicBezTo>
                    <a:cubicBezTo>
                      <a:pt x="8" y="24"/>
                      <a:pt x="8" y="24"/>
                      <a:pt x="8" y="24"/>
                    </a:cubicBezTo>
                    <a:cubicBezTo>
                      <a:pt x="9" y="24"/>
                      <a:pt x="9" y="24"/>
                      <a:pt x="9" y="24"/>
                    </a:cubicBezTo>
                    <a:cubicBezTo>
                      <a:pt x="10" y="24"/>
                      <a:pt x="10" y="24"/>
                      <a:pt x="10" y="24"/>
                    </a:cubicBezTo>
                    <a:cubicBezTo>
                      <a:pt x="11" y="24"/>
                      <a:pt x="11" y="24"/>
                      <a:pt x="11" y="23"/>
                    </a:cubicBezTo>
                    <a:cubicBezTo>
                      <a:pt x="11" y="23"/>
                      <a:pt x="10" y="23"/>
                      <a:pt x="10" y="23"/>
                    </a:cubicBezTo>
                    <a:cubicBezTo>
                      <a:pt x="10" y="23"/>
                      <a:pt x="10" y="22"/>
                      <a:pt x="10" y="22"/>
                    </a:cubicBezTo>
                    <a:cubicBezTo>
                      <a:pt x="10" y="21"/>
                      <a:pt x="11" y="22"/>
                      <a:pt x="11" y="21"/>
                    </a:cubicBezTo>
                    <a:cubicBezTo>
                      <a:pt x="12" y="21"/>
                      <a:pt x="12" y="21"/>
                      <a:pt x="13" y="21"/>
                    </a:cubicBezTo>
                    <a:cubicBezTo>
                      <a:pt x="13" y="21"/>
                      <a:pt x="13" y="21"/>
                      <a:pt x="13" y="21"/>
                    </a:cubicBezTo>
                    <a:cubicBezTo>
                      <a:pt x="13" y="20"/>
                      <a:pt x="13" y="20"/>
                      <a:pt x="13" y="20"/>
                    </a:cubicBezTo>
                    <a:cubicBezTo>
                      <a:pt x="13" y="19"/>
                      <a:pt x="13" y="19"/>
                      <a:pt x="14" y="19"/>
                    </a:cubicBezTo>
                    <a:cubicBezTo>
                      <a:pt x="14" y="18"/>
                      <a:pt x="14" y="18"/>
                      <a:pt x="15" y="18"/>
                    </a:cubicBezTo>
                    <a:cubicBezTo>
                      <a:pt x="15" y="18"/>
                      <a:pt x="15" y="17"/>
                      <a:pt x="15" y="17"/>
                    </a:cubicBezTo>
                    <a:cubicBezTo>
                      <a:pt x="16" y="17"/>
                      <a:pt x="16" y="16"/>
                      <a:pt x="16" y="16"/>
                    </a:cubicBezTo>
                    <a:cubicBezTo>
                      <a:pt x="16" y="16"/>
                      <a:pt x="16" y="15"/>
                      <a:pt x="16" y="15"/>
                    </a:cubicBezTo>
                    <a:cubicBezTo>
                      <a:pt x="16" y="15"/>
                      <a:pt x="16" y="14"/>
                      <a:pt x="16" y="14"/>
                    </a:cubicBezTo>
                    <a:cubicBezTo>
                      <a:pt x="16" y="14"/>
                      <a:pt x="17" y="14"/>
                      <a:pt x="17" y="1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7" name="Freeform 454"/>
              <p:cNvSpPr>
                <a:spLocks/>
              </p:cNvSpPr>
              <p:nvPr/>
            </p:nvSpPr>
            <p:spPr bwMode="auto">
              <a:xfrm>
                <a:off x="5629276" y="2568576"/>
                <a:ext cx="1111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8" name="Freeform 455"/>
              <p:cNvSpPr>
                <a:spLocks/>
              </p:cNvSpPr>
              <p:nvPr/>
            </p:nvSpPr>
            <p:spPr bwMode="auto">
              <a:xfrm>
                <a:off x="6202364" y="1984376"/>
                <a:ext cx="1111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9" name="Freeform 456"/>
              <p:cNvSpPr>
                <a:spLocks/>
              </p:cNvSpPr>
              <p:nvPr/>
            </p:nvSpPr>
            <p:spPr bwMode="auto">
              <a:xfrm>
                <a:off x="6018214" y="1984376"/>
                <a:ext cx="766763" cy="854075"/>
              </a:xfrm>
              <a:custGeom>
                <a:avLst/>
                <a:gdLst>
                  <a:gd name="T0" fmla="*/ 11 w 71"/>
                  <a:gd name="T1" fmla="*/ 2 h 79"/>
                  <a:gd name="T2" fmla="*/ 13 w 71"/>
                  <a:gd name="T3" fmla="*/ 8 h 79"/>
                  <a:gd name="T4" fmla="*/ 13 w 71"/>
                  <a:gd name="T5" fmla="*/ 11 h 79"/>
                  <a:gd name="T6" fmla="*/ 12 w 71"/>
                  <a:gd name="T7" fmla="*/ 15 h 79"/>
                  <a:gd name="T8" fmla="*/ 9 w 71"/>
                  <a:gd name="T9" fmla="*/ 19 h 79"/>
                  <a:gd name="T10" fmla="*/ 7 w 71"/>
                  <a:gd name="T11" fmla="*/ 21 h 79"/>
                  <a:gd name="T12" fmla="*/ 4 w 71"/>
                  <a:gd name="T13" fmla="*/ 22 h 79"/>
                  <a:gd name="T14" fmla="*/ 4 w 71"/>
                  <a:gd name="T15" fmla="*/ 25 h 79"/>
                  <a:gd name="T16" fmla="*/ 7 w 71"/>
                  <a:gd name="T17" fmla="*/ 29 h 79"/>
                  <a:gd name="T18" fmla="*/ 6 w 71"/>
                  <a:gd name="T19" fmla="*/ 31 h 79"/>
                  <a:gd name="T20" fmla="*/ 2 w 71"/>
                  <a:gd name="T21" fmla="*/ 33 h 79"/>
                  <a:gd name="T22" fmla="*/ 3 w 71"/>
                  <a:gd name="T23" fmla="*/ 36 h 79"/>
                  <a:gd name="T24" fmla="*/ 6 w 71"/>
                  <a:gd name="T25" fmla="*/ 37 h 79"/>
                  <a:gd name="T26" fmla="*/ 4 w 71"/>
                  <a:gd name="T27" fmla="*/ 39 h 79"/>
                  <a:gd name="T28" fmla="*/ 8 w 71"/>
                  <a:gd name="T29" fmla="*/ 42 h 79"/>
                  <a:gd name="T30" fmla="*/ 11 w 71"/>
                  <a:gd name="T31" fmla="*/ 40 h 79"/>
                  <a:gd name="T32" fmla="*/ 12 w 71"/>
                  <a:gd name="T33" fmla="*/ 39 h 79"/>
                  <a:gd name="T34" fmla="*/ 13 w 71"/>
                  <a:gd name="T35" fmla="*/ 44 h 79"/>
                  <a:gd name="T36" fmla="*/ 15 w 71"/>
                  <a:gd name="T37" fmla="*/ 51 h 79"/>
                  <a:gd name="T38" fmla="*/ 17 w 71"/>
                  <a:gd name="T39" fmla="*/ 57 h 79"/>
                  <a:gd name="T40" fmla="*/ 20 w 71"/>
                  <a:gd name="T41" fmla="*/ 63 h 79"/>
                  <a:gd name="T42" fmla="*/ 23 w 71"/>
                  <a:gd name="T43" fmla="*/ 69 h 79"/>
                  <a:gd name="T44" fmla="*/ 26 w 71"/>
                  <a:gd name="T45" fmla="*/ 77 h 79"/>
                  <a:gd name="T46" fmla="*/ 30 w 71"/>
                  <a:gd name="T47" fmla="*/ 76 h 79"/>
                  <a:gd name="T48" fmla="*/ 31 w 71"/>
                  <a:gd name="T49" fmla="*/ 73 h 79"/>
                  <a:gd name="T50" fmla="*/ 33 w 71"/>
                  <a:gd name="T51" fmla="*/ 68 h 79"/>
                  <a:gd name="T52" fmla="*/ 33 w 71"/>
                  <a:gd name="T53" fmla="*/ 63 h 79"/>
                  <a:gd name="T54" fmla="*/ 34 w 71"/>
                  <a:gd name="T55" fmla="*/ 57 h 79"/>
                  <a:gd name="T56" fmla="*/ 37 w 71"/>
                  <a:gd name="T57" fmla="*/ 55 h 79"/>
                  <a:gd name="T58" fmla="*/ 40 w 71"/>
                  <a:gd name="T59" fmla="*/ 52 h 79"/>
                  <a:gd name="T60" fmla="*/ 42 w 71"/>
                  <a:gd name="T61" fmla="*/ 49 h 79"/>
                  <a:gd name="T62" fmla="*/ 45 w 71"/>
                  <a:gd name="T63" fmla="*/ 46 h 79"/>
                  <a:gd name="T64" fmla="*/ 48 w 71"/>
                  <a:gd name="T65" fmla="*/ 41 h 79"/>
                  <a:gd name="T66" fmla="*/ 51 w 71"/>
                  <a:gd name="T67" fmla="*/ 39 h 79"/>
                  <a:gd name="T68" fmla="*/ 53 w 71"/>
                  <a:gd name="T69" fmla="*/ 39 h 79"/>
                  <a:gd name="T70" fmla="*/ 51 w 71"/>
                  <a:gd name="T71" fmla="*/ 34 h 79"/>
                  <a:gd name="T72" fmla="*/ 50 w 71"/>
                  <a:gd name="T73" fmla="*/ 30 h 79"/>
                  <a:gd name="T74" fmla="*/ 50 w 71"/>
                  <a:gd name="T75" fmla="*/ 28 h 79"/>
                  <a:gd name="T76" fmla="*/ 52 w 71"/>
                  <a:gd name="T77" fmla="*/ 27 h 79"/>
                  <a:gd name="T78" fmla="*/ 53 w 71"/>
                  <a:gd name="T79" fmla="*/ 29 h 79"/>
                  <a:gd name="T80" fmla="*/ 60 w 71"/>
                  <a:gd name="T81" fmla="*/ 30 h 79"/>
                  <a:gd name="T82" fmla="*/ 58 w 71"/>
                  <a:gd name="T83" fmla="*/ 33 h 79"/>
                  <a:gd name="T84" fmla="*/ 60 w 71"/>
                  <a:gd name="T85" fmla="*/ 34 h 79"/>
                  <a:gd name="T86" fmla="*/ 62 w 71"/>
                  <a:gd name="T87" fmla="*/ 38 h 79"/>
                  <a:gd name="T88" fmla="*/ 63 w 71"/>
                  <a:gd name="T89" fmla="*/ 37 h 79"/>
                  <a:gd name="T90" fmla="*/ 64 w 71"/>
                  <a:gd name="T91" fmla="*/ 33 h 79"/>
                  <a:gd name="T92" fmla="*/ 66 w 71"/>
                  <a:gd name="T93" fmla="*/ 29 h 79"/>
                  <a:gd name="T94" fmla="*/ 67 w 71"/>
                  <a:gd name="T95" fmla="*/ 25 h 79"/>
                  <a:gd name="T96" fmla="*/ 70 w 71"/>
                  <a:gd name="T97" fmla="*/ 20 h 79"/>
                  <a:gd name="T98" fmla="*/ 64 w 71"/>
                  <a:gd name="T99" fmla="*/ 18 h 79"/>
                  <a:gd name="T100" fmla="*/ 58 w 71"/>
                  <a:gd name="T101" fmla="*/ 19 h 79"/>
                  <a:gd name="T102" fmla="*/ 53 w 71"/>
                  <a:gd name="T103" fmla="*/ 20 h 79"/>
                  <a:gd name="T104" fmla="*/ 48 w 71"/>
                  <a:gd name="T105" fmla="*/ 20 h 79"/>
                  <a:gd name="T106" fmla="*/ 48 w 71"/>
                  <a:gd name="T107" fmla="*/ 24 h 79"/>
                  <a:gd name="T108" fmla="*/ 44 w 71"/>
                  <a:gd name="T109" fmla="*/ 25 h 79"/>
                  <a:gd name="T110" fmla="*/ 39 w 71"/>
                  <a:gd name="T111" fmla="*/ 23 h 79"/>
                  <a:gd name="T112" fmla="*/ 34 w 71"/>
                  <a:gd name="T113" fmla="*/ 22 h 79"/>
                  <a:gd name="T114" fmla="*/ 30 w 71"/>
                  <a:gd name="T115" fmla="*/ 20 h 79"/>
                  <a:gd name="T116" fmla="*/ 26 w 71"/>
                  <a:gd name="T117" fmla="*/ 17 h 79"/>
                  <a:gd name="T118" fmla="*/ 21 w 71"/>
                  <a:gd name="T119" fmla="*/ 15 h 79"/>
                  <a:gd name="T120" fmla="*/ 23 w 71"/>
                  <a:gd name="T121" fmla="*/ 11 h 79"/>
                  <a:gd name="T122" fmla="*/ 22 w 71"/>
                  <a:gd name="T123" fmla="*/ 4 h 79"/>
                  <a:gd name="T124" fmla="*/ 17 w 71"/>
                  <a:gd name="T125" fmla="*/ 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16" y="1"/>
                    </a:moveTo>
                    <a:cubicBezTo>
                      <a:pt x="16" y="2"/>
                      <a:pt x="16" y="2"/>
                      <a:pt x="15" y="2"/>
                    </a:cubicBezTo>
                    <a:cubicBezTo>
                      <a:pt x="15" y="2"/>
                      <a:pt x="15" y="2"/>
                      <a:pt x="15" y="3"/>
                    </a:cubicBezTo>
                    <a:cubicBezTo>
                      <a:pt x="14" y="3"/>
                      <a:pt x="14" y="3"/>
                      <a:pt x="13" y="2"/>
                    </a:cubicBezTo>
                    <a:cubicBezTo>
                      <a:pt x="12" y="2"/>
                      <a:pt x="12" y="2"/>
                      <a:pt x="11" y="2"/>
                    </a:cubicBezTo>
                    <a:cubicBezTo>
                      <a:pt x="11" y="2"/>
                      <a:pt x="11" y="3"/>
                      <a:pt x="11" y="3"/>
                    </a:cubicBezTo>
                    <a:cubicBezTo>
                      <a:pt x="11" y="4"/>
                      <a:pt x="11" y="4"/>
                      <a:pt x="11" y="5"/>
                    </a:cubicBezTo>
                    <a:cubicBezTo>
                      <a:pt x="11" y="5"/>
                      <a:pt x="11" y="6"/>
                      <a:pt x="11" y="6"/>
                    </a:cubicBezTo>
                    <a:cubicBezTo>
                      <a:pt x="11" y="7"/>
                      <a:pt x="11" y="7"/>
                      <a:pt x="12" y="7"/>
                    </a:cubicBezTo>
                    <a:cubicBezTo>
                      <a:pt x="12" y="8"/>
                      <a:pt x="12" y="8"/>
                      <a:pt x="13" y="8"/>
                    </a:cubicBezTo>
                    <a:cubicBezTo>
                      <a:pt x="13" y="8"/>
                      <a:pt x="13" y="8"/>
                      <a:pt x="14" y="8"/>
                    </a:cubicBezTo>
                    <a:cubicBezTo>
                      <a:pt x="14" y="9"/>
                      <a:pt x="14" y="8"/>
                      <a:pt x="14" y="9"/>
                    </a:cubicBezTo>
                    <a:cubicBezTo>
                      <a:pt x="15" y="9"/>
                      <a:pt x="14" y="10"/>
                      <a:pt x="14" y="10"/>
                    </a:cubicBezTo>
                    <a:cubicBezTo>
                      <a:pt x="13" y="10"/>
                      <a:pt x="13" y="10"/>
                      <a:pt x="13" y="10"/>
                    </a:cubicBezTo>
                    <a:cubicBezTo>
                      <a:pt x="13" y="10"/>
                      <a:pt x="13" y="11"/>
                      <a:pt x="13" y="11"/>
                    </a:cubicBezTo>
                    <a:cubicBezTo>
                      <a:pt x="13" y="11"/>
                      <a:pt x="13" y="12"/>
                      <a:pt x="13" y="12"/>
                    </a:cubicBezTo>
                    <a:cubicBezTo>
                      <a:pt x="13" y="12"/>
                      <a:pt x="14" y="12"/>
                      <a:pt x="13" y="13"/>
                    </a:cubicBezTo>
                    <a:cubicBezTo>
                      <a:pt x="13" y="13"/>
                      <a:pt x="13" y="13"/>
                      <a:pt x="13" y="13"/>
                    </a:cubicBezTo>
                    <a:cubicBezTo>
                      <a:pt x="13" y="14"/>
                      <a:pt x="13" y="14"/>
                      <a:pt x="12" y="14"/>
                    </a:cubicBezTo>
                    <a:cubicBezTo>
                      <a:pt x="12" y="14"/>
                      <a:pt x="13" y="15"/>
                      <a:pt x="12" y="15"/>
                    </a:cubicBezTo>
                    <a:cubicBezTo>
                      <a:pt x="12" y="15"/>
                      <a:pt x="12" y="15"/>
                      <a:pt x="12" y="15"/>
                    </a:cubicBezTo>
                    <a:cubicBezTo>
                      <a:pt x="11" y="15"/>
                      <a:pt x="11" y="16"/>
                      <a:pt x="11" y="16"/>
                    </a:cubicBezTo>
                    <a:cubicBezTo>
                      <a:pt x="11" y="17"/>
                      <a:pt x="11" y="17"/>
                      <a:pt x="11" y="17"/>
                    </a:cubicBezTo>
                    <a:cubicBezTo>
                      <a:pt x="11" y="18"/>
                      <a:pt x="11" y="18"/>
                      <a:pt x="10" y="18"/>
                    </a:cubicBezTo>
                    <a:cubicBezTo>
                      <a:pt x="10" y="18"/>
                      <a:pt x="10" y="18"/>
                      <a:pt x="9" y="19"/>
                    </a:cubicBezTo>
                    <a:cubicBezTo>
                      <a:pt x="9" y="19"/>
                      <a:pt x="9" y="19"/>
                      <a:pt x="9" y="20"/>
                    </a:cubicBezTo>
                    <a:cubicBezTo>
                      <a:pt x="9" y="20"/>
                      <a:pt x="9" y="20"/>
                      <a:pt x="9" y="20"/>
                    </a:cubicBezTo>
                    <a:cubicBezTo>
                      <a:pt x="9" y="20"/>
                      <a:pt x="9" y="21"/>
                      <a:pt x="8" y="21"/>
                    </a:cubicBezTo>
                    <a:cubicBezTo>
                      <a:pt x="8" y="21"/>
                      <a:pt x="8" y="21"/>
                      <a:pt x="8" y="21"/>
                    </a:cubicBezTo>
                    <a:cubicBezTo>
                      <a:pt x="7" y="21"/>
                      <a:pt x="7" y="21"/>
                      <a:pt x="7" y="21"/>
                    </a:cubicBezTo>
                    <a:cubicBezTo>
                      <a:pt x="6" y="22"/>
                      <a:pt x="6" y="22"/>
                      <a:pt x="6" y="22"/>
                    </a:cubicBezTo>
                    <a:cubicBezTo>
                      <a:pt x="6" y="22"/>
                      <a:pt x="5" y="22"/>
                      <a:pt x="5" y="22"/>
                    </a:cubicBezTo>
                    <a:cubicBezTo>
                      <a:pt x="5" y="22"/>
                      <a:pt x="5" y="21"/>
                      <a:pt x="5" y="21"/>
                    </a:cubicBezTo>
                    <a:cubicBezTo>
                      <a:pt x="5" y="21"/>
                      <a:pt x="5" y="21"/>
                      <a:pt x="5" y="21"/>
                    </a:cubicBezTo>
                    <a:cubicBezTo>
                      <a:pt x="4" y="21"/>
                      <a:pt x="4" y="21"/>
                      <a:pt x="4" y="22"/>
                    </a:cubicBezTo>
                    <a:cubicBezTo>
                      <a:pt x="4" y="22"/>
                      <a:pt x="5" y="22"/>
                      <a:pt x="4" y="23"/>
                    </a:cubicBezTo>
                    <a:cubicBezTo>
                      <a:pt x="4" y="23"/>
                      <a:pt x="4" y="23"/>
                      <a:pt x="3" y="23"/>
                    </a:cubicBezTo>
                    <a:cubicBezTo>
                      <a:pt x="3" y="23"/>
                      <a:pt x="3" y="24"/>
                      <a:pt x="3" y="24"/>
                    </a:cubicBezTo>
                    <a:cubicBezTo>
                      <a:pt x="3" y="25"/>
                      <a:pt x="3" y="25"/>
                      <a:pt x="3" y="26"/>
                    </a:cubicBezTo>
                    <a:cubicBezTo>
                      <a:pt x="4" y="26"/>
                      <a:pt x="4" y="25"/>
                      <a:pt x="4" y="25"/>
                    </a:cubicBezTo>
                    <a:cubicBezTo>
                      <a:pt x="5" y="25"/>
                      <a:pt x="5" y="25"/>
                      <a:pt x="5" y="26"/>
                    </a:cubicBezTo>
                    <a:cubicBezTo>
                      <a:pt x="5" y="26"/>
                      <a:pt x="5" y="26"/>
                      <a:pt x="5" y="27"/>
                    </a:cubicBezTo>
                    <a:cubicBezTo>
                      <a:pt x="5" y="27"/>
                      <a:pt x="5" y="27"/>
                      <a:pt x="5" y="27"/>
                    </a:cubicBezTo>
                    <a:cubicBezTo>
                      <a:pt x="6" y="28"/>
                      <a:pt x="6" y="28"/>
                      <a:pt x="6" y="28"/>
                    </a:cubicBezTo>
                    <a:cubicBezTo>
                      <a:pt x="7" y="28"/>
                      <a:pt x="7" y="29"/>
                      <a:pt x="7" y="29"/>
                    </a:cubicBezTo>
                    <a:cubicBezTo>
                      <a:pt x="7" y="29"/>
                      <a:pt x="7" y="29"/>
                      <a:pt x="7" y="29"/>
                    </a:cubicBezTo>
                    <a:cubicBezTo>
                      <a:pt x="7" y="30"/>
                      <a:pt x="7" y="30"/>
                      <a:pt x="7" y="30"/>
                    </a:cubicBezTo>
                    <a:cubicBezTo>
                      <a:pt x="8" y="31"/>
                      <a:pt x="8" y="31"/>
                      <a:pt x="8" y="31"/>
                    </a:cubicBezTo>
                    <a:cubicBezTo>
                      <a:pt x="8" y="32"/>
                      <a:pt x="7" y="32"/>
                      <a:pt x="7" y="32"/>
                    </a:cubicBezTo>
                    <a:cubicBezTo>
                      <a:pt x="7" y="32"/>
                      <a:pt x="7" y="31"/>
                      <a:pt x="6" y="31"/>
                    </a:cubicBezTo>
                    <a:cubicBezTo>
                      <a:pt x="6" y="31"/>
                      <a:pt x="6" y="32"/>
                      <a:pt x="5" y="32"/>
                    </a:cubicBezTo>
                    <a:cubicBezTo>
                      <a:pt x="5" y="32"/>
                      <a:pt x="5" y="32"/>
                      <a:pt x="4" y="32"/>
                    </a:cubicBezTo>
                    <a:cubicBezTo>
                      <a:pt x="4" y="32"/>
                      <a:pt x="4" y="32"/>
                      <a:pt x="3" y="32"/>
                    </a:cubicBezTo>
                    <a:cubicBezTo>
                      <a:pt x="3" y="32"/>
                      <a:pt x="3" y="32"/>
                      <a:pt x="3" y="32"/>
                    </a:cubicBezTo>
                    <a:cubicBezTo>
                      <a:pt x="2" y="32"/>
                      <a:pt x="2" y="32"/>
                      <a:pt x="2" y="33"/>
                    </a:cubicBezTo>
                    <a:cubicBezTo>
                      <a:pt x="2" y="33"/>
                      <a:pt x="1" y="33"/>
                      <a:pt x="1" y="34"/>
                    </a:cubicBezTo>
                    <a:cubicBezTo>
                      <a:pt x="0" y="34"/>
                      <a:pt x="0" y="34"/>
                      <a:pt x="0" y="34"/>
                    </a:cubicBezTo>
                    <a:cubicBezTo>
                      <a:pt x="1" y="34"/>
                      <a:pt x="1" y="34"/>
                      <a:pt x="1" y="34"/>
                    </a:cubicBezTo>
                    <a:cubicBezTo>
                      <a:pt x="2" y="35"/>
                      <a:pt x="2" y="35"/>
                      <a:pt x="2" y="35"/>
                    </a:cubicBezTo>
                    <a:cubicBezTo>
                      <a:pt x="2" y="35"/>
                      <a:pt x="2" y="36"/>
                      <a:pt x="3" y="36"/>
                    </a:cubicBezTo>
                    <a:cubicBezTo>
                      <a:pt x="3" y="36"/>
                      <a:pt x="3" y="36"/>
                      <a:pt x="3" y="36"/>
                    </a:cubicBezTo>
                    <a:cubicBezTo>
                      <a:pt x="3" y="36"/>
                      <a:pt x="4" y="36"/>
                      <a:pt x="4" y="36"/>
                    </a:cubicBezTo>
                    <a:cubicBezTo>
                      <a:pt x="4" y="36"/>
                      <a:pt x="5" y="36"/>
                      <a:pt x="5" y="36"/>
                    </a:cubicBezTo>
                    <a:cubicBezTo>
                      <a:pt x="6" y="36"/>
                      <a:pt x="6" y="36"/>
                      <a:pt x="6" y="36"/>
                    </a:cubicBezTo>
                    <a:cubicBezTo>
                      <a:pt x="6" y="37"/>
                      <a:pt x="6" y="37"/>
                      <a:pt x="6" y="37"/>
                    </a:cubicBezTo>
                    <a:cubicBezTo>
                      <a:pt x="6" y="37"/>
                      <a:pt x="5" y="37"/>
                      <a:pt x="5" y="37"/>
                    </a:cubicBezTo>
                    <a:cubicBezTo>
                      <a:pt x="4" y="37"/>
                      <a:pt x="4" y="37"/>
                      <a:pt x="4" y="37"/>
                    </a:cubicBezTo>
                    <a:cubicBezTo>
                      <a:pt x="3" y="37"/>
                      <a:pt x="3" y="37"/>
                      <a:pt x="3" y="38"/>
                    </a:cubicBezTo>
                    <a:cubicBezTo>
                      <a:pt x="3" y="38"/>
                      <a:pt x="3" y="38"/>
                      <a:pt x="4" y="38"/>
                    </a:cubicBezTo>
                    <a:cubicBezTo>
                      <a:pt x="4" y="39"/>
                      <a:pt x="4" y="39"/>
                      <a:pt x="4" y="39"/>
                    </a:cubicBezTo>
                    <a:cubicBezTo>
                      <a:pt x="4" y="39"/>
                      <a:pt x="4" y="39"/>
                      <a:pt x="4" y="39"/>
                    </a:cubicBezTo>
                    <a:cubicBezTo>
                      <a:pt x="4" y="39"/>
                      <a:pt x="5" y="40"/>
                      <a:pt x="5" y="40"/>
                    </a:cubicBezTo>
                    <a:cubicBezTo>
                      <a:pt x="5" y="40"/>
                      <a:pt x="5" y="40"/>
                      <a:pt x="6" y="41"/>
                    </a:cubicBezTo>
                    <a:cubicBezTo>
                      <a:pt x="6" y="41"/>
                      <a:pt x="7" y="41"/>
                      <a:pt x="7" y="42"/>
                    </a:cubicBezTo>
                    <a:cubicBezTo>
                      <a:pt x="7" y="42"/>
                      <a:pt x="7" y="42"/>
                      <a:pt x="8" y="42"/>
                    </a:cubicBezTo>
                    <a:cubicBezTo>
                      <a:pt x="8" y="43"/>
                      <a:pt x="8" y="42"/>
                      <a:pt x="9" y="42"/>
                    </a:cubicBezTo>
                    <a:cubicBezTo>
                      <a:pt x="9" y="42"/>
                      <a:pt x="9" y="42"/>
                      <a:pt x="10" y="42"/>
                    </a:cubicBezTo>
                    <a:cubicBezTo>
                      <a:pt x="10" y="42"/>
                      <a:pt x="11" y="42"/>
                      <a:pt x="11" y="41"/>
                    </a:cubicBezTo>
                    <a:cubicBezTo>
                      <a:pt x="11" y="41"/>
                      <a:pt x="11" y="41"/>
                      <a:pt x="11" y="41"/>
                    </a:cubicBezTo>
                    <a:cubicBezTo>
                      <a:pt x="11" y="40"/>
                      <a:pt x="11" y="40"/>
                      <a:pt x="11" y="40"/>
                    </a:cubicBezTo>
                    <a:cubicBezTo>
                      <a:pt x="11" y="40"/>
                      <a:pt x="11" y="40"/>
                      <a:pt x="11" y="39"/>
                    </a:cubicBezTo>
                    <a:cubicBezTo>
                      <a:pt x="11" y="39"/>
                      <a:pt x="11" y="38"/>
                      <a:pt x="11" y="38"/>
                    </a:cubicBezTo>
                    <a:cubicBezTo>
                      <a:pt x="11" y="38"/>
                      <a:pt x="11" y="38"/>
                      <a:pt x="12" y="38"/>
                    </a:cubicBezTo>
                    <a:cubicBezTo>
                      <a:pt x="12" y="38"/>
                      <a:pt x="12" y="38"/>
                      <a:pt x="12" y="39"/>
                    </a:cubicBezTo>
                    <a:cubicBezTo>
                      <a:pt x="12" y="39"/>
                      <a:pt x="12" y="39"/>
                      <a:pt x="12" y="39"/>
                    </a:cubicBezTo>
                    <a:cubicBezTo>
                      <a:pt x="12" y="39"/>
                      <a:pt x="12" y="39"/>
                      <a:pt x="12" y="39"/>
                    </a:cubicBezTo>
                    <a:cubicBezTo>
                      <a:pt x="13" y="40"/>
                      <a:pt x="12" y="40"/>
                      <a:pt x="12" y="41"/>
                    </a:cubicBezTo>
                    <a:cubicBezTo>
                      <a:pt x="13" y="41"/>
                      <a:pt x="13" y="41"/>
                      <a:pt x="13" y="42"/>
                    </a:cubicBezTo>
                    <a:cubicBezTo>
                      <a:pt x="13" y="42"/>
                      <a:pt x="14" y="43"/>
                      <a:pt x="13" y="43"/>
                    </a:cubicBezTo>
                    <a:cubicBezTo>
                      <a:pt x="13" y="44"/>
                      <a:pt x="13" y="44"/>
                      <a:pt x="13" y="44"/>
                    </a:cubicBezTo>
                    <a:cubicBezTo>
                      <a:pt x="13" y="44"/>
                      <a:pt x="13" y="45"/>
                      <a:pt x="13" y="45"/>
                    </a:cubicBezTo>
                    <a:cubicBezTo>
                      <a:pt x="13" y="46"/>
                      <a:pt x="13" y="46"/>
                      <a:pt x="13" y="47"/>
                    </a:cubicBezTo>
                    <a:cubicBezTo>
                      <a:pt x="13" y="47"/>
                      <a:pt x="14" y="47"/>
                      <a:pt x="14" y="48"/>
                    </a:cubicBezTo>
                    <a:cubicBezTo>
                      <a:pt x="14" y="49"/>
                      <a:pt x="14" y="49"/>
                      <a:pt x="14" y="50"/>
                    </a:cubicBezTo>
                    <a:cubicBezTo>
                      <a:pt x="14" y="50"/>
                      <a:pt x="14" y="50"/>
                      <a:pt x="15" y="51"/>
                    </a:cubicBezTo>
                    <a:cubicBezTo>
                      <a:pt x="15" y="51"/>
                      <a:pt x="15" y="52"/>
                      <a:pt x="15" y="53"/>
                    </a:cubicBezTo>
                    <a:cubicBezTo>
                      <a:pt x="15" y="53"/>
                      <a:pt x="15" y="54"/>
                      <a:pt x="15" y="54"/>
                    </a:cubicBezTo>
                    <a:cubicBezTo>
                      <a:pt x="15" y="55"/>
                      <a:pt x="16" y="55"/>
                      <a:pt x="16" y="56"/>
                    </a:cubicBezTo>
                    <a:cubicBezTo>
                      <a:pt x="16" y="56"/>
                      <a:pt x="16" y="56"/>
                      <a:pt x="16" y="56"/>
                    </a:cubicBezTo>
                    <a:cubicBezTo>
                      <a:pt x="16" y="56"/>
                      <a:pt x="17" y="57"/>
                      <a:pt x="17" y="57"/>
                    </a:cubicBezTo>
                    <a:cubicBezTo>
                      <a:pt x="17" y="58"/>
                      <a:pt x="17" y="58"/>
                      <a:pt x="18" y="59"/>
                    </a:cubicBezTo>
                    <a:cubicBezTo>
                      <a:pt x="18" y="59"/>
                      <a:pt x="18" y="59"/>
                      <a:pt x="18" y="60"/>
                    </a:cubicBezTo>
                    <a:cubicBezTo>
                      <a:pt x="19" y="60"/>
                      <a:pt x="19" y="60"/>
                      <a:pt x="19" y="61"/>
                    </a:cubicBezTo>
                    <a:cubicBezTo>
                      <a:pt x="20" y="61"/>
                      <a:pt x="20" y="62"/>
                      <a:pt x="20" y="62"/>
                    </a:cubicBezTo>
                    <a:cubicBezTo>
                      <a:pt x="20" y="63"/>
                      <a:pt x="20" y="63"/>
                      <a:pt x="20" y="63"/>
                    </a:cubicBezTo>
                    <a:cubicBezTo>
                      <a:pt x="20" y="64"/>
                      <a:pt x="20" y="64"/>
                      <a:pt x="20" y="64"/>
                    </a:cubicBezTo>
                    <a:cubicBezTo>
                      <a:pt x="20" y="65"/>
                      <a:pt x="20" y="65"/>
                      <a:pt x="20" y="65"/>
                    </a:cubicBezTo>
                    <a:cubicBezTo>
                      <a:pt x="20" y="66"/>
                      <a:pt x="20" y="67"/>
                      <a:pt x="21" y="67"/>
                    </a:cubicBezTo>
                    <a:cubicBezTo>
                      <a:pt x="21" y="67"/>
                      <a:pt x="21" y="67"/>
                      <a:pt x="22" y="68"/>
                    </a:cubicBezTo>
                    <a:cubicBezTo>
                      <a:pt x="22" y="68"/>
                      <a:pt x="22" y="69"/>
                      <a:pt x="23" y="69"/>
                    </a:cubicBezTo>
                    <a:cubicBezTo>
                      <a:pt x="23" y="70"/>
                      <a:pt x="23" y="70"/>
                      <a:pt x="23" y="71"/>
                    </a:cubicBezTo>
                    <a:cubicBezTo>
                      <a:pt x="23" y="71"/>
                      <a:pt x="24" y="72"/>
                      <a:pt x="24" y="72"/>
                    </a:cubicBezTo>
                    <a:cubicBezTo>
                      <a:pt x="24" y="73"/>
                      <a:pt x="24" y="73"/>
                      <a:pt x="24" y="74"/>
                    </a:cubicBezTo>
                    <a:cubicBezTo>
                      <a:pt x="25" y="75"/>
                      <a:pt x="24" y="76"/>
                      <a:pt x="25" y="76"/>
                    </a:cubicBezTo>
                    <a:cubicBezTo>
                      <a:pt x="25" y="77"/>
                      <a:pt x="25" y="77"/>
                      <a:pt x="26" y="77"/>
                    </a:cubicBezTo>
                    <a:cubicBezTo>
                      <a:pt x="26" y="77"/>
                      <a:pt x="26" y="78"/>
                      <a:pt x="26" y="78"/>
                    </a:cubicBezTo>
                    <a:cubicBezTo>
                      <a:pt x="26" y="79"/>
                      <a:pt x="27" y="78"/>
                      <a:pt x="27" y="79"/>
                    </a:cubicBezTo>
                    <a:cubicBezTo>
                      <a:pt x="28" y="79"/>
                      <a:pt x="28" y="79"/>
                      <a:pt x="28" y="79"/>
                    </a:cubicBezTo>
                    <a:cubicBezTo>
                      <a:pt x="29" y="78"/>
                      <a:pt x="29" y="78"/>
                      <a:pt x="29" y="77"/>
                    </a:cubicBezTo>
                    <a:cubicBezTo>
                      <a:pt x="29" y="76"/>
                      <a:pt x="30" y="76"/>
                      <a:pt x="30" y="76"/>
                    </a:cubicBezTo>
                    <a:cubicBezTo>
                      <a:pt x="30" y="76"/>
                      <a:pt x="30" y="75"/>
                      <a:pt x="31" y="75"/>
                    </a:cubicBezTo>
                    <a:cubicBezTo>
                      <a:pt x="31" y="75"/>
                      <a:pt x="31" y="75"/>
                      <a:pt x="31" y="75"/>
                    </a:cubicBezTo>
                    <a:cubicBezTo>
                      <a:pt x="31" y="74"/>
                      <a:pt x="31" y="74"/>
                      <a:pt x="31" y="74"/>
                    </a:cubicBezTo>
                    <a:cubicBezTo>
                      <a:pt x="31" y="74"/>
                      <a:pt x="32" y="74"/>
                      <a:pt x="32" y="73"/>
                    </a:cubicBezTo>
                    <a:cubicBezTo>
                      <a:pt x="32" y="73"/>
                      <a:pt x="31" y="73"/>
                      <a:pt x="31" y="73"/>
                    </a:cubicBezTo>
                    <a:cubicBezTo>
                      <a:pt x="32" y="72"/>
                      <a:pt x="32" y="73"/>
                      <a:pt x="32" y="72"/>
                    </a:cubicBezTo>
                    <a:cubicBezTo>
                      <a:pt x="33" y="72"/>
                      <a:pt x="33" y="72"/>
                      <a:pt x="33" y="72"/>
                    </a:cubicBezTo>
                    <a:cubicBezTo>
                      <a:pt x="33" y="72"/>
                      <a:pt x="33" y="72"/>
                      <a:pt x="33" y="71"/>
                    </a:cubicBezTo>
                    <a:cubicBezTo>
                      <a:pt x="33" y="71"/>
                      <a:pt x="33" y="70"/>
                      <a:pt x="33" y="70"/>
                    </a:cubicBezTo>
                    <a:cubicBezTo>
                      <a:pt x="33" y="69"/>
                      <a:pt x="33" y="69"/>
                      <a:pt x="33" y="68"/>
                    </a:cubicBezTo>
                    <a:cubicBezTo>
                      <a:pt x="33" y="68"/>
                      <a:pt x="33" y="67"/>
                      <a:pt x="33" y="67"/>
                    </a:cubicBezTo>
                    <a:cubicBezTo>
                      <a:pt x="33" y="66"/>
                      <a:pt x="33" y="66"/>
                      <a:pt x="33" y="66"/>
                    </a:cubicBezTo>
                    <a:cubicBezTo>
                      <a:pt x="34" y="65"/>
                      <a:pt x="34" y="65"/>
                      <a:pt x="34" y="64"/>
                    </a:cubicBezTo>
                    <a:cubicBezTo>
                      <a:pt x="34" y="64"/>
                      <a:pt x="33" y="64"/>
                      <a:pt x="33" y="63"/>
                    </a:cubicBezTo>
                    <a:cubicBezTo>
                      <a:pt x="33" y="63"/>
                      <a:pt x="33" y="63"/>
                      <a:pt x="33" y="63"/>
                    </a:cubicBezTo>
                    <a:cubicBezTo>
                      <a:pt x="33" y="62"/>
                      <a:pt x="33" y="62"/>
                      <a:pt x="33" y="61"/>
                    </a:cubicBezTo>
                    <a:cubicBezTo>
                      <a:pt x="33" y="61"/>
                      <a:pt x="33" y="60"/>
                      <a:pt x="33" y="60"/>
                    </a:cubicBezTo>
                    <a:cubicBezTo>
                      <a:pt x="33" y="59"/>
                      <a:pt x="33" y="59"/>
                      <a:pt x="33" y="58"/>
                    </a:cubicBezTo>
                    <a:cubicBezTo>
                      <a:pt x="33" y="58"/>
                      <a:pt x="33" y="57"/>
                      <a:pt x="33" y="57"/>
                    </a:cubicBezTo>
                    <a:cubicBezTo>
                      <a:pt x="34" y="57"/>
                      <a:pt x="34" y="57"/>
                      <a:pt x="34" y="57"/>
                    </a:cubicBezTo>
                    <a:cubicBezTo>
                      <a:pt x="35" y="57"/>
                      <a:pt x="35" y="57"/>
                      <a:pt x="35" y="57"/>
                    </a:cubicBezTo>
                    <a:cubicBezTo>
                      <a:pt x="35" y="56"/>
                      <a:pt x="35" y="56"/>
                      <a:pt x="35" y="56"/>
                    </a:cubicBezTo>
                    <a:cubicBezTo>
                      <a:pt x="35" y="55"/>
                      <a:pt x="35" y="55"/>
                      <a:pt x="36" y="55"/>
                    </a:cubicBezTo>
                    <a:cubicBezTo>
                      <a:pt x="36" y="55"/>
                      <a:pt x="36" y="55"/>
                      <a:pt x="37" y="55"/>
                    </a:cubicBezTo>
                    <a:cubicBezTo>
                      <a:pt x="37" y="55"/>
                      <a:pt x="37" y="55"/>
                      <a:pt x="37" y="55"/>
                    </a:cubicBezTo>
                    <a:cubicBezTo>
                      <a:pt x="38" y="55"/>
                      <a:pt x="38" y="55"/>
                      <a:pt x="38" y="54"/>
                    </a:cubicBezTo>
                    <a:cubicBezTo>
                      <a:pt x="38" y="54"/>
                      <a:pt x="38" y="53"/>
                      <a:pt x="38" y="53"/>
                    </a:cubicBezTo>
                    <a:cubicBezTo>
                      <a:pt x="39" y="53"/>
                      <a:pt x="39" y="53"/>
                      <a:pt x="39" y="52"/>
                    </a:cubicBezTo>
                    <a:cubicBezTo>
                      <a:pt x="39" y="52"/>
                      <a:pt x="39" y="52"/>
                      <a:pt x="40" y="52"/>
                    </a:cubicBezTo>
                    <a:cubicBezTo>
                      <a:pt x="40" y="52"/>
                      <a:pt x="40" y="52"/>
                      <a:pt x="40" y="52"/>
                    </a:cubicBezTo>
                    <a:cubicBezTo>
                      <a:pt x="40" y="51"/>
                      <a:pt x="40" y="51"/>
                      <a:pt x="40" y="51"/>
                    </a:cubicBezTo>
                    <a:cubicBezTo>
                      <a:pt x="40" y="51"/>
                      <a:pt x="40" y="50"/>
                      <a:pt x="41" y="50"/>
                    </a:cubicBezTo>
                    <a:cubicBezTo>
                      <a:pt x="41" y="50"/>
                      <a:pt x="41" y="50"/>
                      <a:pt x="42" y="50"/>
                    </a:cubicBezTo>
                    <a:cubicBezTo>
                      <a:pt x="42" y="50"/>
                      <a:pt x="42" y="50"/>
                      <a:pt x="42" y="50"/>
                    </a:cubicBezTo>
                    <a:cubicBezTo>
                      <a:pt x="42" y="49"/>
                      <a:pt x="42" y="49"/>
                      <a:pt x="42" y="49"/>
                    </a:cubicBezTo>
                    <a:cubicBezTo>
                      <a:pt x="42" y="49"/>
                      <a:pt x="42" y="49"/>
                      <a:pt x="42" y="49"/>
                    </a:cubicBezTo>
                    <a:cubicBezTo>
                      <a:pt x="43" y="48"/>
                      <a:pt x="43" y="48"/>
                      <a:pt x="43" y="48"/>
                    </a:cubicBezTo>
                    <a:cubicBezTo>
                      <a:pt x="43" y="47"/>
                      <a:pt x="43" y="47"/>
                      <a:pt x="44" y="47"/>
                    </a:cubicBezTo>
                    <a:cubicBezTo>
                      <a:pt x="44" y="47"/>
                      <a:pt x="44" y="47"/>
                      <a:pt x="44" y="46"/>
                    </a:cubicBezTo>
                    <a:cubicBezTo>
                      <a:pt x="45" y="46"/>
                      <a:pt x="45" y="46"/>
                      <a:pt x="45" y="46"/>
                    </a:cubicBezTo>
                    <a:cubicBezTo>
                      <a:pt x="45" y="46"/>
                      <a:pt x="46" y="45"/>
                      <a:pt x="46" y="45"/>
                    </a:cubicBezTo>
                    <a:cubicBezTo>
                      <a:pt x="46" y="45"/>
                      <a:pt x="47" y="45"/>
                      <a:pt x="47" y="44"/>
                    </a:cubicBezTo>
                    <a:cubicBezTo>
                      <a:pt x="48" y="44"/>
                      <a:pt x="48" y="44"/>
                      <a:pt x="48" y="43"/>
                    </a:cubicBezTo>
                    <a:cubicBezTo>
                      <a:pt x="48" y="43"/>
                      <a:pt x="48" y="43"/>
                      <a:pt x="48" y="42"/>
                    </a:cubicBezTo>
                    <a:cubicBezTo>
                      <a:pt x="48" y="42"/>
                      <a:pt x="48" y="41"/>
                      <a:pt x="48" y="41"/>
                    </a:cubicBezTo>
                    <a:cubicBezTo>
                      <a:pt x="48" y="40"/>
                      <a:pt x="49" y="40"/>
                      <a:pt x="49" y="40"/>
                    </a:cubicBezTo>
                    <a:cubicBezTo>
                      <a:pt x="49" y="40"/>
                      <a:pt x="49" y="40"/>
                      <a:pt x="50" y="40"/>
                    </a:cubicBezTo>
                    <a:cubicBezTo>
                      <a:pt x="50" y="40"/>
                      <a:pt x="50" y="39"/>
                      <a:pt x="50" y="39"/>
                    </a:cubicBezTo>
                    <a:cubicBezTo>
                      <a:pt x="51" y="39"/>
                      <a:pt x="51" y="40"/>
                      <a:pt x="51" y="40"/>
                    </a:cubicBezTo>
                    <a:cubicBezTo>
                      <a:pt x="51" y="40"/>
                      <a:pt x="51" y="40"/>
                      <a:pt x="51" y="39"/>
                    </a:cubicBezTo>
                    <a:cubicBezTo>
                      <a:pt x="52" y="39"/>
                      <a:pt x="52" y="39"/>
                      <a:pt x="52" y="39"/>
                    </a:cubicBezTo>
                    <a:cubicBezTo>
                      <a:pt x="52" y="39"/>
                      <a:pt x="52" y="39"/>
                      <a:pt x="52" y="39"/>
                    </a:cubicBezTo>
                    <a:cubicBezTo>
                      <a:pt x="52" y="39"/>
                      <a:pt x="52" y="40"/>
                      <a:pt x="52" y="40"/>
                    </a:cubicBezTo>
                    <a:cubicBezTo>
                      <a:pt x="52" y="40"/>
                      <a:pt x="53" y="39"/>
                      <a:pt x="53" y="39"/>
                    </a:cubicBezTo>
                    <a:cubicBezTo>
                      <a:pt x="53" y="39"/>
                      <a:pt x="53" y="39"/>
                      <a:pt x="53" y="39"/>
                    </a:cubicBezTo>
                    <a:cubicBezTo>
                      <a:pt x="53" y="39"/>
                      <a:pt x="53" y="38"/>
                      <a:pt x="53" y="38"/>
                    </a:cubicBezTo>
                    <a:cubicBezTo>
                      <a:pt x="53" y="37"/>
                      <a:pt x="53" y="37"/>
                      <a:pt x="53" y="37"/>
                    </a:cubicBezTo>
                    <a:cubicBezTo>
                      <a:pt x="53" y="36"/>
                      <a:pt x="53" y="36"/>
                      <a:pt x="52" y="35"/>
                    </a:cubicBezTo>
                    <a:cubicBezTo>
                      <a:pt x="52" y="35"/>
                      <a:pt x="52" y="35"/>
                      <a:pt x="52" y="34"/>
                    </a:cubicBezTo>
                    <a:cubicBezTo>
                      <a:pt x="51" y="34"/>
                      <a:pt x="51" y="34"/>
                      <a:pt x="51" y="34"/>
                    </a:cubicBezTo>
                    <a:cubicBezTo>
                      <a:pt x="51" y="33"/>
                      <a:pt x="52" y="33"/>
                      <a:pt x="52" y="33"/>
                    </a:cubicBezTo>
                    <a:cubicBezTo>
                      <a:pt x="52" y="33"/>
                      <a:pt x="51" y="32"/>
                      <a:pt x="51" y="32"/>
                    </a:cubicBezTo>
                    <a:cubicBezTo>
                      <a:pt x="51" y="32"/>
                      <a:pt x="50" y="32"/>
                      <a:pt x="50" y="32"/>
                    </a:cubicBezTo>
                    <a:cubicBezTo>
                      <a:pt x="50" y="32"/>
                      <a:pt x="50" y="31"/>
                      <a:pt x="50" y="31"/>
                    </a:cubicBezTo>
                    <a:cubicBezTo>
                      <a:pt x="50" y="31"/>
                      <a:pt x="50" y="30"/>
                      <a:pt x="50" y="30"/>
                    </a:cubicBezTo>
                    <a:cubicBezTo>
                      <a:pt x="51" y="30"/>
                      <a:pt x="51" y="30"/>
                      <a:pt x="51" y="30"/>
                    </a:cubicBezTo>
                    <a:cubicBezTo>
                      <a:pt x="52" y="30"/>
                      <a:pt x="52" y="30"/>
                      <a:pt x="52" y="29"/>
                    </a:cubicBezTo>
                    <a:cubicBezTo>
                      <a:pt x="52" y="29"/>
                      <a:pt x="52" y="29"/>
                      <a:pt x="52" y="29"/>
                    </a:cubicBezTo>
                    <a:cubicBezTo>
                      <a:pt x="52" y="29"/>
                      <a:pt x="51" y="29"/>
                      <a:pt x="51" y="29"/>
                    </a:cubicBezTo>
                    <a:cubicBezTo>
                      <a:pt x="51" y="29"/>
                      <a:pt x="51" y="28"/>
                      <a:pt x="50" y="28"/>
                    </a:cubicBezTo>
                    <a:cubicBezTo>
                      <a:pt x="50" y="28"/>
                      <a:pt x="50" y="28"/>
                      <a:pt x="50" y="28"/>
                    </a:cubicBezTo>
                    <a:cubicBezTo>
                      <a:pt x="50" y="28"/>
                      <a:pt x="49" y="27"/>
                      <a:pt x="49" y="27"/>
                    </a:cubicBezTo>
                    <a:cubicBezTo>
                      <a:pt x="49" y="27"/>
                      <a:pt x="50" y="26"/>
                      <a:pt x="50" y="26"/>
                    </a:cubicBezTo>
                    <a:cubicBezTo>
                      <a:pt x="50" y="26"/>
                      <a:pt x="50" y="26"/>
                      <a:pt x="51" y="26"/>
                    </a:cubicBezTo>
                    <a:cubicBezTo>
                      <a:pt x="51" y="26"/>
                      <a:pt x="51" y="26"/>
                      <a:pt x="52" y="27"/>
                    </a:cubicBezTo>
                    <a:cubicBezTo>
                      <a:pt x="52" y="27"/>
                      <a:pt x="52" y="27"/>
                      <a:pt x="52" y="27"/>
                    </a:cubicBezTo>
                    <a:cubicBezTo>
                      <a:pt x="52" y="27"/>
                      <a:pt x="52" y="27"/>
                      <a:pt x="53" y="27"/>
                    </a:cubicBezTo>
                    <a:cubicBezTo>
                      <a:pt x="53" y="27"/>
                      <a:pt x="53" y="27"/>
                      <a:pt x="53" y="27"/>
                    </a:cubicBezTo>
                    <a:cubicBezTo>
                      <a:pt x="54" y="28"/>
                      <a:pt x="53" y="28"/>
                      <a:pt x="53" y="29"/>
                    </a:cubicBezTo>
                    <a:cubicBezTo>
                      <a:pt x="53" y="29"/>
                      <a:pt x="53" y="29"/>
                      <a:pt x="53" y="29"/>
                    </a:cubicBezTo>
                    <a:cubicBezTo>
                      <a:pt x="54" y="29"/>
                      <a:pt x="54" y="30"/>
                      <a:pt x="54" y="30"/>
                    </a:cubicBezTo>
                    <a:cubicBezTo>
                      <a:pt x="54" y="30"/>
                      <a:pt x="54" y="30"/>
                      <a:pt x="55" y="30"/>
                    </a:cubicBezTo>
                    <a:cubicBezTo>
                      <a:pt x="56" y="30"/>
                      <a:pt x="56" y="30"/>
                      <a:pt x="57" y="30"/>
                    </a:cubicBezTo>
                    <a:cubicBezTo>
                      <a:pt x="58" y="30"/>
                      <a:pt x="58" y="30"/>
                      <a:pt x="59" y="30"/>
                    </a:cubicBezTo>
                    <a:cubicBezTo>
                      <a:pt x="59" y="30"/>
                      <a:pt x="60" y="29"/>
                      <a:pt x="60" y="30"/>
                    </a:cubicBezTo>
                    <a:cubicBezTo>
                      <a:pt x="60" y="30"/>
                      <a:pt x="60" y="30"/>
                      <a:pt x="60" y="31"/>
                    </a:cubicBezTo>
                    <a:cubicBezTo>
                      <a:pt x="60" y="31"/>
                      <a:pt x="60" y="31"/>
                      <a:pt x="60" y="31"/>
                    </a:cubicBezTo>
                    <a:cubicBezTo>
                      <a:pt x="59" y="31"/>
                      <a:pt x="60" y="32"/>
                      <a:pt x="60" y="32"/>
                    </a:cubicBezTo>
                    <a:cubicBezTo>
                      <a:pt x="59" y="32"/>
                      <a:pt x="59" y="32"/>
                      <a:pt x="59" y="32"/>
                    </a:cubicBezTo>
                    <a:cubicBezTo>
                      <a:pt x="58" y="33"/>
                      <a:pt x="58" y="33"/>
                      <a:pt x="58" y="33"/>
                    </a:cubicBezTo>
                    <a:cubicBezTo>
                      <a:pt x="58" y="33"/>
                      <a:pt x="58" y="33"/>
                      <a:pt x="58" y="34"/>
                    </a:cubicBezTo>
                    <a:cubicBezTo>
                      <a:pt x="58" y="34"/>
                      <a:pt x="58" y="34"/>
                      <a:pt x="58" y="34"/>
                    </a:cubicBezTo>
                    <a:cubicBezTo>
                      <a:pt x="58" y="35"/>
                      <a:pt x="58" y="35"/>
                      <a:pt x="59" y="35"/>
                    </a:cubicBezTo>
                    <a:cubicBezTo>
                      <a:pt x="59" y="36"/>
                      <a:pt x="59" y="36"/>
                      <a:pt x="59" y="35"/>
                    </a:cubicBezTo>
                    <a:cubicBezTo>
                      <a:pt x="60" y="35"/>
                      <a:pt x="59" y="34"/>
                      <a:pt x="60" y="34"/>
                    </a:cubicBezTo>
                    <a:cubicBezTo>
                      <a:pt x="60" y="34"/>
                      <a:pt x="60" y="34"/>
                      <a:pt x="60" y="34"/>
                    </a:cubicBezTo>
                    <a:cubicBezTo>
                      <a:pt x="61" y="34"/>
                      <a:pt x="61" y="35"/>
                      <a:pt x="61" y="35"/>
                    </a:cubicBezTo>
                    <a:cubicBezTo>
                      <a:pt x="61" y="36"/>
                      <a:pt x="60" y="36"/>
                      <a:pt x="61" y="36"/>
                    </a:cubicBezTo>
                    <a:cubicBezTo>
                      <a:pt x="61" y="37"/>
                      <a:pt x="61" y="36"/>
                      <a:pt x="62" y="37"/>
                    </a:cubicBezTo>
                    <a:cubicBezTo>
                      <a:pt x="62" y="37"/>
                      <a:pt x="62" y="37"/>
                      <a:pt x="62" y="38"/>
                    </a:cubicBezTo>
                    <a:cubicBezTo>
                      <a:pt x="62" y="38"/>
                      <a:pt x="62" y="38"/>
                      <a:pt x="62" y="39"/>
                    </a:cubicBezTo>
                    <a:cubicBezTo>
                      <a:pt x="62" y="38"/>
                      <a:pt x="62" y="38"/>
                      <a:pt x="62" y="38"/>
                    </a:cubicBezTo>
                    <a:cubicBezTo>
                      <a:pt x="63" y="38"/>
                      <a:pt x="63" y="39"/>
                      <a:pt x="63" y="38"/>
                    </a:cubicBezTo>
                    <a:cubicBezTo>
                      <a:pt x="63" y="38"/>
                      <a:pt x="64" y="38"/>
                      <a:pt x="64" y="38"/>
                    </a:cubicBezTo>
                    <a:cubicBezTo>
                      <a:pt x="64" y="37"/>
                      <a:pt x="63" y="37"/>
                      <a:pt x="63" y="37"/>
                    </a:cubicBezTo>
                    <a:cubicBezTo>
                      <a:pt x="63" y="37"/>
                      <a:pt x="63" y="37"/>
                      <a:pt x="63" y="36"/>
                    </a:cubicBezTo>
                    <a:cubicBezTo>
                      <a:pt x="63" y="36"/>
                      <a:pt x="64" y="36"/>
                      <a:pt x="64" y="36"/>
                    </a:cubicBezTo>
                    <a:cubicBezTo>
                      <a:pt x="64" y="35"/>
                      <a:pt x="64" y="35"/>
                      <a:pt x="64" y="35"/>
                    </a:cubicBezTo>
                    <a:cubicBezTo>
                      <a:pt x="63" y="34"/>
                      <a:pt x="63" y="33"/>
                      <a:pt x="64" y="33"/>
                    </a:cubicBezTo>
                    <a:cubicBezTo>
                      <a:pt x="64" y="33"/>
                      <a:pt x="64" y="33"/>
                      <a:pt x="64" y="33"/>
                    </a:cubicBezTo>
                    <a:cubicBezTo>
                      <a:pt x="65" y="33"/>
                      <a:pt x="65" y="34"/>
                      <a:pt x="65" y="34"/>
                    </a:cubicBezTo>
                    <a:cubicBezTo>
                      <a:pt x="66" y="33"/>
                      <a:pt x="65" y="33"/>
                      <a:pt x="65" y="32"/>
                    </a:cubicBezTo>
                    <a:cubicBezTo>
                      <a:pt x="66" y="32"/>
                      <a:pt x="66" y="32"/>
                      <a:pt x="66" y="31"/>
                    </a:cubicBezTo>
                    <a:cubicBezTo>
                      <a:pt x="66" y="31"/>
                      <a:pt x="66" y="31"/>
                      <a:pt x="66" y="30"/>
                    </a:cubicBezTo>
                    <a:cubicBezTo>
                      <a:pt x="66" y="30"/>
                      <a:pt x="66" y="30"/>
                      <a:pt x="66" y="29"/>
                    </a:cubicBezTo>
                    <a:cubicBezTo>
                      <a:pt x="65" y="29"/>
                      <a:pt x="65" y="29"/>
                      <a:pt x="65" y="29"/>
                    </a:cubicBezTo>
                    <a:cubicBezTo>
                      <a:pt x="66" y="29"/>
                      <a:pt x="66" y="29"/>
                      <a:pt x="66" y="28"/>
                    </a:cubicBezTo>
                    <a:cubicBezTo>
                      <a:pt x="66" y="28"/>
                      <a:pt x="66" y="28"/>
                      <a:pt x="66" y="27"/>
                    </a:cubicBezTo>
                    <a:cubicBezTo>
                      <a:pt x="66" y="27"/>
                      <a:pt x="66" y="27"/>
                      <a:pt x="66" y="26"/>
                    </a:cubicBezTo>
                    <a:cubicBezTo>
                      <a:pt x="66" y="26"/>
                      <a:pt x="66" y="25"/>
                      <a:pt x="67" y="25"/>
                    </a:cubicBezTo>
                    <a:cubicBezTo>
                      <a:pt x="67" y="24"/>
                      <a:pt x="68" y="25"/>
                      <a:pt x="68" y="24"/>
                    </a:cubicBezTo>
                    <a:cubicBezTo>
                      <a:pt x="68" y="24"/>
                      <a:pt x="69" y="24"/>
                      <a:pt x="69" y="23"/>
                    </a:cubicBezTo>
                    <a:cubicBezTo>
                      <a:pt x="70" y="23"/>
                      <a:pt x="70" y="23"/>
                      <a:pt x="71" y="22"/>
                    </a:cubicBezTo>
                    <a:cubicBezTo>
                      <a:pt x="71" y="21"/>
                      <a:pt x="70" y="21"/>
                      <a:pt x="70" y="20"/>
                    </a:cubicBezTo>
                    <a:cubicBezTo>
                      <a:pt x="70" y="20"/>
                      <a:pt x="70" y="20"/>
                      <a:pt x="70" y="20"/>
                    </a:cubicBezTo>
                    <a:cubicBezTo>
                      <a:pt x="70" y="19"/>
                      <a:pt x="69" y="19"/>
                      <a:pt x="69" y="19"/>
                    </a:cubicBezTo>
                    <a:cubicBezTo>
                      <a:pt x="69" y="19"/>
                      <a:pt x="69" y="18"/>
                      <a:pt x="68" y="18"/>
                    </a:cubicBezTo>
                    <a:cubicBezTo>
                      <a:pt x="68" y="18"/>
                      <a:pt x="68" y="18"/>
                      <a:pt x="67" y="18"/>
                    </a:cubicBezTo>
                    <a:cubicBezTo>
                      <a:pt x="66" y="18"/>
                      <a:pt x="66" y="19"/>
                      <a:pt x="65" y="19"/>
                    </a:cubicBezTo>
                    <a:cubicBezTo>
                      <a:pt x="65" y="19"/>
                      <a:pt x="64" y="18"/>
                      <a:pt x="64" y="18"/>
                    </a:cubicBezTo>
                    <a:cubicBezTo>
                      <a:pt x="64" y="18"/>
                      <a:pt x="63" y="19"/>
                      <a:pt x="63" y="19"/>
                    </a:cubicBezTo>
                    <a:cubicBezTo>
                      <a:pt x="62" y="19"/>
                      <a:pt x="62" y="19"/>
                      <a:pt x="61" y="19"/>
                    </a:cubicBezTo>
                    <a:cubicBezTo>
                      <a:pt x="61" y="19"/>
                      <a:pt x="60" y="19"/>
                      <a:pt x="60" y="19"/>
                    </a:cubicBezTo>
                    <a:cubicBezTo>
                      <a:pt x="59" y="19"/>
                      <a:pt x="59" y="19"/>
                      <a:pt x="59" y="19"/>
                    </a:cubicBezTo>
                    <a:cubicBezTo>
                      <a:pt x="58" y="19"/>
                      <a:pt x="58" y="19"/>
                      <a:pt x="58" y="19"/>
                    </a:cubicBezTo>
                    <a:cubicBezTo>
                      <a:pt x="58" y="19"/>
                      <a:pt x="57" y="19"/>
                      <a:pt x="57" y="19"/>
                    </a:cubicBezTo>
                    <a:cubicBezTo>
                      <a:pt x="56" y="19"/>
                      <a:pt x="56" y="19"/>
                      <a:pt x="55" y="20"/>
                    </a:cubicBezTo>
                    <a:cubicBezTo>
                      <a:pt x="55" y="20"/>
                      <a:pt x="55" y="20"/>
                      <a:pt x="55" y="20"/>
                    </a:cubicBezTo>
                    <a:cubicBezTo>
                      <a:pt x="54" y="21"/>
                      <a:pt x="54" y="21"/>
                      <a:pt x="54" y="21"/>
                    </a:cubicBezTo>
                    <a:cubicBezTo>
                      <a:pt x="53" y="21"/>
                      <a:pt x="53" y="20"/>
                      <a:pt x="53" y="20"/>
                    </a:cubicBezTo>
                    <a:cubicBezTo>
                      <a:pt x="53" y="20"/>
                      <a:pt x="53" y="20"/>
                      <a:pt x="53" y="20"/>
                    </a:cubicBezTo>
                    <a:cubicBezTo>
                      <a:pt x="52" y="21"/>
                      <a:pt x="52" y="21"/>
                      <a:pt x="51" y="21"/>
                    </a:cubicBezTo>
                    <a:cubicBezTo>
                      <a:pt x="51" y="21"/>
                      <a:pt x="51" y="22"/>
                      <a:pt x="50" y="21"/>
                    </a:cubicBezTo>
                    <a:cubicBezTo>
                      <a:pt x="50" y="21"/>
                      <a:pt x="50" y="21"/>
                      <a:pt x="50" y="20"/>
                    </a:cubicBezTo>
                    <a:cubicBezTo>
                      <a:pt x="49" y="20"/>
                      <a:pt x="49" y="20"/>
                      <a:pt x="48" y="20"/>
                    </a:cubicBezTo>
                    <a:cubicBezTo>
                      <a:pt x="48" y="20"/>
                      <a:pt x="47" y="20"/>
                      <a:pt x="47" y="21"/>
                    </a:cubicBezTo>
                    <a:cubicBezTo>
                      <a:pt x="47" y="21"/>
                      <a:pt x="47" y="21"/>
                      <a:pt x="47" y="21"/>
                    </a:cubicBezTo>
                    <a:cubicBezTo>
                      <a:pt x="47" y="22"/>
                      <a:pt x="47" y="22"/>
                      <a:pt x="47" y="23"/>
                    </a:cubicBezTo>
                    <a:cubicBezTo>
                      <a:pt x="47" y="23"/>
                      <a:pt x="47" y="23"/>
                      <a:pt x="48" y="24"/>
                    </a:cubicBezTo>
                    <a:cubicBezTo>
                      <a:pt x="48" y="24"/>
                      <a:pt x="48" y="24"/>
                      <a:pt x="48" y="24"/>
                    </a:cubicBezTo>
                    <a:cubicBezTo>
                      <a:pt x="48" y="25"/>
                      <a:pt x="49" y="25"/>
                      <a:pt x="48" y="26"/>
                    </a:cubicBezTo>
                    <a:cubicBezTo>
                      <a:pt x="48" y="26"/>
                      <a:pt x="48" y="26"/>
                      <a:pt x="47" y="26"/>
                    </a:cubicBezTo>
                    <a:cubicBezTo>
                      <a:pt x="47" y="26"/>
                      <a:pt x="46" y="26"/>
                      <a:pt x="46" y="26"/>
                    </a:cubicBezTo>
                    <a:cubicBezTo>
                      <a:pt x="46" y="25"/>
                      <a:pt x="45" y="25"/>
                      <a:pt x="45" y="25"/>
                    </a:cubicBezTo>
                    <a:cubicBezTo>
                      <a:pt x="44" y="25"/>
                      <a:pt x="44" y="25"/>
                      <a:pt x="44" y="25"/>
                    </a:cubicBezTo>
                    <a:cubicBezTo>
                      <a:pt x="43" y="25"/>
                      <a:pt x="43" y="25"/>
                      <a:pt x="43" y="25"/>
                    </a:cubicBezTo>
                    <a:cubicBezTo>
                      <a:pt x="42" y="25"/>
                      <a:pt x="42" y="25"/>
                      <a:pt x="42" y="25"/>
                    </a:cubicBezTo>
                    <a:cubicBezTo>
                      <a:pt x="41" y="25"/>
                      <a:pt x="41" y="25"/>
                      <a:pt x="41" y="24"/>
                    </a:cubicBezTo>
                    <a:cubicBezTo>
                      <a:pt x="40" y="24"/>
                      <a:pt x="40" y="24"/>
                      <a:pt x="40" y="23"/>
                    </a:cubicBezTo>
                    <a:cubicBezTo>
                      <a:pt x="40" y="23"/>
                      <a:pt x="39" y="23"/>
                      <a:pt x="39" y="23"/>
                    </a:cubicBezTo>
                    <a:cubicBezTo>
                      <a:pt x="39" y="23"/>
                      <a:pt x="38" y="24"/>
                      <a:pt x="38" y="24"/>
                    </a:cubicBezTo>
                    <a:cubicBezTo>
                      <a:pt x="38" y="24"/>
                      <a:pt x="37" y="24"/>
                      <a:pt x="37" y="24"/>
                    </a:cubicBezTo>
                    <a:cubicBezTo>
                      <a:pt x="36" y="24"/>
                      <a:pt x="36" y="24"/>
                      <a:pt x="35" y="24"/>
                    </a:cubicBezTo>
                    <a:cubicBezTo>
                      <a:pt x="35" y="23"/>
                      <a:pt x="35" y="23"/>
                      <a:pt x="35" y="22"/>
                    </a:cubicBezTo>
                    <a:cubicBezTo>
                      <a:pt x="34" y="22"/>
                      <a:pt x="34" y="22"/>
                      <a:pt x="34" y="22"/>
                    </a:cubicBezTo>
                    <a:cubicBezTo>
                      <a:pt x="33" y="22"/>
                      <a:pt x="33" y="22"/>
                      <a:pt x="33" y="22"/>
                    </a:cubicBezTo>
                    <a:cubicBezTo>
                      <a:pt x="32" y="22"/>
                      <a:pt x="32" y="22"/>
                      <a:pt x="32" y="22"/>
                    </a:cubicBezTo>
                    <a:cubicBezTo>
                      <a:pt x="32" y="22"/>
                      <a:pt x="32" y="21"/>
                      <a:pt x="32" y="21"/>
                    </a:cubicBezTo>
                    <a:cubicBezTo>
                      <a:pt x="31" y="21"/>
                      <a:pt x="31" y="21"/>
                      <a:pt x="31" y="20"/>
                    </a:cubicBezTo>
                    <a:cubicBezTo>
                      <a:pt x="30" y="20"/>
                      <a:pt x="30" y="20"/>
                      <a:pt x="30" y="20"/>
                    </a:cubicBezTo>
                    <a:cubicBezTo>
                      <a:pt x="29" y="20"/>
                      <a:pt x="29" y="20"/>
                      <a:pt x="29" y="20"/>
                    </a:cubicBezTo>
                    <a:cubicBezTo>
                      <a:pt x="29" y="20"/>
                      <a:pt x="28" y="20"/>
                      <a:pt x="28" y="20"/>
                    </a:cubicBezTo>
                    <a:cubicBezTo>
                      <a:pt x="28" y="20"/>
                      <a:pt x="28" y="19"/>
                      <a:pt x="28" y="19"/>
                    </a:cubicBezTo>
                    <a:cubicBezTo>
                      <a:pt x="28" y="19"/>
                      <a:pt x="28" y="18"/>
                      <a:pt x="27" y="18"/>
                    </a:cubicBezTo>
                    <a:cubicBezTo>
                      <a:pt x="27" y="18"/>
                      <a:pt x="26" y="17"/>
                      <a:pt x="26" y="17"/>
                    </a:cubicBezTo>
                    <a:cubicBezTo>
                      <a:pt x="25" y="17"/>
                      <a:pt x="25" y="17"/>
                      <a:pt x="25" y="17"/>
                    </a:cubicBezTo>
                    <a:cubicBezTo>
                      <a:pt x="24" y="17"/>
                      <a:pt x="24" y="17"/>
                      <a:pt x="24" y="17"/>
                    </a:cubicBezTo>
                    <a:cubicBezTo>
                      <a:pt x="23" y="16"/>
                      <a:pt x="23" y="16"/>
                      <a:pt x="23" y="16"/>
                    </a:cubicBezTo>
                    <a:cubicBezTo>
                      <a:pt x="23" y="15"/>
                      <a:pt x="23" y="15"/>
                      <a:pt x="22" y="15"/>
                    </a:cubicBezTo>
                    <a:cubicBezTo>
                      <a:pt x="22" y="15"/>
                      <a:pt x="21" y="15"/>
                      <a:pt x="21" y="15"/>
                    </a:cubicBezTo>
                    <a:cubicBezTo>
                      <a:pt x="21" y="15"/>
                      <a:pt x="21" y="14"/>
                      <a:pt x="21" y="14"/>
                    </a:cubicBezTo>
                    <a:cubicBezTo>
                      <a:pt x="20" y="14"/>
                      <a:pt x="21" y="13"/>
                      <a:pt x="22" y="13"/>
                    </a:cubicBezTo>
                    <a:cubicBezTo>
                      <a:pt x="22" y="13"/>
                      <a:pt x="22" y="12"/>
                      <a:pt x="23" y="12"/>
                    </a:cubicBezTo>
                    <a:cubicBezTo>
                      <a:pt x="23" y="12"/>
                      <a:pt x="23" y="12"/>
                      <a:pt x="23" y="11"/>
                    </a:cubicBezTo>
                    <a:cubicBezTo>
                      <a:pt x="23" y="11"/>
                      <a:pt x="23" y="11"/>
                      <a:pt x="23" y="11"/>
                    </a:cubicBezTo>
                    <a:cubicBezTo>
                      <a:pt x="22" y="11"/>
                      <a:pt x="22" y="10"/>
                      <a:pt x="23" y="9"/>
                    </a:cubicBezTo>
                    <a:cubicBezTo>
                      <a:pt x="23" y="9"/>
                      <a:pt x="24" y="9"/>
                      <a:pt x="24" y="8"/>
                    </a:cubicBezTo>
                    <a:cubicBezTo>
                      <a:pt x="24" y="8"/>
                      <a:pt x="24" y="7"/>
                      <a:pt x="24" y="7"/>
                    </a:cubicBezTo>
                    <a:cubicBezTo>
                      <a:pt x="24" y="6"/>
                      <a:pt x="23" y="6"/>
                      <a:pt x="23" y="6"/>
                    </a:cubicBezTo>
                    <a:cubicBezTo>
                      <a:pt x="23" y="5"/>
                      <a:pt x="23" y="5"/>
                      <a:pt x="22" y="4"/>
                    </a:cubicBezTo>
                    <a:cubicBezTo>
                      <a:pt x="22" y="4"/>
                      <a:pt x="22" y="3"/>
                      <a:pt x="22" y="3"/>
                    </a:cubicBezTo>
                    <a:cubicBezTo>
                      <a:pt x="21" y="2"/>
                      <a:pt x="21" y="2"/>
                      <a:pt x="20" y="2"/>
                    </a:cubicBezTo>
                    <a:cubicBezTo>
                      <a:pt x="20" y="1"/>
                      <a:pt x="19" y="1"/>
                      <a:pt x="19" y="1"/>
                    </a:cubicBezTo>
                    <a:cubicBezTo>
                      <a:pt x="18" y="0"/>
                      <a:pt x="18" y="1"/>
                      <a:pt x="17" y="0"/>
                    </a:cubicBezTo>
                    <a:cubicBezTo>
                      <a:pt x="17" y="1"/>
                      <a:pt x="17" y="1"/>
                      <a:pt x="17" y="1"/>
                    </a:cubicBezTo>
                    <a:cubicBezTo>
                      <a:pt x="17" y="1"/>
                      <a:pt x="17" y="1"/>
                      <a:pt x="16"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0" name="Freeform 457"/>
              <p:cNvSpPr>
                <a:spLocks/>
              </p:cNvSpPr>
              <p:nvPr/>
            </p:nvSpPr>
            <p:spPr bwMode="auto">
              <a:xfrm>
                <a:off x="3870326" y="2308226"/>
                <a:ext cx="442913" cy="454025"/>
              </a:xfrm>
              <a:custGeom>
                <a:avLst/>
                <a:gdLst>
                  <a:gd name="T0" fmla="*/ 34 w 41"/>
                  <a:gd name="T1" fmla="*/ 12 h 42"/>
                  <a:gd name="T2" fmla="*/ 19 w 41"/>
                  <a:gd name="T3" fmla="*/ 0 h 42"/>
                  <a:gd name="T4" fmla="*/ 15 w 41"/>
                  <a:gd name="T5" fmla="*/ 0 h 42"/>
                  <a:gd name="T6" fmla="*/ 16 w 41"/>
                  <a:gd name="T7" fmla="*/ 16 h 42"/>
                  <a:gd name="T8" fmla="*/ 16 w 41"/>
                  <a:gd name="T9" fmla="*/ 24 h 42"/>
                  <a:gd name="T10" fmla="*/ 18 w 41"/>
                  <a:gd name="T11" fmla="*/ 25 h 42"/>
                  <a:gd name="T12" fmla="*/ 17 w 41"/>
                  <a:gd name="T13" fmla="*/ 27 h 42"/>
                  <a:gd name="T14" fmla="*/ 16 w 41"/>
                  <a:gd name="T15" fmla="*/ 27 h 42"/>
                  <a:gd name="T16" fmla="*/ 7 w 41"/>
                  <a:gd name="T17" fmla="*/ 26 h 42"/>
                  <a:gd name="T18" fmla="*/ 6 w 41"/>
                  <a:gd name="T19" fmla="*/ 27 h 42"/>
                  <a:gd name="T20" fmla="*/ 4 w 41"/>
                  <a:gd name="T21" fmla="*/ 27 h 42"/>
                  <a:gd name="T22" fmla="*/ 3 w 41"/>
                  <a:gd name="T23" fmla="*/ 28 h 42"/>
                  <a:gd name="T24" fmla="*/ 1 w 41"/>
                  <a:gd name="T25" fmla="*/ 27 h 42"/>
                  <a:gd name="T26" fmla="*/ 1 w 41"/>
                  <a:gd name="T27" fmla="*/ 28 h 42"/>
                  <a:gd name="T28" fmla="*/ 0 w 41"/>
                  <a:gd name="T29" fmla="*/ 29 h 42"/>
                  <a:gd name="T30" fmla="*/ 0 w 41"/>
                  <a:gd name="T31" fmla="*/ 30 h 42"/>
                  <a:gd name="T32" fmla="*/ 0 w 41"/>
                  <a:gd name="T33" fmla="*/ 32 h 42"/>
                  <a:gd name="T34" fmla="*/ 1 w 41"/>
                  <a:gd name="T35" fmla="*/ 33 h 42"/>
                  <a:gd name="T36" fmla="*/ 2 w 41"/>
                  <a:gd name="T37" fmla="*/ 35 h 42"/>
                  <a:gd name="T38" fmla="*/ 0 w 41"/>
                  <a:gd name="T39" fmla="*/ 36 h 42"/>
                  <a:gd name="T40" fmla="*/ 2 w 41"/>
                  <a:gd name="T41" fmla="*/ 36 h 42"/>
                  <a:gd name="T42" fmla="*/ 3 w 41"/>
                  <a:gd name="T43" fmla="*/ 37 h 42"/>
                  <a:gd name="T44" fmla="*/ 5 w 41"/>
                  <a:gd name="T45" fmla="*/ 37 h 42"/>
                  <a:gd name="T46" fmla="*/ 7 w 41"/>
                  <a:gd name="T47" fmla="*/ 36 h 42"/>
                  <a:gd name="T48" fmla="*/ 8 w 41"/>
                  <a:gd name="T49" fmla="*/ 37 h 42"/>
                  <a:gd name="T50" fmla="*/ 9 w 41"/>
                  <a:gd name="T51" fmla="*/ 39 h 42"/>
                  <a:gd name="T52" fmla="*/ 9 w 41"/>
                  <a:gd name="T53" fmla="*/ 41 h 42"/>
                  <a:gd name="T54" fmla="*/ 10 w 41"/>
                  <a:gd name="T55" fmla="*/ 42 h 42"/>
                  <a:gd name="T56" fmla="*/ 12 w 41"/>
                  <a:gd name="T57" fmla="*/ 42 h 42"/>
                  <a:gd name="T58" fmla="*/ 13 w 41"/>
                  <a:gd name="T59" fmla="*/ 41 h 42"/>
                  <a:gd name="T60" fmla="*/ 14 w 41"/>
                  <a:gd name="T61" fmla="*/ 41 h 42"/>
                  <a:gd name="T62" fmla="*/ 15 w 41"/>
                  <a:gd name="T63" fmla="*/ 42 h 42"/>
                  <a:gd name="T64" fmla="*/ 16 w 41"/>
                  <a:gd name="T65" fmla="*/ 42 h 42"/>
                  <a:gd name="T66" fmla="*/ 17 w 41"/>
                  <a:gd name="T67" fmla="*/ 39 h 42"/>
                  <a:gd name="T68" fmla="*/ 18 w 41"/>
                  <a:gd name="T69" fmla="*/ 37 h 42"/>
                  <a:gd name="T70" fmla="*/ 19 w 41"/>
                  <a:gd name="T71" fmla="*/ 36 h 42"/>
                  <a:gd name="T72" fmla="*/ 20 w 41"/>
                  <a:gd name="T73" fmla="*/ 33 h 42"/>
                  <a:gd name="T74" fmla="*/ 23 w 41"/>
                  <a:gd name="T75" fmla="*/ 32 h 42"/>
                  <a:gd name="T76" fmla="*/ 25 w 41"/>
                  <a:gd name="T77" fmla="*/ 31 h 42"/>
                  <a:gd name="T78" fmla="*/ 27 w 41"/>
                  <a:gd name="T79" fmla="*/ 30 h 42"/>
                  <a:gd name="T80" fmla="*/ 28 w 41"/>
                  <a:gd name="T81" fmla="*/ 29 h 42"/>
                  <a:gd name="T82" fmla="*/ 30 w 41"/>
                  <a:gd name="T83" fmla="*/ 28 h 42"/>
                  <a:gd name="T84" fmla="*/ 31 w 41"/>
                  <a:gd name="T85" fmla="*/ 29 h 42"/>
                  <a:gd name="T86" fmla="*/ 33 w 41"/>
                  <a:gd name="T87" fmla="*/ 28 h 42"/>
                  <a:gd name="T88" fmla="*/ 35 w 41"/>
                  <a:gd name="T89" fmla="*/ 28 h 42"/>
                  <a:gd name="T90" fmla="*/ 38 w 41"/>
                  <a:gd name="T91" fmla="*/ 27 h 42"/>
                  <a:gd name="T92" fmla="*/ 40 w 41"/>
                  <a:gd name="T93" fmla="*/ 27 h 42"/>
                  <a:gd name="T94" fmla="*/ 41 w 41"/>
                  <a:gd name="T95" fmla="*/ 25 h 42"/>
                  <a:gd name="T96" fmla="*/ 41 w 41"/>
                  <a:gd name="T97" fmla="*/ 21 h 42"/>
                  <a:gd name="T98" fmla="*/ 41 w 41"/>
                  <a:gd name="T99" fmla="*/ 18 h 42"/>
                  <a:gd name="T100" fmla="*/ 41 w 41"/>
                  <a:gd name="T101" fmla="*/ 17 h 42"/>
                  <a:gd name="T102" fmla="*/ 39 w 41"/>
                  <a:gd name="T103" fmla="*/ 17 h 42"/>
                  <a:gd name="T104" fmla="*/ 38 w 41"/>
                  <a:gd name="T105" fmla="*/ 15 h 42"/>
                  <a:gd name="T106" fmla="*/ 37 w 41"/>
                  <a:gd name="T107" fmla="*/ 14 h 42"/>
                  <a:gd name="T108" fmla="*/ 35 w 41"/>
                  <a:gd name="T109" fmla="*/ 1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 h="42">
                    <a:moveTo>
                      <a:pt x="34" y="12"/>
                    </a:moveTo>
                    <a:cubicBezTo>
                      <a:pt x="34" y="12"/>
                      <a:pt x="34" y="12"/>
                      <a:pt x="34" y="12"/>
                    </a:cubicBezTo>
                    <a:cubicBezTo>
                      <a:pt x="34" y="12"/>
                      <a:pt x="34" y="11"/>
                      <a:pt x="34" y="11"/>
                    </a:cubicBezTo>
                    <a:cubicBezTo>
                      <a:pt x="19" y="0"/>
                      <a:pt x="19" y="0"/>
                      <a:pt x="19" y="0"/>
                    </a:cubicBezTo>
                    <a:cubicBezTo>
                      <a:pt x="19" y="0"/>
                      <a:pt x="19" y="0"/>
                      <a:pt x="19" y="0"/>
                    </a:cubicBezTo>
                    <a:cubicBezTo>
                      <a:pt x="15" y="0"/>
                      <a:pt x="15" y="0"/>
                      <a:pt x="15" y="0"/>
                    </a:cubicBezTo>
                    <a:cubicBezTo>
                      <a:pt x="15" y="7"/>
                      <a:pt x="15" y="7"/>
                      <a:pt x="15" y="7"/>
                    </a:cubicBezTo>
                    <a:cubicBezTo>
                      <a:pt x="16" y="16"/>
                      <a:pt x="16" y="16"/>
                      <a:pt x="16" y="16"/>
                    </a:cubicBezTo>
                    <a:cubicBezTo>
                      <a:pt x="16" y="16"/>
                      <a:pt x="16" y="19"/>
                      <a:pt x="16" y="21"/>
                    </a:cubicBezTo>
                    <a:cubicBezTo>
                      <a:pt x="16" y="23"/>
                      <a:pt x="16" y="24"/>
                      <a:pt x="16" y="24"/>
                    </a:cubicBezTo>
                    <a:cubicBezTo>
                      <a:pt x="17" y="24"/>
                      <a:pt x="17" y="24"/>
                      <a:pt x="17" y="24"/>
                    </a:cubicBezTo>
                    <a:cubicBezTo>
                      <a:pt x="17" y="25"/>
                      <a:pt x="18" y="25"/>
                      <a:pt x="18" y="25"/>
                    </a:cubicBezTo>
                    <a:cubicBezTo>
                      <a:pt x="18" y="26"/>
                      <a:pt x="17" y="26"/>
                      <a:pt x="17" y="26"/>
                    </a:cubicBezTo>
                    <a:cubicBezTo>
                      <a:pt x="17" y="26"/>
                      <a:pt x="17" y="27"/>
                      <a:pt x="17" y="27"/>
                    </a:cubicBezTo>
                    <a:cubicBezTo>
                      <a:pt x="17" y="27"/>
                      <a:pt x="17" y="27"/>
                      <a:pt x="17" y="27"/>
                    </a:cubicBezTo>
                    <a:cubicBezTo>
                      <a:pt x="16" y="27"/>
                      <a:pt x="16" y="27"/>
                      <a:pt x="16" y="27"/>
                    </a:cubicBezTo>
                    <a:cubicBezTo>
                      <a:pt x="8" y="27"/>
                      <a:pt x="8" y="27"/>
                      <a:pt x="8" y="27"/>
                    </a:cubicBezTo>
                    <a:cubicBezTo>
                      <a:pt x="8" y="27"/>
                      <a:pt x="7" y="26"/>
                      <a:pt x="7" y="26"/>
                    </a:cubicBezTo>
                    <a:cubicBezTo>
                      <a:pt x="7" y="26"/>
                      <a:pt x="7" y="27"/>
                      <a:pt x="6" y="27"/>
                    </a:cubicBezTo>
                    <a:cubicBezTo>
                      <a:pt x="6" y="27"/>
                      <a:pt x="6" y="27"/>
                      <a:pt x="6" y="27"/>
                    </a:cubicBezTo>
                    <a:cubicBezTo>
                      <a:pt x="5" y="27"/>
                      <a:pt x="5" y="27"/>
                      <a:pt x="5" y="27"/>
                    </a:cubicBezTo>
                    <a:cubicBezTo>
                      <a:pt x="5" y="27"/>
                      <a:pt x="4" y="27"/>
                      <a:pt x="4" y="27"/>
                    </a:cubicBezTo>
                    <a:cubicBezTo>
                      <a:pt x="4" y="27"/>
                      <a:pt x="4" y="27"/>
                      <a:pt x="3" y="27"/>
                    </a:cubicBezTo>
                    <a:cubicBezTo>
                      <a:pt x="3" y="28"/>
                      <a:pt x="3" y="28"/>
                      <a:pt x="3" y="28"/>
                    </a:cubicBezTo>
                    <a:cubicBezTo>
                      <a:pt x="2" y="28"/>
                      <a:pt x="3" y="27"/>
                      <a:pt x="2" y="27"/>
                    </a:cubicBezTo>
                    <a:cubicBezTo>
                      <a:pt x="2" y="27"/>
                      <a:pt x="2" y="27"/>
                      <a:pt x="1" y="27"/>
                    </a:cubicBezTo>
                    <a:cubicBezTo>
                      <a:pt x="1" y="27"/>
                      <a:pt x="1" y="27"/>
                      <a:pt x="1" y="27"/>
                    </a:cubicBezTo>
                    <a:cubicBezTo>
                      <a:pt x="1" y="27"/>
                      <a:pt x="1" y="27"/>
                      <a:pt x="1" y="28"/>
                    </a:cubicBezTo>
                    <a:cubicBezTo>
                      <a:pt x="1" y="28"/>
                      <a:pt x="1" y="28"/>
                      <a:pt x="1" y="29"/>
                    </a:cubicBezTo>
                    <a:cubicBezTo>
                      <a:pt x="1" y="29"/>
                      <a:pt x="0" y="29"/>
                      <a:pt x="0" y="29"/>
                    </a:cubicBezTo>
                    <a:cubicBezTo>
                      <a:pt x="0" y="29"/>
                      <a:pt x="0" y="29"/>
                      <a:pt x="0" y="29"/>
                    </a:cubicBezTo>
                    <a:cubicBezTo>
                      <a:pt x="0" y="29"/>
                      <a:pt x="0" y="29"/>
                      <a:pt x="0" y="30"/>
                    </a:cubicBezTo>
                    <a:cubicBezTo>
                      <a:pt x="0" y="30"/>
                      <a:pt x="0" y="30"/>
                      <a:pt x="0" y="31"/>
                    </a:cubicBezTo>
                    <a:cubicBezTo>
                      <a:pt x="0" y="31"/>
                      <a:pt x="0" y="31"/>
                      <a:pt x="0" y="32"/>
                    </a:cubicBezTo>
                    <a:cubicBezTo>
                      <a:pt x="0" y="32"/>
                      <a:pt x="0" y="32"/>
                      <a:pt x="0" y="33"/>
                    </a:cubicBezTo>
                    <a:cubicBezTo>
                      <a:pt x="1" y="33"/>
                      <a:pt x="1" y="33"/>
                      <a:pt x="1" y="33"/>
                    </a:cubicBezTo>
                    <a:cubicBezTo>
                      <a:pt x="2" y="34"/>
                      <a:pt x="2" y="34"/>
                      <a:pt x="2" y="34"/>
                    </a:cubicBezTo>
                    <a:cubicBezTo>
                      <a:pt x="2" y="35"/>
                      <a:pt x="2" y="35"/>
                      <a:pt x="2" y="35"/>
                    </a:cubicBezTo>
                    <a:cubicBezTo>
                      <a:pt x="1" y="36"/>
                      <a:pt x="1" y="36"/>
                      <a:pt x="1" y="36"/>
                    </a:cubicBezTo>
                    <a:cubicBezTo>
                      <a:pt x="0" y="36"/>
                      <a:pt x="0" y="36"/>
                      <a:pt x="0" y="36"/>
                    </a:cubicBezTo>
                    <a:cubicBezTo>
                      <a:pt x="1" y="36"/>
                      <a:pt x="1" y="36"/>
                      <a:pt x="1" y="36"/>
                    </a:cubicBezTo>
                    <a:cubicBezTo>
                      <a:pt x="2" y="36"/>
                      <a:pt x="2" y="36"/>
                      <a:pt x="2" y="36"/>
                    </a:cubicBezTo>
                    <a:cubicBezTo>
                      <a:pt x="2" y="36"/>
                      <a:pt x="3" y="36"/>
                      <a:pt x="3" y="37"/>
                    </a:cubicBezTo>
                    <a:cubicBezTo>
                      <a:pt x="3" y="37"/>
                      <a:pt x="3" y="37"/>
                      <a:pt x="3" y="37"/>
                    </a:cubicBezTo>
                    <a:cubicBezTo>
                      <a:pt x="4" y="37"/>
                      <a:pt x="4" y="37"/>
                      <a:pt x="4" y="36"/>
                    </a:cubicBezTo>
                    <a:cubicBezTo>
                      <a:pt x="4" y="36"/>
                      <a:pt x="5" y="37"/>
                      <a:pt x="5" y="37"/>
                    </a:cubicBezTo>
                    <a:cubicBezTo>
                      <a:pt x="6" y="37"/>
                      <a:pt x="6" y="36"/>
                      <a:pt x="6" y="36"/>
                    </a:cubicBezTo>
                    <a:cubicBezTo>
                      <a:pt x="7" y="36"/>
                      <a:pt x="7" y="35"/>
                      <a:pt x="7" y="36"/>
                    </a:cubicBezTo>
                    <a:cubicBezTo>
                      <a:pt x="7" y="36"/>
                      <a:pt x="8" y="36"/>
                      <a:pt x="8" y="36"/>
                    </a:cubicBezTo>
                    <a:cubicBezTo>
                      <a:pt x="8" y="37"/>
                      <a:pt x="8" y="37"/>
                      <a:pt x="8" y="37"/>
                    </a:cubicBezTo>
                    <a:cubicBezTo>
                      <a:pt x="8" y="38"/>
                      <a:pt x="8" y="38"/>
                      <a:pt x="9" y="38"/>
                    </a:cubicBezTo>
                    <a:cubicBezTo>
                      <a:pt x="9" y="39"/>
                      <a:pt x="8" y="39"/>
                      <a:pt x="9" y="39"/>
                    </a:cubicBezTo>
                    <a:cubicBezTo>
                      <a:pt x="9" y="40"/>
                      <a:pt x="9" y="40"/>
                      <a:pt x="9" y="40"/>
                    </a:cubicBezTo>
                    <a:cubicBezTo>
                      <a:pt x="10" y="40"/>
                      <a:pt x="9" y="40"/>
                      <a:pt x="9" y="41"/>
                    </a:cubicBezTo>
                    <a:cubicBezTo>
                      <a:pt x="9" y="41"/>
                      <a:pt x="10" y="41"/>
                      <a:pt x="10" y="42"/>
                    </a:cubicBezTo>
                    <a:cubicBezTo>
                      <a:pt x="10" y="42"/>
                      <a:pt x="10" y="42"/>
                      <a:pt x="10" y="42"/>
                    </a:cubicBezTo>
                    <a:cubicBezTo>
                      <a:pt x="10" y="42"/>
                      <a:pt x="11" y="41"/>
                      <a:pt x="11" y="41"/>
                    </a:cubicBezTo>
                    <a:cubicBezTo>
                      <a:pt x="11" y="41"/>
                      <a:pt x="11" y="42"/>
                      <a:pt x="12" y="42"/>
                    </a:cubicBezTo>
                    <a:cubicBezTo>
                      <a:pt x="12" y="42"/>
                      <a:pt x="12" y="42"/>
                      <a:pt x="13" y="42"/>
                    </a:cubicBezTo>
                    <a:cubicBezTo>
                      <a:pt x="13" y="42"/>
                      <a:pt x="13" y="41"/>
                      <a:pt x="13" y="41"/>
                    </a:cubicBezTo>
                    <a:cubicBezTo>
                      <a:pt x="14" y="41"/>
                      <a:pt x="14" y="41"/>
                      <a:pt x="14" y="41"/>
                    </a:cubicBezTo>
                    <a:cubicBezTo>
                      <a:pt x="14" y="41"/>
                      <a:pt x="14" y="41"/>
                      <a:pt x="14" y="41"/>
                    </a:cubicBezTo>
                    <a:cubicBezTo>
                      <a:pt x="15" y="41"/>
                      <a:pt x="14" y="41"/>
                      <a:pt x="14" y="42"/>
                    </a:cubicBezTo>
                    <a:cubicBezTo>
                      <a:pt x="15" y="42"/>
                      <a:pt x="15" y="42"/>
                      <a:pt x="15" y="42"/>
                    </a:cubicBezTo>
                    <a:cubicBezTo>
                      <a:pt x="16" y="42"/>
                      <a:pt x="16" y="42"/>
                      <a:pt x="16" y="41"/>
                    </a:cubicBezTo>
                    <a:cubicBezTo>
                      <a:pt x="16" y="42"/>
                      <a:pt x="16" y="42"/>
                      <a:pt x="16" y="42"/>
                    </a:cubicBezTo>
                    <a:cubicBezTo>
                      <a:pt x="16" y="41"/>
                      <a:pt x="16" y="40"/>
                      <a:pt x="17" y="40"/>
                    </a:cubicBezTo>
                    <a:cubicBezTo>
                      <a:pt x="17" y="39"/>
                      <a:pt x="17" y="39"/>
                      <a:pt x="17" y="39"/>
                    </a:cubicBezTo>
                    <a:cubicBezTo>
                      <a:pt x="17" y="39"/>
                      <a:pt x="17" y="38"/>
                      <a:pt x="17" y="38"/>
                    </a:cubicBezTo>
                    <a:cubicBezTo>
                      <a:pt x="17" y="37"/>
                      <a:pt x="17" y="37"/>
                      <a:pt x="18" y="37"/>
                    </a:cubicBezTo>
                    <a:cubicBezTo>
                      <a:pt x="18" y="37"/>
                      <a:pt x="18" y="37"/>
                      <a:pt x="19" y="37"/>
                    </a:cubicBezTo>
                    <a:cubicBezTo>
                      <a:pt x="19" y="37"/>
                      <a:pt x="19" y="36"/>
                      <a:pt x="19" y="36"/>
                    </a:cubicBezTo>
                    <a:cubicBezTo>
                      <a:pt x="19" y="35"/>
                      <a:pt x="19" y="35"/>
                      <a:pt x="19" y="34"/>
                    </a:cubicBezTo>
                    <a:cubicBezTo>
                      <a:pt x="19" y="34"/>
                      <a:pt x="20" y="34"/>
                      <a:pt x="20" y="33"/>
                    </a:cubicBezTo>
                    <a:cubicBezTo>
                      <a:pt x="20" y="33"/>
                      <a:pt x="20" y="32"/>
                      <a:pt x="21" y="32"/>
                    </a:cubicBezTo>
                    <a:cubicBezTo>
                      <a:pt x="22" y="32"/>
                      <a:pt x="22" y="32"/>
                      <a:pt x="23" y="32"/>
                    </a:cubicBezTo>
                    <a:cubicBezTo>
                      <a:pt x="23" y="32"/>
                      <a:pt x="24" y="32"/>
                      <a:pt x="24" y="32"/>
                    </a:cubicBezTo>
                    <a:cubicBezTo>
                      <a:pt x="24" y="32"/>
                      <a:pt x="24" y="32"/>
                      <a:pt x="25" y="31"/>
                    </a:cubicBezTo>
                    <a:cubicBezTo>
                      <a:pt x="26" y="30"/>
                      <a:pt x="26" y="30"/>
                      <a:pt x="26" y="30"/>
                    </a:cubicBezTo>
                    <a:cubicBezTo>
                      <a:pt x="26" y="30"/>
                      <a:pt x="26" y="30"/>
                      <a:pt x="27" y="30"/>
                    </a:cubicBezTo>
                    <a:cubicBezTo>
                      <a:pt x="27" y="29"/>
                      <a:pt x="27" y="29"/>
                      <a:pt x="27" y="29"/>
                    </a:cubicBezTo>
                    <a:cubicBezTo>
                      <a:pt x="28" y="29"/>
                      <a:pt x="28" y="29"/>
                      <a:pt x="28" y="29"/>
                    </a:cubicBezTo>
                    <a:cubicBezTo>
                      <a:pt x="28" y="29"/>
                      <a:pt x="28" y="28"/>
                      <a:pt x="29" y="28"/>
                    </a:cubicBezTo>
                    <a:cubicBezTo>
                      <a:pt x="29" y="28"/>
                      <a:pt x="29" y="28"/>
                      <a:pt x="30" y="28"/>
                    </a:cubicBezTo>
                    <a:cubicBezTo>
                      <a:pt x="30" y="29"/>
                      <a:pt x="31" y="29"/>
                      <a:pt x="31" y="29"/>
                    </a:cubicBezTo>
                    <a:cubicBezTo>
                      <a:pt x="31" y="29"/>
                      <a:pt x="31" y="29"/>
                      <a:pt x="31" y="29"/>
                    </a:cubicBezTo>
                    <a:cubicBezTo>
                      <a:pt x="32" y="29"/>
                      <a:pt x="32" y="29"/>
                      <a:pt x="32" y="29"/>
                    </a:cubicBezTo>
                    <a:cubicBezTo>
                      <a:pt x="33" y="29"/>
                      <a:pt x="33" y="29"/>
                      <a:pt x="33" y="28"/>
                    </a:cubicBezTo>
                    <a:cubicBezTo>
                      <a:pt x="34" y="28"/>
                      <a:pt x="34" y="28"/>
                      <a:pt x="34" y="28"/>
                    </a:cubicBezTo>
                    <a:cubicBezTo>
                      <a:pt x="34" y="28"/>
                      <a:pt x="35" y="28"/>
                      <a:pt x="35" y="28"/>
                    </a:cubicBezTo>
                    <a:cubicBezTo>
                      <a:pt x="36" y="28"/>
                      <a:pt x="36" y="28"/>
                      <a:pt x="37" y="28"/>
                    </a:cubicBezTo>
                    <a:cubicBezTo>
                      <a:pt x="37" y="28"/>
                      <a:pt x="37" y="27"/>
                      <a:pt x="38" y="27"/>
                    </a:cubicBezTo>
                    <a:cubicBezTo>
                      <a:pt x="38" y="27"/>
                      <a:pt x="39" y="28"/>
                      <a:pt x="39" y="28"/>
                    </a:cubicBezTo>
                    <a:cubicBezTo>
                      <a:pt x="39" y="27"/>
                      <a:pt x="40" y="27"/>
                      <a:pt x="40" y="27"/>
                    </a:cubicBezTo>
                    <a:cubicBezTo>
                      <a:pt x="40" y="27"/>
                      <a:pt x="40" y="27"/>
                      <a:pt x="40" y="26"/>
                    </a:cubicBezTo>
                    <a:cubicBezTo>
                      <a:pt x="41" y="26"/>
                      <a:pt x="41" y="26"/>
                      <a:pt x="41" y="25"/>
                    </a:cubicBezTo>
                    <a:cubicBezTo>
                      <a:pt x="41" y="25"/>
                      <a:pt x="41" y="24"/>
                      <a:pt x="41" y="24"/>
                    </a:cubicBezTo>
                    <a:cubicBezTo>
                      <a:pt x="41" y="23"/>
                      <a:pt x="41" y="22"/>
                      <a:pt x="41" y="21"/>
                    </a:cubicBezTo>
                    <a:cubicBezTo>
                      <a:pt x="41" y="21"/>
                      <a:pt x="41" y="21"/>
                      <a:pt x="41" y="21"/>
                    </a:cubicBezTo>
                    <a:cubicBezTo>
                      <a:pt x="41" y="20"/>
                      <a:pt x="41" y="19"/>
                      <a:pt x="41" y="18"/>
                    </a:cubicBezTo>
                    <a:cubicBezTo>
                      <a:pt x="41" y="18"/>
                      <a:pt x="41" y="18"/>
                      <a:pt x="41" y="17"/>
                    </a:cubicBezTo>
                    <a:cubicBezTo>
                      <a:pt x="41" y="17"/>
                      <a:pt x="41" y="17"/>
                      <a:pt x="41" y="17"/>
                    </a:cubicBezTo>
                    <a:cubicBezTo>
                      <a:pt x="40" y="17"/>
                      <a:pt x="40" y="17"/>
                      <a:pt x="39" y="17"/>
                    </a:cubicBezTo>
                    <a:cubicBezTo>
                      <a:pt x="39" y="17"/>
                      <a:pt x="39" y="17"/>
                      <a:pt x="39" y="17"/>
                    </a:cubicBezTo>
                    <a:cubicBezTo>
                      <a:pt x="38" y="17"/>
                      <a:pt x="39" y="16"/>
                      <a:pt x="39" y="16"/>
                    </a:cubicBezTo>
                    <a:cubicBezTo>
                      <a:pt x="39" y="16"/>
                      <a:pt x="39" y="15"/>
                      <a:pt x="38" y="15"/>
                    </a:cubicBezTo>
                    <a:cubicBezTo>
                      <a:pt x="38" y="14"/>
                      <a:pt x="38" y="14"/>
                      <a:pt x="37" y="14"/>
                    </a:cubicBezTo>
                    <a:cubicBezTo>
                      <a:pt x="37" y="14"/>
                      <a:pt x="37" y="15"/>
                      <a:pt x="37" y="14"/>
                    </a:cubicBezTo>
                    <a:cubicBezTo>
                      <a:pt x="36" y="14"/>
                      <a:pt x="36" y="14"/>
                      <a:pt x="36" y="13"/>
                    </a:cubicBezTo>
                    <a:cubicBezTo>
                      <a:pt x="35" y="13"/>
                      <a:pt x="35" y="13"/>
                      <a:pt x="35" y="13"/>
                    </a:cubicBezTo>
                    <a:cubicBezTo>
                      <a:pt x="35" y="13"/>
                      <a:pt x="35" y="13"/>
                      <a:pt x="34" y="1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1" name="Freeform 458"/>
              <p:cNvSpPr>
                <a:spLocks/>
              </p:cNvSpPr>
              <p:nvPr/>
            </p:nvSpPr>
            <p:spPr bwMode="auto">
              <a:xfrm>
                <a:off x="3740151" y="2686051"/>
                <a:ext cx="87313" cy="53975"/>
              </a:xfrm>
              <a:custGeom>
                <a:avLst/>
                <a:gdLst>
                  <a:gd name="T0" fmla="*/ 1 w 8"/>
                  <a:gd name="T1" fmla="*/ 2 h 5"/>
                  <a:gd name="T2" fmla="*/ 2 w 8"/>
                  <a:gd name="T3" fmla="*/ 2 h 5"/>
                  <a:gd name="T4" fmla="*/ 3 w 8"/>
                  <a:gd name="T5" fmla="*/ 3 h 5"/>
                  <a:gd name="T6" fmla="*/ 4 w 8"/>
                  <a:gd name="T7" fmla="*/ 4 h 5"/>
                  <a:gd name="T8" fmla="*/ 4 w 8"/>
                  <a:gd name="T9" fmla="*/ 5 h 5"/>
                  <a:gd name="T10" fmla="*/ 4 w 8"/>
                  <a:gd name="T11" fmla="*/ 5 h 5"/>
                  <a:gd name="T12" fmla="*/ 5 w 8"/>
                  <a:gd name="T13" fmla="*/ 4 h 5"/>
                  <a:gd name="T14" fmla="*/ 6 w 8"/>
                  <a:gd name="T15" fmla="*/ 3 h 5"/>
                  <a:gd name="T16" fmla="*/ 6 w 8"/>
                  <a:gd name="T17" fmla="*/ 3 h 5"/>
                  <a:gd name="T18" fmla="*/ 7 w 8"/>
                  <a:gd name="T19" fmla="*/ 3 h 5"/>
                  <a:gd name="T20" fmla="*/ 8 w 8"/>
                  <a:gd name="T21" fmla="*/ 2 h 5"/>
                  <a:gd name="T22" fmla="*/ 8 w 8"/>
                  <a:gd name="T23" fmla="*/ 1 h 5"/>
                  <a:gd name="T24" fmla="*/ 8 w 8"/>
                  <a:gd name="T25" fmla="*/ 0 h 5"/>
                  <a:gd name="T26" fmla="*/ 8 w 8"/>
                  <a:gd name="T27" fmla="*/ 0 h 5"/>
                  <a:gd name="T28" fmla="*/ 8 w 8"/>
                  <a:gd name="T29" fmla="*/ 0 h 5"/>
                  <a:gd name="T30" fmla="*/ 6 w 8"/>
                  <a:gd name="T31" fmla="*/ 0 h 5"/>
                  <a:gd name="T32" fmla="*/ 4 w 8"/>
                  <a:gd name="T33" fmla="*/ 0 h 5"/>
                  <a:gd name="T34" fmla="*/ 4 w 8"/>
                  <a:gd name="T35" fmla="*/ 0 h 5"/>
                  <a:gd name="T36" fmla="*/ 3 w 8"/>
                  <a:gd name="T37" fmla="*/ 1 h 5"/>
                  <a:gd name="T38" fmla="*/ 2 w 8"/>
                  <a:gd name="T39" fmla="*/ 1 h 5"/>
                  <a:gd name="T40" fmla="*/ 0 w 8"/>
                  <a:gd name="T41" fmla="*/ 1 h 5"/>
                  <a:gd name="T42" fmla="*/ 0 w 8"/>
                  <a:gd name="T43" fmla="*/ 1 h 5"/>
                  <a:gd name="T44" fmla="*/ 1 w 8"/>
                  <a:gd name="T4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5">
                    <a:moveTo>
                      <a:pt x="1" y="2"/>
                    </a:moveTo>
                    <a:cubicBezTo>
                      <a:pt x="2" y="2"/>
                      <a:pt x="2" y="2"/>
                      <a:pt x="2" y="2"/>
                    </a:cubicBezTo>
                    <a:cubicBezTo>
                      <a:pt x="3" y="2"/>
                      <a:pt x="3" y="2"/>
                      <a:pt x="3" y="3"/>
                    </a:cubicBezTo>
                    <a:cubicBezTo>
                      <a:pt x="4" y="4"/>
                      <a:pt x="4" y="4"/>
                      <a:pt x="4" y="4"/>
                    </a:cubicBezTo>
                    <a:cubicBezTo>
                      <a:pt x="4" y="5"/>
                      <a:pt x="4" y="5"/>
                      <a:pt x="4" y="5"/>
                    </a:cubicBezTo>
                    <a:cubicBezTo>
                      <a:pt x="4" y="5"/>
                      <a:pt x="4" y="5"/>
                      <a:pt x="4" y="5"/>
                    </a:cubicBezTo>
                    <a:cubicBezTo>
                      <a:pt x="4" y="4"/>
                      <a:pt x="4" y="4"/>
                      <a:pt x="5" y="4"/>
                    </a:cubicBezTo>
                    <a:cubicBezTo>
                      <a:pt x="5" y="3"/>
                      <a:pt x="5" y="3"/>
                      <a:pt x="6" y="3"/>
                    </a:cubicBezTo>
                    <a:cubicBezTo>
                      <a:pt x="6" y="3"/>
                      <a:pt x="6" y="3"/>
                      <a:pt x="6" y="3"/>
                    </a:cubicBezTo>
                    <a:cubicBezTo>
                      <a:pt x="7" y="3"/>
                      <a:pt x="7" y="3"/>
                      <a:pt x="7" y="3"/>
                    </a:cubicBezTo>
                    <a:cubicBezTo>
                      <a:pt x="8" y="2"/>
                      <a:pt x="8" y="2"/>
                      <a:pt x="8" y="2"/>
                    </a:cubicBezTo>
                    <a:cubicBezTo>
                      <a:pt x="8" y="2"/>
                      <a:pt x="7" y="1"/>
                      <a:pt x="8" y="1"/>
                    </a:cubicBezTo>
                    <a:cubicBezTo>
                      <a:pt x="8" y="1"/>
                      <a:pt x="8" y="1"/>
                      <a:pt x="8" y="0"/>
                    </a:cubicBezTo>
                    <a:cubicBezTo>
                      <a:pt x="8" y="0"/>
                      <a:pt x="8" y="0"/>
                      <a:pt x="8" y="0"/>
                    </a:cubicBezTo>
                    <a:cubicBezTo>
                      <a:pt x="8" y="0"/>
                      <a:pt x="8" y="0"/>
                      <a:pt x="8" y="0"/>
                    </a:cubicBezTo>
                    <a:cubicBezTo>
                      <a:pt x="7" y="0"/>
                      <a:pt x="7" y="0"/>
                      <a:pt x="6" y="0"/>
                    </a:cubicBezTo>
                    <a:cubicBezTo>
                      <a:pt x="6" y="0"/>
                      <a:pt x="5" y="0"/>
                      <a:pt x="4" y="0"/>
                    </a:cubicBezTo>
                    <a:cubicBezTo>
                      <a:pt x="4" y="0"/>
                      <a:pt x="4" y="0"/>
                      <a:pt x="4" y="0"/>
                    </a:cubicBezTo>
                    <a:cubicBezTo>
                      <a:pt x="3" y="0"/>
                      <a:pt x="3" y="1"/>
                      <a:pt x="3" y="1"/>
                    </a:cubicBezTo>
                    <a:cubicBezTo>
                      <a:pt x="2" y="1"/>
                      <a:pt x="2" y="1"/>
                      <a:pt x="2" y="1"/>
                    </a:cubicBezTo>
                    <a:cubicBezTo>
                      <a:pt x="1" y="1"/>
                      <a:pt x="1" y="1"/>
                      <a:pt x="0" y="1"/>
                    </a:cubicBezTo>
                    <a:cubicBezTo>
                      <a:pt x="0" y="1"/>
                      <a:pt x="0" y="1"/>
                      <a:pt x="0" y="1"/>
                    </a:cubicBezTo>
                    <a:cubicBezTo>
                      <a:pt x="1" y="1"/>
                      <a:pt x="1" y="2"/>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2" name="Freeform 459"/>
              <p:cNvSpPr>
                <a:spLocks/>
              </p:cNvSpPr>
              <p:nvPr/>
            </p:nvSpPr>
            <p:spPr bwMode="auto">
              <a:xfrm>
                <a:off x="4225926" y="2697164"/>
                <a:ext cx="76200" cy="184150"/>
              </a:xfrm>
              <a:custGeom>
                <a:avLst/>
                <a:gdLst>
                  <a:gd name="T0" fmla="*/ 6 w 7"/>
                  <a:gd name="T1" fmla="*/ 7 h 17"/>
                  <a:gd name="T2" fmla="*/ 6 w 7"/>
                  <a:gd name="T3" fmla="*/ 7 h 17"/>
                  <a:gd name="T4" fmla="*/ 6 w 7"/>
                  <a:gd name="T5" fmla="*/ 6 h 17"/>
                  <a:gd name="T6" fmla="*/ 7 w 7"/>
                  <a:gd name="T7" fmla="*/ 5 h 17"/>
                  <a:gd name="T8" fmla="*/ 6 w 7"/>
                  <a:gd name="T9" fmla="*/ 4 h 17"/>
                  <a:gd name="T10" fmla="*/ 6 w 7"/>
                  <a:gd name="T11" fmla="*/ 2 h 17"/>
                  <a:gd name="T12" fmla="*/ 6 w 7"/>
                  <a:gd name="T13" fmla="*/ 1 h 17"/>
                  <a:gd name="T14" fmla="*/ 6 w 7"/>
                  <a:gd name="T15" fmla="*/ 1 h 17"/>
                  <a:gd name="T16" fmla="*/ 5 w 7"/>
                  <a:gd name="T17" fmla="*/ 1 h 17"/>
                  <a:gd name="T18" fmla="*/ 5 w 7"/>
                  <a:gd name="T19" fmla="*/ 0 h 17"/>
                  <a:gd name="T20" fmla="*/ 4 w 7"/>
                  <a:gd name="T21" fmla="*/ 0 h 17"/>
                  <a:gd name="T22" fmla="*/ 3 w 7"/>
                  <a:gd name="T23" fmla="*/ 1 h 17"/>
                  <a:gd name="T24" fmla="*/ 3 w 7"/>
                  <a:gd name="T25" fmla="*/ 0 h 17"/>
                  <a:gd name="T26" fmla="*/ 3 w 7"/>
                  <a:gd name="T27" fmla="*/ 2 h 17"/>
                  <a:gd name="T28" fmla="*/ 2 w 7"/>
                  <a:gd name="T29" fmla="*/ 3 h 17"/>
                  <a:gd name="T30" fmla="*/ 1 w 7"/>
                  <a:gd name="T31" fmla="*/ 3 h 17"/>
                  <a:gd name="T32" fmla="*/ 0 w 7"/>
                  <a:gd name="T33" fmla="*/ 3 h 17"/>
                  <a:gd name="T34" fmla="*/ 0 w 7"/>
                  <a:gd name="T35" fmla="*/ 4 h 17"/>
                  <a:gd name="T36" fmla="*/ 0 w 7"/>
                  <a:gd name="T37" fmla="*/ 4 h 17"/>
                  <a:gd name="T38" fmla="*/ 0 w 7"/>
                  <a:gd name="T39" fmla="*/ 4 h 17"/>
                  <a:gd name="T40" fmla="*/ 0 w 7"/>
                  <a:gd name="T41" fmla="*/ 5 h 17"/>
                  <a:gd name="T42" fmla="*/ 1 w 7"/>
                  <a:gd name="T43" fmla="*/ 6 h 17"/>
                  <a:gd name="T44" fmla="*/ 2 w 7"/>
                  <a:gd name="T45" fmla="*/ 7 h 17"/>
                  <a:gd name="T46" fmla="*/ 2 w 7"/>
                  <a:gd name="T47" fmla="*/ 9 h 17"/>
                  <a:gd name="T48" fmla="*/ 2 w 7"/>
                  <a:gd name="T49" fmla="*/ 10 h 17"/>
                  <a:gd name="T50" fmla="*/ 2 w 7"/>
                  <a:gd name="T51" fmla="*/ 12 h 17"/>
                  <a:gd name="T52" fmla="*/ 2 w 7"/>
                  <a:gd name="T53" fmla="*/ 14 h 17"/>
                  <a:gd name="T54" fmla="*/ 2 w 7"/>
                  <a:gd name="T55" fmla="*/ 16 h 17"/>
                  <a:gd name="T56" fmla="*/ 2 w 7"/>
                  <a:gd name="T57" fmla="*/ 17 h 17"/>
                  <a:gd name="T58" fmla="*/ 2 w 7"/>
                  <a:gd name="T59" fmla="*/ 17 h 17"/>
                  <a:gd name="T60" fmla="*/ 3 w 7"/>
                  <a:gd name="T61" fmla="*/ 17 h 17"/>
                  <a:gd name="T62" fmla="*/ 4 w 7"/>
                  <a:gd name="T63" fmla="*/ 17 h 17"/>
                  <a:gd name="T64" fmla="*/ 4 w 7"/>
                  <a:gd name="T65" fmla="*/ 17 h 17"/>
                  <a:gd name="T66" fmla="*/ 4 w 7"/>
                  <a:gd name="T67" fmla="*/ 15 h 17"/>
                  <a:gd name="T68" fmla="*/ 4 w 7"/>
                  <a:gd name="T69" fmla="*/ 14 h 17"/>
                  <a:gd name="T70" fmla="*/ 4 w 7"/>
                  <a:gd name="T71" fmla="*/ 12 h 17"/>
                  <a:gd name="T72" fmla="*/ 4 w 7"/>
                  <a:gd name="T73" fmla="*/ 10 h 17"/>
                  <a:gd name="T74" fmla="*/ 5 w 7"/>
                  <a:gd name="T75" fmla="*/ 9 h 17"/>
                  <a:gd name="T76" fmla="*/ 5 w 7"/>
                  <a:gd name="T77" fmla="*/ 8 h 17"/>
                  <a:gd name="T78" fmla="*/ 6 w 7"/>
                  <a:gd name="T79"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 h="17">
                    <a:moveTo>
                      <a:pt x="6" y="7"/>
                    </a:moveTo>
                    <a:cubicBezTo>
                      <a:pt x="6" y="7"/>
                      <a:pt x="6" y="7"/>
                      <a:pt x="6" y="7"/>
                    </a:cubicBezTo>
                    <a:cubicBezTo>
                      <a:pt x="6" y="6"/>
                      <a:pt x="6" y="6"/>
                      <a:pt x="6" y="6"/>
                    </a:cubicBezTo>
                    <a:cubicBezTo>
                      <a:pt x="7" y="5"/>
                      <a:pt x="7" y="5"/>
                      <a:pt x="7" y="5"/>
                    </a:cubicBezTo>
                    <a:cubicBezTo>
                      <a:pt x="7" y="4"/>
                      <a:pt x="7" y="4"/>
                      <a:pt x="6" y="4"/>
                    </a:cubicBezTo>
                    <a:cubicBezTo>
                      <a:pt x="6" y="3"/>
                      <a:pt x="6" y="3"/>
                      <a:pt x="6" y="2"/>
                    </a:cubicBezTo>
                    <a:cubicBezTo>
                      <a:pt x="6" y="2"/>
                      <a:pt x="6" y="2"/>
                      <a:pt x="6" y="1"/>
                    </a:cubicBezTo>
                    <a:cubicBezTo>
                      <a:pt x="6" y="1"/>
                      <a:pt x="6" y="1"/>
                      <a:pt x="6" y="1"/>
                    </a:cubicBezTo>
                    <a:cubicBezTo>
                      <a:pt x="6" y="1"/>
                      <a:pt x="6" y="1"/>
                      <a:pt x="5" y="1"/>
                    </a:cubicBezTo>
                    <a:cubicBezTo>
                      <a:pt x="5" y="1"/>
                      <a:pt x="5" y="0"/>
                      <a:pt x="5" y="0"/>
                    </a:cubicBezTo>
                    <a:cubicBezTo>
                      <a:pt x="4" y="0"/>
                      <a:pt x="4" y="0"/>
                      <a:pt x="4" y="0"/>
                    </a:cubicBezTo>
                    <a:cubicBezTo>
                      <a:pt x="4" y="0"/>
                      <a:pt x="3" y="0"/>
                      <a:pt x="3" y="1"/>
                    </a:cubicBezTo>
                    <a:cubicBezTo>
                      <a:pt x="3" y="0"/>
                      <a:pt x="3" y="0"/>
                      <a:pt x="3" y="0"/>
                    </a:cubicBezTo>
                    <a:cubicBezTo>
                      <a:pt x="3" y="1"/>
                      <a:pt x="3" y="1"/>
                      <a:pt x="3" y="2"/>
                    </a:cubicBezTo>
                    <a:cubicBezTo>
                      <a:pt x="3" y="2"/>
                      <a:pt x="3" y="2"/>
                      <a:pt x="2" y="3"/>
                    </a:cubicBezTo>
                    <a:cubicBezTo>
                      <a:pt x="2" y="3"/>
                      <a:pt x="2" y="3"/>
                      <a:pt x="1" y="3"/>
                    </a:cubicBezTo>
                    <a:cubicBezTo>
                      <a:pt x="1" y="3"/>
                      <a:pt x="1" y="3"/>
                      <a:pt x="0" y="3"/>
                    </a:cubicBezTo>
                    <a:cubicBezTo>
                      <a:pt x="0" y="3"/>
                      <a:pt x="0" y="3"/>
                      <a:pt x="0" y="4"/>
                    </a:cubicBezTo>
                    <a:cubicBezTo>
                      <a:pt x="0" y="4"/>
                      <a:pt x="0" y="4"/>
                      <a:pt x="0" y="4"/>
                    </a:cubicBezTo>
                    <a:cubicBezTo>
                      <a:pt x="0" y="4"/>
                      <a:pt x="0" y="4"/>
                      <a:pt x="0" y="4"/>
                    </a:cubicBezTo>
                    <a:cubicBezTo>
                      <a:pt x="0" y="5"/>
                      <a:pt x="0" y="5"/>
                      <a:pt x="0" y="5"/>
                    </a:cubicBezTo>
                    <a:cubicBezTo>
                      <a:pt x="1" y="6"/>
                      <a:pt x="1" y="6"/>
                      <a:pt x="1" y="6"/>
                    </a:cubicBezTo>
                    <a:cubicBezTo>
                      <a:pt x="1" y="7"/>
                      <a:pt x="2" y="7"/>
                      <a:pt x="2" y="7"/>
                    </a:cubicBezTo>
                    <a:cubicBezTo>
                      <a:pt x="2" y="8"/>
                      <a:pt x="1" y="8"/>
                      <a:pt x="2" y="9"/>
                    </a:cubicBezTo>
                    <a:cubicBezTo>
                      <a:pt x="2" y="9"/>
                      <a:pt x="2" y="9"/>
                      <a:pt x="2" y="10"/>
                    </a:cubicBezTo>
                    <a:cubicBezTo>
                      <a:pt x="2" y="11"/>
                      <a:pt x="2" y="11"/>
                      <a:pt x="2" y="12"/>
                    </a:cubicBezTo>
                    <a:cubicBezTo>
                      <a:pt x="2" y="13"/>
                      <a:pt x="2" y="13"/>
                      <a:pt x="2" y="14"/>
                    </a:cubicBezTo>
                    <a:cubicBezTo>
                      <a:pt x="2" y="15"/>
                      <a:pt x="2" y="15"/>
                      <a:pt x="2" y="16"/>
                    </a:cubicBezTo>
                    <a:cubicBezTo>
                      <a:pt x="2" y="16"/>
                      <a:pt x="2" y="17"/>
                      <a:pt x="2" y="17"/>
                    </a:cubicBezTo>
                    <a:cubicBezTo>
                      <a:pt x="2" y="17"/>
                      <a:pt x="2" y="17"/>
                      <a:pt x="2" y="17"/>
                    </a:cubicBezTo>
                    <a:cubicBezTo>
                      <a:pt x="2" y="17"/>
                      <a:pt x="3" y="17"/>
                      <a:pt x="3" y="17"/>
                    </a:cubicBezTo>
                    <a:cubicBezTo>
                      <a:pt x="3" y="17"/>
                      <a:pt x="4" y="17"/>
                      <a:pt x="4" y="17"/>
                    </a:cubicBezTo>
                    <a:cubicBezTo>
                      <a:pt x="4" y="17"/>
                      <a:pt x="4" y="17"/>
                      <a:pt x="4" y="17"/>
                    </a:cubicBezTo>
                    <a:cubicBezTo>
                      <a:pt x="4" y="16"/>
                      <a:pt x="4" y="16"/>
                      <a:pt x="4" y="15"/>
                    </a:cubicBezTo>
                    <a:cubicBezTo>
                      <a:pt x="4" y="15"/>
                      <a:pt x="4" y="14"/>
                      <a:pt x="4" y="14"/>
                    </a:cubicBezTo>
                    <a:cubicBezTo>
                      <a:pt x="4" y="13"/>
                      <a:pt x="4" y="12"/>
                      <a:pt x="4" y="12"/>
                    </a:cubicBezTo>
                    <a:cubicBezTo>
                      <a:pt x="4" y="11"/>
                      <a:pt x="4" y="10"/>
                      <a:pt x="4" y="10"/>
                    </a:cubicBezTo>
                    <a:cubicBezTo>
                      <a:pt x="4" y="9"/>
                      <a:pt x="5" y="9"/>
                      <a:pt x="5" y="9"/>
                    </a:cubicBezTo>
                    <a:cubicBezTo>
                      <a:pt x="5" y="9"/>
                      <a:pt x="5" y="9"/>
                      <a:pt x="5" y="8"/>
                    </a:cubicBezTo>
                    <a:cubicBezTo>
                      <a:pt x="5" y="8"/>
                      <a:pt x="5" y="8"/>
                      <a:pt x="6"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3" name="Freeform 460"/>
              <p:cNvSpPr>
                <a:spLocks/>
              </p:cNvSpPr>
              <p:nvPr/>
            </p:nvSpPr>
            <p:spPr bwMode="auto">
              <a:xfrm>
                <a:off x="4529139" y="2913064"/>
                <a:ext cx="517525" cy="573088"/>
              </a:xfrm>
              <a:custGeom>
                <a:avLst/>
                <a:gdLst>
                  <a:gd name="T0" fmla="*/ 1 w 48"/>
                  <a:gd name="T1" fmla="*/ 33 h 53"/>
                  <a:gd name="T2" fmla="*/ 3 w 48"/>
                  <a:gd name="T3" fmla="*/ 32 h 53"/>
                  <a:gd name="T4" fmla="*/ 8 w 48"/>
                  <a:gd name="T5" fmla="*/ 32 h 53"/>
                  <a:gd name="T6" fmla="*/ 11 w 48"/>
                  <a:gd name="T7" fmla="*/ 33 h 53"/>
                  <a:gd name="T8" fmla="*/ 12 w 48"/>
                  <a:gd name="T9" fmla="*/ 36 h 53"/>
                  <a:gd name="T10" fmla="*/ 14 w 48"/>
                  <a:gd name="T11" fmla="*/ 39 h 53"/>
                  <a:gd name="T12" fmla="*/ 17 w 48"/>
                  <a:gd name="T13" fmla="*/ 38 h 53"/>
                  <a:gd name="T14" fmla="*/ 18 w 48"/>
                  <a:gd name="T15" fmla="*/ 36 h 53"/>
                  <a:gd name="T16" fmla="*/ 21 w 48"/>
                  <a:gd name="T17" fmla="*/ 36 h 53"/>
                  <a:gd name="T18" fmla="*/ 24 w 48"/>
                  <a:gd name="T19" fmla="*/ 36 h 53"/>
                  <a:gd name="T20" fmla="*/ 24 w 48"/>
                  <a:gd name="T21" fmla="*/ 39 h 53"/>
                  <a:gd name="T22" fmla="*/ 24 w 48"/>
                  <a:gd name="T23" fmla="*/ 43 h 53"/>
                  <a:gd name="T24" fmla="*/ 25 w 48"/>
                  <a:gd name="T25" fmla="*/ 47 h 53"/>
                  <a:gd name="T26" fmla="*/ 27 w 48"/>
                  <a:gd name="T27" fmla="*/ 47 h 53"/>
                  <a:gd name="T28" fmla="*/ 30 w 48"/>
                  <a:gd name="T29" fmla="*/ 47 h 53"/>
                  <a:gd name="T30" fmla="*/ 32 w 48"/>
                  <a:gd name="T31" fmla="*/ 48 h 53"/>
                  <a:gd name="T32" fmla="*/ 34 w 48"/>
                  <a:gd name="T33" fmla="*/ 49 h 53"/>
                  <a:gd name="T34" fmla="*/ 37 w 48"/>
                  <a:gd name="T35" fmla="*/ 49 h 53"/>
                  <a:gd name="T36" fmla="*/ 39 w 48"/>
                  <a:gd name="T37" fmla="*/ 51 h 53"/>
                  <a:gd name="T38" fmla="*/ 42 w 48"/>
                  <a:gd name="T39" fmla="*/ 52 h 53"/>
                  <a:gd name="T40" fmla="*/ 40 w 48"/>
                  <a:gd name="T41" fmla="*/ 47 h 53"/>
                  <a:gd name="T42" fmla="*/ 41 w 48"/>
                  <a:gd name="T43" fmla="*/ 44 h 53"/>
                  <a:gd name="T44" fmla="*/ 41 w 48"/>
                  <a:gd name="T45" fmla="*/ 41 h 53"/>
                  <a:gd name="T46" fmla="*/ 43 w 48"/>
                  <a:gd name="T47" fmla="*/ 39 h 53"/>
                  <a:gd name="T48" fmla="*/ 46 w 48"/>
                  <a:gd name="T49" fmla="*/ 39 h 53"/>
                  <a:gd name="T50" fmla="*/ 45 w 48"/>
                  <a:gd name="T51" fmla="*/ 37 h 53"/>
                  <a:gd name="T52" fmla="*/ 44 w 48"/>
                  <a:gd name="T53" fmla="*/ 34 h 53"/>
                  <a:gd name="T54" fmla="*/ 43 w 48"/>
                  <a:gd name="T55" fmla="*/ 30 h 53"/>
                  <a:gd name="T56" fmla="*/ 43 w 48"/>
                  <a:gd name="T57" fmla="*/ 26 h 53"/>
                  <a:gd name="T58" fmla="*/ 43 w 48"/>
                  <a:gd name="T59" fmla="*/ 25 h 53"/>
                  <a:gd name="T60" fmla="*/ 42 w 48"/>
                  <a:gd name="T61" fmla="*/ 23 h 53"/>
                  <a:gd name="T62" fmla="*/ 43 w 48"/>
                  <a:gd name="T63" fmla="*/ 20 h 53"/>
                  <a:gd name="T64" fmla="*/ 44 w 48"/>
                  <a:gd name="T65" fmla="*/ 17 h 53"/>
                  <a:gd name="T66" fmla="*/ 46 w 48"/>
                  <a:gd name="T67" fmla="*/ 12 h 53"/>
                  <a:gd name="T68" fmla="*/ 47 w 48"/>
                  <a:gd name="T69" fmla="*/ 8 h 53"/>
                  <a:gd name="T70" fmla="*/ 47 w 48"/>
                  <a:gd name="T71" fmla="*/ 5 h 53"/>
                  <a:gd name="T72" fmla="*/ 45 w 48"/>
                  <a:gd name="T73" fmla="*/ 3 h 53"/>
                  <a:gd name="T74" fmla="*/ 43 w 48"/>
                  <a:gd name="T75" fmla="*/ 3 h 53"/>
                  <a:gd name="T76" fmla="*/ 40 w 48"/>
                  <a:gd name="T77" fmla="*/ 2 h 53"/>
                  <a:gd name="T78" fmla="*/ 38 w 48"/>
                  <a:gd name="T79" fmla="*/ 1 h 53"/>
                  <a:gd name="T80" fmla="*/ 36 w 48"/>
                  <a:gd name="T81" fmla="*/ 1 h 53"/>
                  <a:gd name="T82" fmla="*/ 33 w 48"/>
                  <a:gd name="T83" fmla="*/ 1 h 53"/>
                  <a:gd name="T84" fmla="*/ 31 w 48"/>
                  <a:gd name="T85" fmla="*/ 1 h 53"/>
                  <a:gd name="T86" fmla="*/ 28 w 48"/>
                  <a:gd name="T87" fmla="*/ 2 h 53"/>
                  <a:gd name="T88" fmla="*/ 27 w 48"/>
                  <a:gd name="T89" fmla="*/ 4 h 53"/>
                  <a:gd name="T90" fmla="*/ 23 w 48"/>
                  <a:gd name="T91" fmla="*/ 3 h 53"/>
                  <a:gd name="T92" fmla="*/ 21 w 48"/>
                  <a:gd name="T93" fmla="*/ 2 h 53"/>
                  <a:gd name="T94" fmla="*/ 18 w 48"/>
                  <a:gd name="T95" fmla="*/ 1 h 53"/>
                  <a:gd name="T96" fmla="*/ 17 w 48"/>
                  <a:gd name="T97" fmla="*/ 5 h 53"/>
                  <a:gd name="T98" fmla="*/ 16 w 48"/>
                  <a:gd name="T99" fmla="*/ 6 h 53"/>
                  <a:gd name="T100" fmla="*/ 14 w 48"/>
                  <a:gd name="T101" fmla="*/ 10 h 53"/>
                  <a:gd name="T102" fmla="*/ 14 w 48"/>
                  <a:gd name="T103" fmla="*/ 14 h 53"/>
                  <a:gd name="T104" fmla="*/ 13 w 48"/>
                  <a:gd name="T105" fmla="*/ 18 h 53"/>
                  <a:gd name="T106" fmla="*/ 11 w 48"/>
                  <a:gd name="T107" fmla="*/ 20 h 53"/>
                  <a:gd name="T108" fmla="*/ 10 w 48"/>
                  <a:gd name="T109" fmla="*/ 22 h 53"/>
                  <a:gd name="T110" fmla="*/ 10 w 48"/>
                  <a:gd name="T111" fmla="*/ 25 h 53"/>
                  <a:gd name="T112" fmla="*/ 8 w 48"/>
                  <a:gd name="T113" fmla="*/ 27 h 53"/>
                  <a:gd name="T114" fmla="*/ 6 w 48"/>
                  <a:gd name="T115" fmla="*/ 29 h 53"/>
                  <a:gd name="T116" fmla="*/ 4 w 48"/>
                  <a:gd name="T117" fmla="*/ 28 h 53"/>
                  <a:gd name="T118" fmla="*/ 2 w 48"/>
                  <a:gd name="T119" fmla="*/ 29 h 53"/>
                  <a:gd name="T120" fmla="*/ 0 w 48"/>
                  <a:gd name="T121" fmla="*/ 31 h 53"/>
                  <a:gd name="T122" fmla="*/ 0 w 48"/>
                  <a:gd name="T123" fmla="*/ 3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 h="53">
                    <a:moveTo>
                      <a:pt x="0" y="33"/>
                    </a:moveTo>
                    <a:cubicBezTo>
                      <a:pt x="1" y="33"/>
                      <a:pt x="0" y="33"/>
                      <a:pt x="0" y="33"/>
                    </a:cubicBezTo>
                    <a:cubicBezTo>
                      <a:pt x="1" y="33"/>
                      <a:pt x="1" y="33"/>
                      <a:pt x="1" y="33"/>
                    </a:cubicBezTo>
                    <a:cubicBezTo>
                      <a:pt x="1" y="33"/>
                      <a:pt x="1" y="33"/>
                      <a:pt x="1" y="33"/>
                    </a:cubicBezTo>
                    <a:cubicBezTo>
                      <a:pt x="2" y="33"/>
                      <a:pt x="2" y="32"/>
                      <a:pt x="2" y="32"/>
                    </a:cubicBezTo>
                    <a:cubicBezTo>
                      <a:pt x="2" y="32"/>
                      <a:pt x="3" y="32"/>
                      <a:pt x="3" y="32"/>
                    </a:cubicBezTo>
                    <a:cubicBezTo>
                      <a:pt x="4" y="32"/>
                      <a:pt x="4" y="32"/>
                      <a:pt x="5" y="32"/>
                    </a:cubicBezTo>
                    <a:cubicBezTo>
                      <a:pt x="6" y="32"/>
                      <a:pt x="6" y="32"/>
                      <a:pt x="6" y="32"/>
                    </a:cubicBezTo>
                    <a:cubicBezTo>
                      <a:pt x="7" y="32"/>
                      <a:pt x="7" y="32"/>
                      <a:pt x="8" y="32"/>
                    </a:cubicBezTo>
                    <a:cubicBezTo>
                      <a:pt x="9" y="32"/>
                      <a:pt x="9" y="32"/>
                      <a:pt x="10" y="32"/>
                    </a:cubicBezTo>
                    <a:cubicBezTo>
                      <a:pt x="10" y="32"/>
                      <a:pt x="11" y="32"/>
                      <a:pt x="11" y="32"/>
                    </a:cubicBezTo>
                    <a:cubicBezTo>
                      <a:pt x="11" y="33"/>
                      <a:pt x="11" y="33"/>
                      <a:pt x="11" y="33"/>
                    </a:cubicBezTo>
                    <a:cubicBezTo>
                      <a:pt x="11" y="33"/>
                      <a:pt x="11" y="33"/>
                      <a:pt x="11" y="34"/>
                    </a:cubicBezTo>
                    <a:cubicBezTo>
                      <a:pt x="11" y="34"/>
                      <a:pt x="11" y="34"/>
                      <a:pt x="11" y="35"/>
                    </a:cubicBezTo>
                    <a:cubicBezTo>
                      <a:pt x="11" y="35"/>
                      <a:pt x="11" y="36"/>
                      <a:pt x="12" y="36"/>
                    </a:cubicBezTo>
                    <a:cubicBezTo>
                      <a:pt x="12" y="36"/>
                      <a:pt x="12" y="37"/>
                      <a:pt x="12" y="37"/>
                    </a:cubicBezTo>
                    <a:cubicBezTo>
                      <a:pt x="12" y="37"/>
                      <a:pt x="12" y="38"/>
                      <a:pt x="13" y="38"/>
                    </a:cubicBezTo>
                    <a:cubicBezTo>
                      <a:pt x="13" y="38"/>
                      <a:pt x="13" y="39"/>
                      <a:pt x="14" y="39"/>
                    </a:cubicBezTo>
                    <a:cubicBezTo>
                      <a:pt x="14" y="39"/>
                      <a:pt x="14" y="38"/>
                      <a:pt x="15" y="38"/>
                    </a:cubicBezTo>
                    <a:cubicBezTo>
                      <a:pt x="15" y="38"/>
                      <a:pt x="15" y="38"/>
                      <a:pt x="16" y="38"/>
                    </a:cubicBezTo>
                    <a:cubicBezTo>
                      <a:pt x="16" y="38"/>
                      <a:pt x="17" y="38"/>
                      <a:pt x="17" y="38"/>
                    </a:cubicBezTo>
                    <a:cubicBezTo>
                      <a:pt x="17" y="38"/>
                      <a:pt x="18" y="38"/>
                      <a:pt x="18" y="38"/>
                    </a:cubicBezTo>
                    <a:cubicBezTo>
                      <a:pt x="18" y="38"/>
                      <a:pt x="18" y="38"/>
                      <a:pt x="18" y="37"/>
                    </a:cubicBezTo>
                    <a:cubicBezTo>
                      <a:pt x="18" y="37"/>
                      <a:pt x="18" y="37"/>
                      <a:pt x="18" y="36"/>
                    </a:cubicBezTo>
                    <a:cubicBezTo>
                      <a:pt x="18" y="36"/>
                      <a:pt x="18" y="36"/>
                      <a:pt x="19" y="36"/>
                    </a:cubicBezTo>
                    <a:cubicBezTo>
                      <a:pt x="19" y="35"/>
                      <a:pt x="19" y="35"/>
                      <a:pt x="20" y="35"/>
                    </a:cubicBezTo>
                    <a:cubicBezTo>
                      <a:pt x="20" y="36"/>
                      <a:pt x="21" y="35"/>
                      <a:pt x="21" y="36"/>
                    </a:cubicBezTo>
                    <a:cubicBezTo>
                      <a:pt x="21" y="36"/>
                      <a:pt x="21" y="36"/>
                      <a:pt x="21" y="36"/>
                    </a:cubicBezTo>
                    <a:cubicBezTo>
                      <a:pt x="21" y="37"/>
                      <a:pt x="22" y="36"/>
                      <a:pt x="23" y="36"/>
                    </a:cubicBezTo>
                    <a:cubicBezTo>
                      <a:pt x="23" y="36"/>
                      <a:pt x="24" y="36"/>
                      <a:pt x="24" y="36"/>
                    </a:cubicBezTo>
                    <a:cubicBezTo>
                      <a:pt x="24" y="37"/>
                      <a:pt x="24" y="37"/>
                      <a:pt x="24" y="37"/>
                    </a:cubicBezTo>
                    <a:cubicBezTo>
                      <a:pt x="24" y="38"/>
                      <a:pt x="24" y="38"/>
                      <a:pt x="24" y="38"/>
                    </a:cubicBezTo>
                    <a:cubicBezTo>
                      <a:pt x="24" y="39"/>
                      <a:pt x="24" y="39"/>
                      <a:pt x="24" y="39"/>
                    </a:cubicBezTo>
                    <a:cubicBezTo>
                      <a:pt x="24" y="39"/>
                      <a:pt x="24" y="39"/>
                      <a:pt x="24" y="40"/>
                    </a:cubicBezTo>
                    <a:cubicBezTo>
                      <a:pt x="24" y="40"/>
                      <a:pt x="24" y="41"/>
                      <a:pt x="24" y="41"/>
                    </a:cubicBezTo>
                    <a:cubicBezTo>
                      <a:pt x="24" y="42"/>
                      <a:pt x="24" y="42"/>
                      <a:pt x="24" y="43"/>
                    </a:cubicBezTo>
                    <a:cubicBezTo>
                      <a:pt x="24" y="43"/>
                      <a:pt x="25" y="44"/>
                      <a:pt x="25" y="44"/>
                    </a:cubicBezTo>
                    <a:cubicBezTo>
                      <a:pt x="25" y="45"/>
                      <a:pt x="25" y="45"/>
                      <a:pt x="25" y="46"/>
                    </a:cubicBezTo>
                    <a:cubicBezTo>
                      <a:pt x="25" y="46"/>
                      <a:pt x="25" y="46"/>
                      <a:pt x="25" y="47"/>
                    </a:cubicBezTo>
                    <a:cubicBezTo>
                      <a:pt x="25" y="47"/>
                      <a:pt x="25" y="47"/>
                      <a:pt x="25" y="47"/>
                    </a:cubicBezTo>
                    <a:cubicBezTo>
                      <a:pt x="25" y="48"/>
                      <a:pt x="26" y="47"/>
                      <a:pt x="26" y="47"/>
                    </a:cubicBezTo>
                    <a:cubicBezTo>
                      <a:pt x="26" y="47"/>
                      <a:pt x="27" y="47"/>
                      <a:pt x="27" y="47"/>
                    </a:cubicBezTo>
                    <a:cubicBezTo>
                      <a:pt x="27" y="47"/>
                      <a:pt x="28" y="47"/>
                      <a:pt x="28" y="47"/>
                    </a:cubicBezTo>
                    <a:cubicBezTo>
                      <a:pt x="29" y="47"/>
                      <a:pt x="29" y="47"/>
                      <a:pt x="29" y="47"/>
                    </a:cubicBezTo>
                    <a:cubicBezTo>
                      <a:pt x="30" y="47"/>
                      <a:pt x="30" y="47"/>
                      <a:pt x="30" y="47"/>
                    </a:cubicBezTo>
                    <a:cubicBezTo>
                      <a:pt x="30" y="47"/>
                      <a:pt x="30" y="47"/>
                      <a:pt x="30" y="48"/>
                    </a:cubicBezTo>
                    <a:cubicBezTo>
                      <a:pt x="30" y="48"/>
                      <a:pt x="30" y="48"/>
                      <a:pt x="31" y="48"/>
                    </a:cubicBezTo>
                    <a:cubicBezTo>
                      <a:pt x="31" y="48"/>
                      <a:pt x="31" y="48"/>
                      <a:pt x="32" y="48"/>
                    </a:cubicBezTo>
                    <a:cubicBezTo>
                      <a:pt x="32" y="48"/>
                      <a:pt x="32" y="48"/>
                      <a:pt x="32" y="48"/>
                    </a:cubicBezTo>
                    <a:cubicBezTo>
                      <a:pt x="33" y="48"/>
                      <a:pt x="32" y="49"/>
                      <a:pt x="33" y="49"/>
                    </a:cubicBezTo>
                    <a:cubicBezTo>
                      <a:pt x="33" y="50"/>
                      <a:pt x="34" y="49"/>
                      <a:pt x="34" y="49"/>
                    </a:cubicBezTo>
                    <a:cubicBezTo>
                      <a:pt x="35" y="49"/>
                      <a:pt x="35" y="50"/>
                      <a:pt x="35" y="50"/>
                    </a:cubicBezTo>
                    <a:cubicBezTo>
                      <a:pt x="36" y="50"/>
                      <a:pt x="36" y="50"/>
                      <a:pt x="36" y="50"/>
                    </a:cubicBezTo>
                    <a:cubicBezTo>
                      <a:pt x="37" y="50"/>
                      <a:pt x="36" y="49"/>
                      <a:pt x="37" y="49"/>
                    </a:cubicBezTo>
                    <a:cubicBezTo>
                      <a:pt x="37" y="49"/>
                      <a:pt x="37" y="49"/>
                      <a:pt x="37" y="49"/>
                    </a:cubicBezTo>
                    <a:cubicBezTo>
                      <a:pt x="38" y="50"/>
                      <a:pt x="38" y="50"/>
                      <a:pt x="38" y="50"/>
                    </a:cubicBezTo>
                    <a:cubicBezTo>
                      <a:pt x="38" y="51"/>
                      <a:pt x="39" y="51"/>
                      <a:pt x="39" y="51"/>
                    </a:cubicBezTo>
                    <a:cubicBezTo>
                      <a:pt x="40" y="52"/>
                      <a:pt x="40" y="52"/>
                      <a:pt x="40" y="53"/>
                    </a:cubicBezTo>
                    <a:cubicBezTo>
                      <a:pt x="41" y="53"/>
                      <a:pt x="41" y="53"/>
                      <a:pt x="42" y="53"/>
                    </a:cubicBezTo>
                    <a:cubicBezTo>
                      <a:pt x="42" y="53"/>
                      <a:pt x="42" y="52"/>
                      <a:pt x="42" y="52"/>
                    </a:cubicBezTo>
                    <a:cubicBezTo>
                      <a:pt x="42" y="51"/>
                      <a:pt x="43" y="50"/>
                      <a:pt x="42" y="50"/>
                    </a:cubicBezTo>
                    <a:cubicBezTo>
                      <a:pt x="41" y="50"/>
                      <a:pt x="41" y="50"/>
                      <a:pt x="41" y="50"/>
                    </a:cubicBezTo>
                    <a:cubicBezTo>
                      <a:pt x="40" y="49"/>
                      <a:pt x="40" y="48"/>
                      <a:pt x="40" y="47"/>
                    </a:cubicBezTo>
                    <a:cubicBezTo>
                      <a:pt x="40" y="47"/>
                      <a:pt x="41" y="47"/>
                      <a:pt x="41" y="46"/>
                    </a:cubicBezTo>
                    <a:cubicBezTo>
                      <a:pt x="41" y="45"/>
                      <a:pt x="41" y="45"/>
                      <a:pt x="41" y="45"/>
                    </a:cubicBezTo>
                    <a:cubicBezTo>
                      <a:pt x="41" y="44"/>
                      <a:pt x="41" y="44"/>
                      <a:pt x="41" y="44"/>
                    </a:cubicBezTo>
                    <a:cubicBezTo>
                      <a:pt x="41" y="43"/>
                      <a:pt x="40" y="44"/>
                      <a:pt x="40" y="43"/>
                    </a:cubicBezTo>
                    <a:cubicBezTo>
                      <a:pt x="40" y="43"/>
                      <a:pt x="40" y="43"/>
                      <a:pt x="40" y="42"/>
                    </a:cubicBezTo>
                    <a:cubicBezTo>
                      <a:pt x="41" y="42"/>
                      <a:pt x="41" y="42"/>
                      <a:pt x="41" y="41"/>
                    </a:cubicBezTo>
                    <a:cubicBezTo>
                      <a:pt x="42" y="41"/>
                      <a:pt x="42" y="41"/>
                      <a:pt x="42" y="40"/>
                    </a:cubicBezTo>
                    <a:cubicBezTo>
                      <a:pt x="42" y="40"/>
                      <a:pt x="43" y="40"/>
                      <a:pt x="43" y="40"/>
                    </a:cubicBezTo>
                    <a:cubicBezTo>
                      <a:pt x="43" y="40"/>
                      <a:pt x="43" y="39"/>
                      <a:pt x="43" y="39"/>
                    </a:cubicBezTo>
                    <a:cubicBezTo>
                      <a:pt x="44" y="39"/>
                      <a:pt x="44" y="40"/>
                      <a:pt x="45" y="39"/>
                    </a:cubicBezTo>
                    <a:cubicBezTo>
                      <a:pt x="45" y="39"/>
                      <a:pt x="45" y="39"/>
                      <a:pt x="45" y="39"/>
                    </a:cubicBezTo>
                    <a:cubicBezTo>
                      <a:pt x="46" y="39"/>
                      <a:pt x="46" y="39"/>
                      <a:pt x="46" y="39"/>
                    </a:cubicBezTo>
                    <a:cubicBezTo>
                      <a:pt x="46" y="39"/>
                      <a:pt x="46" y="39"/>
                      <a:pt x="46" y="39"/>
                    </a:cubicBezTo>
                    <a:cubicBezTo>
                      <a:pt x="46" y="39"/>
                      <a:pt x="46" y="39"/>
                      <a:pt x="46" y="38"/>
                    </a:cubicBezTo>
                    <a:cubicBezTo>
                      <a:pt x="46" y="38"/>
                      <a:pt x="45" y="38"/>
                      <a:pt x="45" y="37"/>
                    </a:cubicBezTo>
                    <a:cubicBezTo>
                      <a:pt x="45" y="37"/>
                      <a:pt x="45" y="36"/>
                      <a:pt x="45" y="36"/>
                    </a:cubicBezTo>
                    <a:cubicBezTo>
                      <a:pt x="45" y="35"/>
                      <a:pt x="44" y="36"/>
                      <a:pt x="44" y="35"/>
                    </a:cubicBezTo>
                    <a:cubicBezTo>
                      <a:pt x="44" y="35"/>
                      <a:pt x="44" y="35"/>
                      <a:pt x="44" y="34"/>
                    </a:cubicBezTo>
                    <a:cubicBezTo>
                      <a:pt x="44" y="34"/>
                      <a:pt x="44" y="34"/>
                      <a:pt x="44" y="33"/>
                    </a:cubicBezTo>
                    <a:cubicBezTo>
                      <a:pt x="43" y="33"/>
                      <a:pt x="44" y="32"/>
                      <a:pt x="44" y="32"/>
                    </a:cubicBezTo>
                    <a:cubicBezTo>
                      <a:pt x="43" y="31"/>
                      <a:pt x="43" y="31"/>
                      <a:pt x="43" y="30"/>
                    </a:cubicBezTo>
                    <a:cubicBezTo>
                      <a:pt x="43" y="29"/>
                      <a:pt x="43" y="29"/>
                      <a:pt x="43" y="29"/>
                    </a:cubicBezTo>
                    <a:cubicBezTo>
                      <a:pt x="43" y="28"/>
                      <a:pt x="43" y="28"/>
                      <a:pt x="43" y="28"/>
                    </a:cubicBezTo>
                    <a:cubicBezTo>
                      <a:pt x="43" y="27"/>
                      <a:pt x="42" y="27"/>
                      <a:pt x="43" y="26"/>
                    </a:cubicBezTo>
                    <a:cubicBezTo>
                      <a:pt x="43" y="26"/>
                      <a:pt x="43" y="26"/>
                      <a:pt x="43" y="26"/>
                    </a:cubicBezTo>
                    <a:cubicBezTo>
                      <a:pt x="43" y="26"/>
                      <a:pt x="43" y="26"/>
                      <a:pt x="43" y="26"/>
                    </a:cubicBezTo>
                    <a:cubicBezTo>
                      <a:pt x="43" y="25"/>
                      <a:pt x="43" y="25"/>
                      <a:pt x="43" y="25"/>
                    </a:cubicBezTo>
                    <a:cubicBezTo>
                      <a:pt x="43" y="24"/>
                      <a:pt x="43" y="24"/>
                      <a:pt x="43" y="24"/>
                    </a:cubicBezTo>
                    <a:cubicBezTo>
                      <a:pt x="43" y="24"/>
                      <a:pt x="43" y="24"/>
                      <a:pt x="43" y="24"/>
                    </a:cubicBezTo>
                    <a:cubicBezTo>
                      <a:pt x="43" y="23"/>
                      <a:pt x="42" y="23"/>
                      <a:pt x="42" y="23"/>
                    </a:cubicBezTo>
                    <a:cubicBezTo>
                      <a:pt x="42" y="23"/>
                      <a:pt x="42" y="22"/>
                      <a:pt x="42" y="22"/>
                    </a:cubicBezTo>
                    <a:cubicBezTo>
                      <a:pt x="43" y="22"/>
                      <a:pt x="43" y="22"/>
                      <a:pt x="43" y="21"/>
                    </a:cubicBezTo>
                    <a:cubicBezTo>
                      <a:pt x="43" y="21"/>
                      <a:pt x="43" y="21"/>
                      <a:pt x="43" y="20"/>
                    </a:cubicBezTo>
                    <a:cubicBezTo>
                      <a:pt x="43" y="20"/>
                      <a:pt x="43" y="20"/>
                      <a:pt x="44" y="20"/>
                    </a:cubicBezTo>
                    <a:cubicBezTo>
                      <a:pt x="44" y="19"/>
                      <a:pt x="44" y="19"/>
                      <a:pt x="44" y="19"/>
                    </a:cubicBezTo>
                    <a:cubicBezTo>
                      <a:pt x="44" y="18"/>
                      <a:pt x="44" y="18"/>
                      <a:pt x="44" y="17"/>
                    </a:cubicBezTo>
                    <a:cubicBezTo>
                      <a:pt x="45" y="16"/>
                      <a:pt x="44" y="16"/>
                      <a:pt x="45" y="15"/>
                    </a:cubicBezTo>
                    <a:cubicBezTo>
                      <a:pt x="45" y="14"/>
                      <a:pt x="45" y="13"/>
                      <a:pt x="45" y="13"/>
                    </a:cubicBezTo>
                    <a:cubicBezTo>
                      <a:pt x="46" y="12"/>
                      <a:pt x="46" y="12"/>
                      <a:pt x="46" y="12"/>
                    </a:cubicBezTo>
                    <a:cubicBezTo>
                      <a:pt x="48" y="10"/>
                      <a:pt x="48" y="10"/>
                      <a:pt x="48" y="10"/>
                    </a:cubicBezTo>
                    <a:cubicBezTo>
                      <a:pt x="48" y="10"/>
                      <a:pt x="48" y="9"/>
                      <a:pt x="48" y="9"/>
                    </a:cubicBezTo>
                    <a:cubicBezTo>
                      <a:pt x="48" y="9"/>
                      <a:pt x="48" y="9"/>
                      <a:pt x="47" y="8"/>
                    </a:cubicBezTo>
                    <a:cubicBezTo>
                      <a:pt x="47" y="8"/>
                      <a:pt x="47" y="7"/>
                      <a:pt x="47" y="7"/>
                    </a:cubicBezTo>
                    <a:cubicBezTo>
                      <a:pt x="47" y="6"/>
                      <a:pt x="47" y="6"/>
                      <a:pt x="47" y="5"/>
                    </a:cubicBezTo>
                    <a:cubicBezTo>
                      <a:pt x="47" y="5"/>
                      <a:pt x="47" y="5"/>
                      <a:pt x="47" y="5"/>
                    </a:cubicBezTo>
                    <a:cubicBezTo>
                      <a:pt x="46" y="5"/>
                      <a:pt x="46" y="5"/>
                      <a:pt x="46" y="4"/>
                    </a:cubicBezTo>
                    <a:cubicBezTo>
                      <a:pt x="46" y="4"/>
                      <a:pt x="46" y="4"/>
                      <a:pt x="45" y="4"/>
                    </a:cubicBezTo>
                    <a:cubicBezTo>
                      <a:pt x="45" y="4"/>
                      <a:pt x="45" y="3"/>
                      <a:pt x="45" y="3"/>
                    </a:cubicBezTo>
                    <a:cubicBezTo>
                      <a:pt x="45" y="3"/>
                      <a:pt x="45" y="3"/>
                      <a:pt x="44" y="2"/>
                    </a:cubicBezTo>
                    <a:cubicBezTo>
                      <a:pt x="44" y="2"/>
                      <a:pt x="44" y="3"/>
                      <a:pt x="43" y="3"/>
                    </a:cubicBezTo>
                    <a:cubicBezTo>
                      <a:pt x="43" y="3"/>
                      <a:pt x="43" y="3"/>
                      <a:pt x="43" y="3"/>
                    </a:cubicBezTo>
                    <a:cubicBezTo>
                      <a:pt x="42" y="3"/>
                      <a:pt x="42" y="3"/>
                      <a:pt x="41" y="3"/>
                    </a:cubicBezTo>
                    <a:cubicBezTo>
                      <a:pt x="41" y="3"/>
                      <a:pt x="41" y="3"/>
                      <a:pt x="41" y="3"/>
                    </a:cubicBezTo>
                    <a:cubicBezTo>
                      <a:pt x="40" y="3"/>
                      <a:pt x="40" y="3"/>
                      <a:pt x="40" y="2"/>
                    </a:cubicBezTo>
                    <a:cubicBezTo>
                      <a:pt x="39" y="2"/>
                      <a:pt x="39" y="2"/>
                      <a:pt x="39" y="1"/>
                    </a:cubicBezTo>
                    <a:cubicBezTo>
                      <a:pt x="39" y="1"/>
                      <a:pt x="38" y="1"/>
                      <a:pt x="38" y="1"/>
                    </a:cubicBezTo>
                    <a:cubicBezTo>
                      <a:pt x="38" y="1"/>
                      <a:pt x="38" y="1"/>
                      <a:pt x="38" y="1"/>
                    </a:cubicBezTo>
                    <a:cubicBezTo>
                      <a:pt x="38" y="1"/>
                      <a:pt x="38" y="1"/>
                      <a:pt x="38" y="1"/>
                    </a:cubicBezTo>
                    <a:cubicBezTo>
                      <a:pt x="37" y="1"/>
                      <a:pt x="37" y="1"/>
                      <a:pt x="36" y="1"/>
                    </a:cubicBezTo>
                    <a:cubicBezTo>
                      <a:pt x="36" y="1"/>
                      <a:pt x="36" y="1"/>
                      <a:pt x="36" y="1"/>
                    </a:cubicBezTo>
                    <a:cubicBezTo>
                      <a:pt x="35" y="1"/>
                      <a:pt x="35" y="1"/>
                      <a:pt x="35" y="1"/>
                    </a:cubicBezTo>
                    <a:cubicBezTo>
                      <a:pt x="34" y="0"/>
                      <a:pt x="34" y="0"/>
                      <a:pt x="34" y="0"/>
                    </a:cubicBezTo>
                    <a:cubicBezTo>
                      <a:pt x="34" y="0"/>
                      <a:pt x="34" y="0"/>
                      <a:pt x="33" y="1"/>
                    </a:cubicBezTo>
                    <a:cubicBezTo>
                      <a:pt x="33" y="1"/>
                      <a:pt x="33" y="1"/>
                      <a:pt x="32" y="1"/>
                    </a:cubicBezTo>
                    <a:cubicBezTo>
                      <a:pt x="32" y="1"/>
                      <a:pt x="32" y="1"/>
                      <a:pt x="32" y="1"/>
                    </a:cubicBezTo>
                    <a:cubicBezTo>
                      <a:pt x="31" y="1"/>
                      <a:pt x="31" y="1"/>
                      <a:pt x="31" y="1"/>
                    </a:cubicBezTo>
                    <a:cubicBezTo>
                      <a:pt x="31" y="1"/>
                      <a:pt x="30" y="1"/>
                      <a:pt x="30" y="2"/>
                    </a:cubicBezTo>
                    <a:cubicBezTo>
                      <a:pt x="30" y="2"/>
                      <a:pt x="30" y="2"/>
                      <a:pt x="29" y="2"/>
                    </a:cubicBezTo>
                    <a:cubicBezTo>
                      <a:pt x="29" y="2"/>
                      <a:pt x="29" y="2"/>
                      <a:pt x="28" y="2"/>
                    </a:cubicBezTo>
                    <a:cubicBezTo>
                      <a:pt x="28" y="2"/>
                      <a:pt x="28" y="2"/>
                      <a:pt x="27" y="2"/>
                    </a:cubicBezTo>
                    <a:cubicBezTo>
                      <a:pt x="27" y="2"/>
                      <a:pt x="27" y="2"/>
                      <a:pt x="27" y="2"/>
                    </a:cubicBezTo>
                    <a:cubicBezTo>
                      <a:pt x="27" y="4"/>
                      <a:pt x="27" y="4"/>
                      <a:pt x="27" y="4"/>
                    </a:cubicBezTo>
                    <a:cubicBezTo>
                      <a:pt x="26" y="4"/>
                      <a:pt x="26" y="3"/>
                      <a:pt x="25" y="3"/>
                    </a:cubicBezTo>
                    <a:cubicBezTo>
                      <a:pt x="25" y="3"/>
                      <a:pt x="25" y="3"/>
                      <a:pt x="24" y="3"/>
                    </a:cubicBezTo>
                    <a:cubicBezTo>
                      <a:pt x="24" y="3"/>
                      <a:pt x="24" y="3"/>
                      <a:pt x="23" y="3"/>
                    </a:cubicBezTo>
                    <a:cubicBezTo>
                      <a:pt x="23" y="3"/>
                      <a:pt x="22" y="3"/>
                      <a:pt x="22" y="3"/>
                    </a:cubicBezTo>
                    <a:cubicBezTo>
                      <a:pt x="22" y="3"/>
                      <a:pt x="22" y="3"/>
                      <a:pt x="21" y="3"/>
                    </a:cubicBezTo>
                    <a:cubicBezTo>
                      <a:pt x="21" y="2"/>
                      <a:pt x="21" y="2"/>
                      <a:pt x="21" y="2"/>
                    </a:cubicBezTo>
                    <a:cubicBezTo>
                      <a:pt x="20" y="1"/>
                      <a:pt x="20" y="1"/>
                      <a:pt x="20" y="1"/>
                    </a:cubicBezTo>
                    <a:cubicBezTo>
                      <a:pt x="19" y="1"/>
                      <a:pt x="19" y="1"/>
                      <a:pt x="19" y="1"/>
                    </a:cubicBezTo>
                    <a:cubicBezTo>
                      <a:pt x="18" y="1"/>
                      <a:pt x="18" y="1"/>
                      <a:pt x="18" y="1"/>
                    </a:cubicBezTo>
                    <a:cubicBezTo>
                      <a:pt x="17" y="2"/>
                      <a:pt x="17" y="2"/>
                      <a:pt x="17" y="2"/>
                    </a:cubicBezTo>
                    <a:cubicBezTo>
                      <a:pt x="17" y="3"/>
                      <a:pt x="17" y="3"/>
                      <a:pt x="17" y="4"/>
                    </a:cubicBezTo>
                    <a:cubicBezTo>
                      <a:pt x="16" y="4"/>
                      <a:pt x="17" y="4"/>
                      <a:pt x="17" y="5"/>
                    </a:cubicBezTo>
                    <a:cubicBezTo>
                      <a:pt x="16" y="5"/>
                      <a:pt x="16" y="5"/>
                      <a:pt x="16" y="5"/>
                    </a:cubicBezTo>
                    <a:cubicBezTo>
                      <a:pt x="16" y="5"/>
                      <a:pt x="16" y="5"/>
                      <a:pt x="16" y="5"/>
                    </a:cubicBezTo>
                    <a:cubicBezTo>
                      <a:pt x="16" y="6"/>
                      <a:pt x="16" y="6"/>
                      <a:pt x="16" y="6"/>
                    </a:cubicBezTo>
                    <a:cubicBezTo>
                      <a:pt x="16" y="7"/>
                      <a:pt x="16" y="7"/>
                      <a:pt x="16" y="8"/>
                    </a:cubicBezTo>
                    <a:cubicBezTo>
                      <a:pt x="15" y="8"/>
                      <a:pt x="15" y="8"/>
                      <a:pt x="15" y="9"/>
                    </a:cubicBezTo>
                    <a:cubicBezTo>
                      <a:pt x="14" y="9"/>
                      <a:pt x="15" y="10"/>
                      <a:pt x="14" y="10"/>
                    </a:cubicBezTo>
                    <a:cubicBezTo>
                      <a:pt x="14" y="10"/>
                      <a:pt x="14" y="11"/>
                      <a:pt x="14" y="11"/>
                    </a:cubicBezTo>
                    <a:cubicBezTo>
                      <a:pt x="14" y="12"/>
                      <a:pt x="14" y="12"/>
                      <a:pt x="14" y="13"/>
                    </a:cubicBezTo>
                    <a:cubicBezTo>
                      <a:pt x="14" y="13"/>
                      <a:pt x="15" y="13"/>
                      <a:pt x="14" y="14"/>
                    </a:cubicBezTo>
                    <a:cubicBezTo>
                      <a:pt x="14" y="14"/>
                      <a:pt x="14" y="14"/>
                      <a:pt x="14" y="15"/>
                    </a:cubicBezTo>
                    <a:cubicBezTo>
                      <a:pt x="13" y="15"/>
                      <a:pt x="14" y="16"/>
                      <a:pt x="14" y="17"/>
                    </a:cubicBezTo>
                    <a:cubicBezTo>
                      <a:pt x="13" y="17"/>
                      <a:pt x="13" y="17"/>
                      <a:pt x="13" y="18"/>
                    </a:cubicBezTo>
                    <a:cubicBezTo>
                      <a:pt x="13" y="18"/>
                      <a:pt x="12" y="18"/>
                      <a:pt x="12" y="18"/>
                    </a:cubicBezTo>
                    <a:cubicBezTo>
                      <a:pt x="12" y="19"/>
                      <a:pt x="12" y="19"/>
                      <a:pt x="12" y="20"/>
                    </a:cubicBezTo>
                    <a:cubicBezTo>
                      <a:pt x="11" y="20"/>
                      <a:pt x="11" y="20"/>
                      <a:pt x="11" y="20"/>
                    </a:cubicBezTo>
                    <a:cubicBezTo>
                      <a:pt x="11" y="20"/>
                      <a:pt x="11" y="20"/>
                      <a:pt x="10" y="21"/>
                    </a:cubicBezTo>
                    <a:cubicBezTo>
                      <a:pt x="10" y="21"/>
                      <a:pt x="10" y="21"/>
                      <a:pt x="10" y="21"/>
                    </a:cubicBezTo>
                    <a:cubicBezTo>
                      <a:pt x="10" y="22"/>
                      <a:pt x="10" y="22"/>
                      <a:pt x="10" y="22"/>
                    </a:cubicBezTo>
                    <a:cubicBezTo>
                      <a:pt x="10" y="23"/>
                      <a:pt x="10" y="23"/>
                      <a:pt x="10" y="23"/>
                    </a:cubicBezTo>
                    <a:cubicBezTo>
                      <a:pt x="11" y="24"/>
                      <a:pt x="11" y="24"/>
                      <a:pt x="10" y="25"/>
                    </a:cubicBezTo>
                    <a:cubicBezTo>
                      <a:pt x="10" y="25"/>
                      <a:pt x="10" y="25"/>
                      <a:pt x="10" y="25"/>
                    </a:cubicBezTo>
                    <a:cubicBezTo>
                      <a:pt x="10" y="26"/>
                      <a:pt x="10" y="26"/>
                      <a:pt x="10" y="26"/>
                    </a:cubicBezTo>
                    <a:cubicBezTo>
                      <a:pt x="9" y="26"/>
                      <a:pt x="9" y="26"/>
                      <a:pt x="9" y="26"/>
                    </a:cubicBezTo>
                    <a:cubicBezTo>
                      <a:pt x="9" y="27"/>
                      <a:pt x="9" y="27"/>
                      <a:pt x="8" y="27"/>
                    </a:cubicBezTo>
                    <a:cubicBezTo>
                      <a:pt x="8" y="27"/>
                      <a:pt x="8" y="28"/>
                      <a:pt x="7" y="28"/>
                    </a:cubicBezTo>
                    <a:cubicBezTo>
                      <a:pt x="7" y="29"/>
                      <a:pt x="7" y="29"/>
                      <a:pt x="6" y="29"/>
                    </a:cubicBezTo>
                    <a:cubicBezTo>
                      <a:pt x="6" y="29"/>
                      <a:pt x="6" y="29"/>
                      <a:pt x="6" y="29"/>
                    </a:cubicBezTo>
                    <a:cubicBezTo>
                      <a:pt x="5" y="29"/>
                      <a:pt x="6" y="29"/>
                      <a:pt x="6" y="28"/>
                    </a:cubicBezTo>
                    <a:cubicBezTo>
                      <a:pt x="5" y="28"/>
                      <a:pt x="5" y="28"/>
                      <a:pt x="5" y="28"/>
                    </a:cubicBezTo>
                    <a:cubicBezTo>
                      <a:pt x="5" y="28"/>
                      <a:pt x="5" y="28"/>
                      <a:pt x="4" y="28"/>
                    </a:cubicBezTo>
                    <a:cubicBezTo>
                      <a:pt x="4" y="29"/>
                      <a:pt x="4" y="29"/>
                      <a:pt x="4" y="29"/>
                    </a:cubicBezTo>
                    <a:cubicBezTo>
                      <a:pt x="3" y="29"/>
                      <a:pt x="3" y="29"/>
                      <a:pt x="3" y="29"/>
                    </a:cubicBezTo>
                    <a:cubicBezTo>
                      <a:pt x="3" y="29"/>
                      <a:pt x="3" y="29"/>
                      <a:pt x="2" y="29"/>
                    </a:cubicBezTo>
                    <a:cubicBezTo>
                      <a:pt x="2" y="29"/>
                      <a:pt x="2" y="29"/>
                      <a:pt x="1" y="29"/>
                    </a:cubicBezTo>
                    <a:cubicBezTo>
                      <a:pt x="1" y="29"/>
                      <a:pt x="1" y="30"/>
                      <a:pt x="1" y="30"/>
                    </a:cubicBezTo>
                    <a:cubicBezTo>
                      <a:pt x="0" y="31"/>
                      <a:pt x="1" y="31"/>
                      <a:pt x="0" y="31"/>
                    </a:cubicBezTo>
                    <a:cubicBezTo>
                      <a:pt x="0" y="32"/>
                      <a:pt x="0" y="32"/>
                      <a:pt x="0" y="32"/>
                    </a:cubicBezTo>
                    <a:cubicBezTo>
                      <a:pt x="0" y="32"/>
                      <a:pt x="0" y="32"/>
                      <a:pt x="0" y="32"/>
                    </a:cubicBezTo>
                    <a:cubicBezTo>
                      <a:pt x="0" y="32"/>
                      <a:pt x="0" y="32"/>
                      <a:pt x="0" y="32"/>
                    </a:cubicBezTo>
                    <a:cubicBezTo>
                      <a:pt x="0" y="32"/>
                      <a:pt x="0" y="32"/>
                      <a:pt x="0" y="3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4" name="Freeform 461"/>
              <p:cNvSpPr>
                <a:spLocks/>
              </p:cNvSpPr>
              <p:nvPr/>
            </p:nvSpPr>
            <p:spPr bwMode="auto">
              <a:xfrm>
                <a:off x="5143501" y="344328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5" name="Freeform 462"/>
              <p:cNvSpPr>
                <a:spLocks/>
              </p:cNvSpPr>
              <p:nvPr/>
            </p:nvSpPr>
            <p:spPr bwMode="auto">
              <a:xfrm>
                <a:off x="5003801" y="3411539"/>
                <a:ext cx="301625" cy="508000"/>
              </a:xfrm>
              <a:custGeom>
                <a:avLst/>
                <a:gdLst>
                  <a:gd name="T0" fmla="*/ 1 w 28"/>
                  <a:gd name="T1" fmla="*/ 12 h 47"/>
                  <a:gd name="T2" fmla="*/ 1 w 28"/>
                  <a:gd name="T3" fmla="*/ 14 h 47"/>
                  <a:gd name="T4" fmla="*/ 2 w 28"/>
                  <a:gd name="T5" fmla="*/ 16 h 47"/>
                  <a:gd name="T6" fmla="*/ 6 w 28"/>
                  <a:gd name="T7" fmla="*/ 18 h 47"/>
                  <a:gd name="T8" fmla="*/ 7 w 28"/>
                  <a:gd name="T9" fmla="*/ 21 h 47"/>
                  <a:gd name="T10" fmla="*/ 7 w 28"/>
                  <a:gd name="T11" fmla="*/ 25 h 47"/>
                  <a:gd name="T12" fmla="*/ 6 w 28"/>
                  <a:gd name="T13" fmla="*/ 30 h 47"/>
                  <a:gd name="T14" fmla="*/ 4 w 28"/>
                  <a:gd name="T15" fmla="*/ 33 h 47"/>
                  <a:gd name="T16" fmla="*/ 2 w 28"/>
                  <a:gd name="T17" fmla="*/ 36 h 47"/>
                  <a:gd name="T18" fmla="*/ 4 w 28"/>
                  <a:gd name="T19" fmla="*/ 40 h 47"/>
                  <a:gd name="T20" fmla="*/ 3 w 28"/>
                  <a:gd name="T21" fmla="*/ 44 h 47"/>
                  <a:gd name="T22" fmla="*/ 6 w 28"/>
                  <a:gd name="T23" fmla="*/ 47 h 47"/>
                  <a:gd name="T24" fmla="*/ 6 w 28"/>
                  <a:gd name="T25" fmla="*/ 44 h 47"/>
                  <a:gd name="T26" fmla="*/ 9 w 28"/>
                  <a:gd name="T27" fmla="*/ 42 h 47"/>
                  <a:gd name="T28" fmla="*/ 12 w 28"/>
                  <a:gd name="T29" fmla="*/ 40 h 47"/>
                  <a:gd name="T30" fmla="*/ 13 w 28"/>
                  <a:gd name="T31" fmla="*/ 36 h 47"/>
                  <a:gd name="T32" fmla="*/ 13 w 28"/>
                  <a:gd name="T33" fmla="*/ 32 h 47"/>
                  <a:gd name="T34" fmla="*/ 11 w 28"/>
                  <a:gd name="T35" fmla="*/ 29 h 47"/>
                  <a:gd name="T36" fmla="*/ 13 w 28"/>
                  <a:gd name="T37" fmla="*/ 27 h 47"/>
                  <a:gd name="T38" fmla="*/ 16 w 28"/>
                  <a:gd name="T39" fmla="*/ 24 h 47"/>
                  <a:gd name="T40" fmla="*/ 18 w 28"/>
                  <a:gd name="T41" fmla="*/ 22 h 47"/>
                  <a:gd name="T42" fmla="*/ 22 w 28"/>
                  <a:gd name="T43" fmla="*/ 19 h 47"/>
                  <a:gd name="T44" fmla="*/ 25 w 28"/>
                  <a:gd name="T45" fmla="*/ 15 h 47"/>
                  <a:gd name="T46" fmla="*/ 28 w 28"/>
                  <a:gd name="T47" fmla="*/ 12 h 47"/>
                  <a:gd name="T48" fmla="*/ 28 w 28"/>
                  <a:gd name="T49" fmla="*/ 6 h 47"/>
                  <a:gd name="T50" fmla="*/ 28 w 28"/>
                  <a:gd name="T51" fmla="*/ 2 h 47"/>
                  <a:gd name="T52" fmla="*/ 27 w 28"/>
                  <a:gd name="T53" fmla="*/ 0 h 47"/>
                  <a:gd name="T54" fmla="*/ 26 w 28"/>
                  <a:gd name="T55" fmla="*/ 1 h 47"/>
                  <a:gd name="T56" fmla="*/ 24 w 28"/>
                  <a:gd name="T57" fmla="*/ 2 h 47"/>
                  <a:gd name="T58" fmla="*/ 22 w 28"/>
                  <a:gd name="T59" fmla="*/ 3 h 47"/>
                  <a:gd name="T60" fmla="*/ 20 w 28"/>
                  <a:gd name="T61" fmla="*/ 3 h 47"/>
                  <a:gd name="T62" fmla="*/ 18 w 28"/>
                  <a:gd name="T63" fmla="*/ 3 h 47"/>
                  <a:gd name="T64" fmla="*/ 16 w 28"/>
                  <a:gd name="T65" fmla="*/ 3 h 47"/>
                  <a:gd name="T66" fmla="*/ 13 w 28"/>
                  <a:gd name="T67" fmla="*/ 3 h 47"/>
                  <a:gd name="T68" fmla="*/ 12 w 28"/>
                  <a:gd name="T69" fmla="*/ 4 h 47"/>
                  <a:gd name="T70" fmla="*/ 13 w 28"/>
                  <a:gd name="T71" fmla="*/ 8 h 47"/>
                  <a:gd name="T72" fmla="*/ 14 w 28"/>
                  <a:gd name="T73" fmla="*/ 10 h 47"/>
                  <a:gd name="T74" fmla="*/ 15 w 28"/>
                  <a:gd name="T75" fmla="*/ 12 h 47"/>
                  <a:gd name="T76" fmla="*/ 13 w 28"/>
                  <a:gd name="T77" fmla="*/ 16 h 47"/>
                  <a:gd name="T78" fmla="*/ 12 w 28"/>
                  <a:gd name="T79" fmla="*/ 14 h 47"/>
                  <a:gd name="T80" fmla="*/ 10 w 28"/>
                  <a:gd name="T81" fmla="*/ 12 h 47"/>
                  <a:gd name="T82" fmla="*/ 8 w 28"/>
                  <a:gd name="T83" fmla="*/ 10 h 47"/>
                  <a:gd name="T84" fmla="*/ 7 w 28"/>
                  <a:gd name="T85" fmla="*/ 11 h 47"/>
                  <a:gd name="T86" fmla="*/ 4 w 28"/>
                  <a:gd name="T87" fmla="*/ 1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 h="47">
                    <a:moveTo>
                      <a:pt x="3" y="12"/>
                    </a:moveTo>
                    <a:cubicBezTo>
                      <a:pt x="3" y="12"/>
                      <a:pt x="3" y="12"/>
                      <a:pt x="2" y="12"/>
                    </a:cubicBezTo>
                    <a:cubicBezTo>
                      <a:pt x="2" y="12"/>
                      <a:pt x="2" y="12"/>
                      <a:pt x="1" y="12"/>
                    </a:cubicBezTo>
                    <a:cubicBezTo>
                      <a:pt x="1" y="13"/>
                      <a:pt x="1" y="13"/>
                      <a:pt x="1" y="13"/>
                    </a:cubicBezTo>
                    <a:cubicBezTo>
                      <a:pt x="0" y="13"/>
                      <a:pt x="0" y="13"/>
                      <a:pt x="0" y="14"/>
                    </a:cubicBezTo>
                    <a:cubicBezTo>
                      <a:pt x="1" y="14"/>
                      <a:pt x="1" y="14"/>
                      <a:pt x="1" y="14"/>
                    </a:cubicBezTo>
                    <a:cubicBezTo>
                      <a:pt x="1" y="14"/>
                      <a:pt x="1" y="14"/>
                      <a:pt x="1" y="15"/>
                    </a:cubicBezTo>
                    <a:cubicBezTo>
                      <a:pt x="1" y="15"/>
                      <a:pt x="1" y="15"/>
                      <a:pt x="1" y="15"/>
                    </a:cubicBezTo>
                    <a:cubicBezTo>
                      <a:pt x="1" y="15"/>
                      <a:pt x="1" y="15"/>
                      <a:pt x="2" y="16"/>
                    </a:cubicBezTo>
                    <a:cubicBezTo>
                      <a:pt x="2" y="16"/>
                      <a:pt x="3" y="16"/>
                      <a:pt x="3" y="16"/>
                    </a:cubicBezTo>
                    <a:cubicBezTo>
                      <a:pt x="4" y="17"/>
                      <a:pt x="4" y="17"/>
                      <a:pt x="5" y="17"/>
                    </a:cubicBezTo>
                    <a:cubicBezTo>
                      <a:pt x="5" y="17"/>
                      <a:pt x="6" y="17"/>
                      <a:pt x="6" y="18"/>
                    </a:cubicBezTo>
                    <a:cubicBezTo>
                      <a:pt x="6" y="18"/>
                      <a:pt x="7" y="18"/>
                      <a:pt x="7" y="18"/>
                    </a:cubicBezTo>
                    <a:cubicBezTo>
                      <a:pt x="7" y="18"/>
                      <a:pt x="7" y="19"/>
                      <a:pt x="7" y="19"/>
                    </a:cubicBezTo>
                    <a:cubicBezTo>
                      <a:pt x="7" y="20"/>
                      <a:pt x="7" y="20"/>
                      <a:pt x="7" y="21"/>
                    </a:cubicBezTo>
                    <a:cubicBezTo>
                      <a:pt x="7" y="22"/>
                      <a:pt x="7" y="22"/>
                      <a:pt x="7" y="23"/>
                    </a:cubicBezTo>
                    <a:cubicBezTo>
                      <a:pt x="7" y="23"/>
                      <a:pt x="7" y="23"/>
                      <a:pt x="7" y="23"/>
                    </a:cubicBezTo>
                    <a:cubicBezTo>
                      <a:pt x="7" y="24"/>
                      <a:pt x="7" y="24"/>
                      <a:pt x="7" y="25"/>
                    </a:cubicBezTo>
                    <a:cubicBezTo>
                      <a:pt x="7" y="26"/>
                      <a:pt x="7" y="26"/>
                      <a:pt x="7" y="27"/>
                    </a:cubicBezTo>
                    <a:cubicBezTo>
                      <a:pt x="7" y="28"/>
                      <a:pt x="6" y="28"/>
                      <a:pt x="6" y="29"/>
                    </a:cubicBezTo>
                    <a:cubicBezTo>
                      <a:pt x="6" y="29"/>
                      <a:pt x="6" y="30"/>
                      <a:pt x="6" y="30"/>
                    </a:cubicBezTo>
                    <a:cubicBezTo>
                      <a:pt x="6" y="30"/>
                      <a:pt x="5" y="31"/>
                      <a:pt x="5" y="31"/>
                    </a:cubicBezTo>
                    <a:cubicBezTo>
                      <a:pt x="5" y="32"/>
                      <a:pt x="5" y="32"/>
                      <a:pt x="4" y="32"/>
                    </a:cubicBezTo>
                    <a:cubicBezTo>
                      <a:pt x="4" y="32"/>
                      <a:pt x="4" y="33"/>
                      <a:pt x="4" y="33"/>
                    </a:cubicBezTo>
                    <a:cubicBezTo>
                      <a:pt x="4" y="33"/>
                      <a:pt x="3" y="33"/>
                      <a:pt x="3" y="34"/>
                    </a:cubicBezTo>
                    <a:cubicBezTo>
                      <a:pt x="3" y="34"/>
                      <a:pt x="2" y="34"/>
                      <a:pt x="2" y="35"/>
                    </a:cubicBezTo>
                    <a:cubicBezTo>
                      <a:pt x="2" y="35"/>
                      <a:pt x="2" y="35"/>
                      <a:pt x="2" y="36"/>
                    </a:cubicBezTo>
                    <a:cubicBezTo>
                      <a:pt x="3" y="36"/>
                      <a:pt x="2" y="36"/>
                      <a:pt x="2" y="37"/>
                    </a:cubicBezTo>
                    <a:cubicBezTo>
                      <a:pt x="2" y="38"/>
                      <a:pt x="3" y="38"/>
                      <a:pt x="3" y="39"/>
                    </a:cubicBezTo>
                    <a:cubicBezTo>
                      <a:pt x="3" y="39"/>
                      <a:pt x="4" y="39"/>
                      <a:pt x="4" y="40"/>
                    </a:cubicBezTo>
                    <a:cubicBezTo>
                      <a:pt x="4" y="40"/>
                      <a:pt x="4" y="41"/>
                      <a:pt x="4" y="41"/>
                    </a:cubicBezTo>
                    <a:cubicBezTo>
                      <a:pt x="3" y="41"/>
                      <a:pt x="4" y="42"/>
                      <a:pt x="4" y="42"/>
                    </a:cubicBezTo>
                    <a:cubicBezTo>
                      <a:pt x="3" y="43"/>
                      <a:pt x="3" y="43"/>
                      <a:pt x="3" y="44"/>
                    </a:cubicBezTo>
                    <a:cubicBezTo>
                      <a:pt x="3" y="44"/>
                      <a:pt x="3" y="45"/>
                      <a:pt x="3" y="45"/>
                    </a:cubicBezTo>
                    <a:cubicBezTo>
                      <a:pt x="3" y="46"/>
                      <a:pt x="3" y="46"/>
                      <a:pt x="3" y="46"/>
                    </a:cubicBezTo>
                    <a:cubicBezTo>
                      <a:pt x="6" y="47"/>
                      <a:pt x="6" y="47"/>
                      <a:pt x="6" y="47"/>
                    </a:cubicBezTo>
                    <a:cubicBezTo>
                      <a:pt x="6" y="46"/>
                      <a:pt x="6" y="46"/>
                      <a:pt x="6" y="46"/>
                    </a:cubicBezTo>
                    <a:cubicBezTo>
                      <a:pt x="6" y="46"/>
                      <a:pt x="6" y="45"/>
                      <a:pt x="6" y="45"/>
                    </a:cubicBezTo>
                    <a:cubicBezTo>
                      <a:pt x="6" y="44"/>
                      <a:pt x="6" y="44"/>
                      <a:pt x="6" y="44"/>
                    </a:cubicBezTo>
                    <a:cubicBezTo>
                      <a:pt x="6" y="43"/>
                      <a:pt x="7" y="43"/>
                      <a:pt x="7" y="43"/>
                    </a:cubicBezTo>
                    <a:cubicBezTo>
                      <a:pt x="7" y="43"/>
                      <a:pt x="7" y="42"/>
                      <a:pt x="8" y="42"/>
                    </a:cubicBezTo>
                    <a:cubicBezTo>
                      <a:pt x="8" y="42"/>
                      <a:pt x="9" y="42"/>
                      <a:pt x="9" y="42"/>
                    </a:cubicBezTo>
                    <a:cubicBezTo>
                      <a:pt x="10" y="41"/>
                      <a:pt x="10" y="42"/>
                      <a:pt x="11" y="41"/>
                    </a:cubicBezTo>
                    <a:cubicBezTo>
                      <a:pt x="11" y="41"/>
                      <a:pt x="11" y="41"/>
                      <a:pt x="12" y="41"/>
                    </a:cubicBezTo>
                    <a:cubicBezTo>
                      <a:pt x="12" y="40"/>
                      <a:pt x="12" y="40"/>
                      <a:pt x="12" y="40"/>
                    </a:cubicBezTo>
                    <a:cubicBezTo>
                      <a:pt x="13" y="39"/>
                      <a:pt x="13" y="39"/>
                      <a:pt x="13" y="39"/>
                    </a:cubicBezTo>
                    <a:cubicBezTo>
                      <a:pt x="13" y="38"/>
                      <a:pt x="12" y="38"/>
                      <a:pt x="13" y="37"/>
                    </a:cubicBezTo>
                    <a:cubicBezTo>
                      <a:pt x="13" y="37"/>
                      <a:pt x="13" y="36"/>
                      <a:pt x="13" y="36"/>
                    </a:cubicBezTo>
                    <a:cubicBezTo>
                      <a:pt x="13" y="35"/>
                      <a:pt x="13" y="35"/>
                      <a:pt x="13" y="35"/>
                    </a:cubicBezTo>
                    <a:cubicBezTo>
                      <a:pt x="13" y="34"/>
                      <a:pt x="13" y="34"/>
                      <a:pt x="13" y="33"/>
                    </a:cubicBezTo>
                    <a:cubicBezTo>
                      <a:pt x="12" y="33"/>
                      <a:pt x="13" y="33"/>
                      <a:pt x="13" y="32"/>
                    </a:cubicBezTo>
                    <a:cubicBezTo>
                      <a:pt x="12" y="32"/>
                      <a:pt x="12" y="31"/>
                      <a:pt x="12" y="31"/>
                    </a:cubicBezTo>
                    <a:cubicBezTo>
                      <a:pt x="12" y="30"/>
                      <a:pt x="12" y="30"/>
                      <a:pt x="12" y="30"/>
                    </a:cubicBezTo>
                    <a:cubicBezTo>
                      <a:pt x="12" y="29"/>
                      <a:pt x="11" y="29"/>
                      <a:pt x="11" y="29"/>
                    </a:cubicBezTo>
                    <a:cubicBezTo>
                      <a:pt x="11" y="28"/>
                      <a:pt x="11" y="28"/>
                      <a:pt x="11" y="28"/>
                    </a:cubicBezTo>
                    <a:cubicBezTo>
                      <a:pt x="12" y="27"/>
                      <a:pt x="12" y="27"/>
                      <a:pt x="12" y="27"/>
                    </a:cubicBezTo>
                    <a:cubicBezTo>
                      <a:pt x="12" y="27"/>
                      <a:pt x="13" y="27"/>
                      <a:pt x="13" y="27"/>
                    </a:cubicBezTo>
                    <a:cubicBezTo>
                      <a:pt x="13" y="27"/>
                      <a:pt x="14" y="27"/>
                      <a:pt x="14" y="26"/>
                    </a:cubicBezTo>
                    <a:cubicBezTo>
                      <a:pt x="15" y="26"/>
                      <a:pt x="14" y="26"/>
                      <a:pt x="15" y="25"/>
                    </a:cubicBezTo>
                    <a:cubicBezTo>
                      <a:pt x="15" y="24"/>
                      <a:pt x="16" y="24"/>
                      <a:pt x="16" y="24"/>
                    </a:cubicBezTo>
                    <a:cubicBezTo>
                      <a:pt x="16" y="24"/>
                      <a:pt x="16" y="23"/>
                      <a:pt x="17" y="23"/>
                    </a:cubicBezTo>
                    <a:cubicBezTo>
                      <a:pt x="17" y="23"/>
                      <a:pt x="17" y="23"/>
                      <a:pt x="17" y="23"/>
                    </a:cubicBezTo>
                    <a:cubicBezTo>
                      <a:pt x="17" y="23"/>
                      <a:pt x="17" y="23"/>
                      <a:pt x="18" y="22"/>
                    </a:cubicBezTo>
                    <a:cubicBezTo>
                      <a:pt x="18" y="22"/>
                      <a:pt x="18" y="21"/>
                      <a:pt x="19" y="21"/>
                    </a:cubicBezTo>
                    <a:cubicBezTo>
                      <a:pt x="19" y="20"/>
                      <a:pt x="20" y="20"/>
                      <a:pt x="20" y="20"/>
                    </a:cubicBezTo>
                    <a:cubicBezTo>
                      <a:pt x="21" y="20"/>
                      <a:pt x="22" y="20"/>
                      <a:pt x="22" y="19"/>
                    </a:cubicBezTo>
                    <a:cubicBezTo>
                      <a:pt x="23" y="19"/>
                      <a:pt x="23" y="18"/>
                      <a:pt x="24" y="18"/>
                    </a:cubicBezTo>
                    <a:cubicBezTo>
                      <a:pt x="24" y="17"/>
                      <a:pt x="25" y="17"/>
                      <a:pt x="25" y="17"/>
                    </a:cubicBezTo>
                    <a:cubicBezTo>
                      <a:pt x="25" y="16"/>
                      <a:pt x="25" y="16"/>
                      <a:pt x="25" y="15"/>
                    </a:cubicBezTo>
                    <a:cubicBezTo>
                      <a:pt x="25" y="15"/>
                      <a:pt x="26" y="15"/>
                      <a:pt x="26" y="14"/>
                    </a:cubicBezTo>
                    <a:cubicBezTo>
                      <a:pt x="27" y="14"/>
                      <a:pt x="27" y="14"/>
                      <a:pt x="27" y="13"/>
                    </a:cubicBezTo>
                    <a:cubicBezTo>
                      <a:pt x="27" y="13"/>
                      <a:pt x="28" y="12"/>
                      <a:pt x="28" y="12"/>
                    </a:cubicBezTo>
                    <a:cubicBezTo>
                      <a:pt x="28" y="11"/>
                      <a:pt x="28" y="11"/>
                      <a:pt x="28" y="10"/>
                    </a:cubicBezTo>
                    <a:cubicBezTo>
                      <a:pt x="28" y="10"/>
                      <a:pt x="28" y="9"/>
                      <a:pt x="28" y="8"/>
                    </a:cubicBezTo>
                    <a:cubicBezTo>
                      <a:pt x="28" y="8"/>
                      <a:pt x="28" y="7"/>
                      <a:pt x="28" y="6"/>
                    </a:cubicBezTo>
                    <a:cubicBezTo>
                      <a:pt x="28" y="6"/>
                      <a:pt x="28" y="5"/>
                      <a:pt x="28" y="5"/>
                    </a:cubicBezTo>
                    <a:cubicBezTo>
                      <a:pt x="28" y="4"/>
                      <a:pt x="28" y="3"/>
                      <a:pt x="28" y="3"/>
                    </a:cubicBezTo>
                    <a:cubicBezTo>
                      <a:pt x="28" y="2"/>
                      <a:pt x="28" y="2"/>
                      <a:pt x="28" y="2"/>
                    </a:cubicBezTo>
                    <a:cubicBezTo>
                      <a:pt x="28" y="1"/>
                      <a:pt x="28" y="1"/>
                      <a:pt x="28" y="1"/>
                    </a:cubicBezTo>
                    <a:cubicBezTo>
                      <a:pt x="28" y="0"/>
                      <a:pt x="27" y="0"/>
                      <a:pt x="27" y="0"/>
                    </a:cubicBezTo>
                    <a:cubicBezTo>
                      <a:pt x="27" y="0"/>
                      <a:pt x="27" y="0"/>
                      <a:pt x="27" y="0"/>
                    </a:cubicBezTo>
                    <a:cubicBezTo>
                      <a:pt x="27" y="0"/>
                      <a:pt x="27" y="0"/>
                      <a:pt x="27" y="0"/>
                    </a:cubicBezTo>
                    <a:cubicBezTo>
                      <a:pt x="27" y="0"/>
                      <a:pt x="26" y="0"/>
                      <a:pt x="26" y="0"/>
                    </a:cubicBezTo>
                    <a:cubicBezTo>
                      <a:pt x="26" y="1"/>
                      <a:pt x="26" y="1"/>
                      <a:pt x="26" y="1"/>
                    </a:cubicBezTo>
                    <a:cubicBezTo>
                      <a:pt x="26" y="1"/>
                      <a:pt x="25" y="1"/>
                      <a:pt x="25" y="1"/>
                    </a:cubicBezTo>
                    <a:cubicBezTo>
                      <a:pt x="25" y="1"/>
                      <a:pt x="25" y="1"/>
                      <a:pt x="25" y="1"/>
                    </a:cubicBezTo>
                    <a:cubicBezTo>
                      <a:pt x="24" y="1"/>
                      <a:pt x="25" y="2"/>
                      <a:pt x="24" y="2"/>
                    </a:cubicBezTo>
                    <a:cubicBezTo>
                      <a:pt x="24" y="2"/>
                      <a:pt x="24" y="2"/>
                      <a:pt x="24" y="2"/>
                    </a:cubicBezTo>
                    <a:cubicBezTo>
                      <a:pt x="23" y="2"/>
                      <a:pt x="23" y="2"/>
                      <a:pt x="23" y="2"/>
                    </a:cubicBezTo>
                    <a:cubicBezTo>
                      <a:pt x="22" y="2"/>
                      <a:pt x="22" y="3"/>
                      <a:pt x="22" y="3"/>
                    </a:cubicBezTo>
                    <a:cubicBezTo>
                      <a:pt x="22" y="3"/>
                      <a:pt x="22" y="2"/>
                      <a:pt x="21" y="2"/>
                    </a:cubicBezTo>
                    <a:cubicBezTo>
                      <a:pt x="21" y="2"/>
                      <a:pt x="21" y="2"/>
                      <a:pt x="21" y="2"/>
                    </a:cubicBezTo>
                    <a:cubicBezTo>
                      <a:pt x="20" y="2"/>
                      <a:pt x="20" y="3"/>
                      <a:pt x="20" y="3"/>
                    </a:cubicBezTo>
                    <a:cubicBezTo>
                      <a:pt x="20" y="3"/>
                      <a:pt x="20" y="4"/>
                      <a:pt x="19" y="4"/>
                    </a:cubicBezTo>
                    <a:cubicBezTo>
                      <a:pt x="19" y="4"/>
                      <a:pt x="19" y="3"/>
                      <a:pt x="18" y="3"/>
                    </a:cubicBezTo>
                    <a:cubicBezTo>
                      <a:pt x="18" y="3"/>
                      <a:pt x="18" y="3"/>
                      <a:pt x="18" y="3"/>
                    </a:cubicBezTo>
                    <a:cubicBezTo>
                      <a:pt x="17" y="3"/>
                      <a:pt x="17" y="3"/>
                      <a:pt x="17" y="4"/>
                    </a:cubicBezTo>
                    <a:cubicBezTo>
                      <a:pt x="17" y="4"/>
                      <a:pt x="16" y="4"/>
                      <a:pt x="16" y="3"/>
                    </a:cubicBezTo>
                    <a:cubicBezTo>
                      <a:pt x="16" y="3"/>
                      <a:pt x="16" y="3"/>
                      <a:pt x="16" y="3"/>
                    </a:cubicBezTo>
                    <a:cubicBezTo>
                      <a:pt x="15" y="3"/>
                      <a:pt x="15" y="3"/>
                      <a:pt x="15" y="3"/>
                    </a:cubicBezTo>
                    <a:cubicBezTo>
                      <a:pt x="14" y="3"/>
                      <a:pt x="14" y="3"/>
                      <a:pt x="14" y="3"/>
                    </a:cubicBezTo>
                    <a:cubicBezTo>
                      <a:pt x="13" y="3"/>
                      <a:pt x="13" y="3"/>
                      <a:pt x="13" y="3"/>
                    </a:cubicBezTo>
                    <a:cubicBezTo>
                      <a:pt x="13" y="3"/>
                      <a:pt x="13" y="3"/>
                      <a:pt x="13" y="3"/>
                    </a:cubicBezTo>
                    <a:cubicBezTo>
                      <a:pt x="13" y="4"/>
                      <a:pt x="13" y="4"/>
                      <a:pt x="13" y="4"/>
                    </a:cubicBezTo>
                    <a:cubicBezTo>
                      <a:pt x="13" y="4"/>
                      <a:pt x="13" y="4"/>
                      <a:pt x="12" y="4"/>
                    </a:cubicBezTo>
                    <a:cubicBezTo>
                      <a:pt x="12" y="5"/>
                      <a:pt x="12" y="5"/>
                      <a:pt x="12" y="6"/>
                    </a:cubicBezTo>
                    <a:cubicBezTo>
                      <a:pt x="13" y="6"/>
                      <a:pt x="13" y="6"/>
                      <a:pt x="13" y="7"/>
                    </a:cubicBezTo>
                    <a:cubicBezTo>
                      <a:pt x="13" y="7"/>
                      <a:pt x="13" y="7"/>
                      <a:pt x="13" y="8"/>
                    </a:cubicBezTo>
                    <a:cubicBezTo>
                      <a:pt x="13" y="8"/>
                      <a:pt x="13" y="8"/>
                      <a:pt x="13" y="9"/>
                    </a:cubicBezTo>
                    <a:cubicBezTo>
                      <a:pt x="13" y="9"/>
                      <a:pt x="13" y="9"/>
                      <a:pt x="13" y="9"/>
                    </a:cubicBezTo>
                    <a:cubicBezTo>
                      <a:pt x="13" y="9"/>
                      <a:pt x="14" y="9"/>
                      <a:pt x="14" y="10"/>
                    </a:cubicBezTo>
                    <a:cubicBezTo>
                      <a:pt x="14" y="10"/>
                      <a:pt x="14" y="10"/>
                      <a:pt x="14" y="10"/>
                    </a:cubicBezTo>
                    <a:cubicBezTo>
                      <a:pt x="14" y="11"/>
                      <a:pt x="14" y="11"/>
                      <a:pt x="14" y="11"/>
                    </a:cubicBezTo>
                    <a:cubicBezTo>
                      <a:pt x="15" y="12"/>
                      <a:pt x="15" y="12"/>
                      <a:pt x="15" y="12"/>
                    </a:cubicBezTo>
                    <a:cubicBezTo>
                      <a:pt x="15" y="13"/>
                      <a:pt x="15" y="13"/>
                      <a:pt x="15" y="14"/>
                    </a:cubicBezTo>
                    <a:cubicBezTo>
                      <a:pt x="15" y="14"/>
                      <a:pt x="15" y="15"/>
                      <a:pt x="14" y="15"/>
                    </a:cubicBezTo>
                    <a:cubicBezTo>
                      <a:pt x="14" y="15"/>
                      <a:pt x="14" y="16"/>
                      <a:pt x="13" y="16"/>
                    </a:cubicBezTo>
                    <a:cubicBezTo>
                      <a:pt x="13" y="16"/>
                      <a:pt x="13" y="16"/>
                      <a:pt x="12" y="16"/>
                    </a:cubicBezTo>
                    <a:cubicBezTo>
                      <a:pt x="12" y="16"/>
                      <a:pt x="12" y="16"/>
                      <a:pt x="11" y="15"/>
                    </a:cubicBezTo>
                    <a:cubicBezTo>
                      <a:pt x="11" y="15"/>
                      <a:pt x="12" y="15"/>
                      <a:pt x="12" y="14"/>
                    </a:cubicBezTo>
                    <a:cubicBezTo>
                      <a:pt x="12" y="14"/>
                      <a:pt x="12" y="13"/>
                      <a:pt x="12" y="13"/>
                    </a:cubicBezTo>
                    <a:cubicBezTo>
                      <a:pt x="12" y="12"/>
                      <a:pt x="11" y="12"/>
                      <a:pt x="11" y="12"/>
                    </a:cubicBezTo>
                    <a:cubicBezTo>
                      <a:pt x="11" y="12"/>
                      <a:pt x="10" y="12"/>
                      <a:pt x="10" y="12"/>
                    </a:cubicBezTo>
                    <a:cubicBezTo>
                      <a:pt x="10" y="12"/>
                      <a:pt x="9" y="12"/>
                      <a:pt x="9" y="12"/>
                    </a:cubicBezTo>
                    <a:cubicBezTo>
                      <a:pt x="9" y="12"/>
                      <a:pt x="9" y="11"/>
                      <a:pt x="9" y="11"/>
                    </a:cubicBezTo>
                    <a:cubicBezTo>
                      <a:pt x="8" y="11"/>
                      <a:pt x="9" y="10"/>
                      <a:pt x="8" y="10"/>
                    </a:cubicBezTo>
                    <a:cubicBezTo>
                      <a:pt x="8" y="10"/>
                      <a:pt x="8" y="10"/>
                      <a:pt x="8" y="10"/>
                    </a:cubicBezTo>
                    <a:cubicBezTo>
                      <a:pt x="7" y="10"/>
                      <a:pt x="7" y="10"/>
                      <a:pt x="7" y="10"/>
                    </a:cubicBezTo>
                    <a:cubicBezTo>
                      <a:pt x="7" y="10"/>
                      <a:pt x="7" y="11"/>
                      <a:pt x="7" y="11"/>
                    </a:cubicBezTo>
                    <a:cubicBezTo>
                      <a:pt x="7" y="11"/>
                      <a:pt x="7" y="11"/>
                      <a:pt x="6" y="11"/>
                    </a:cubicBezTo>
                    <a:cubicBezTo>
                      <a:pt x="6" y="11"/>
                      <a:pt x="6" y="11"/>
                      <a:pt x="5" y="11"/>
                    </a:cubicBezTo>
                    <a:cubicBezTo>
                      <a:pt x="5" y="11"/>
                      <a:pt x="5" y="11"/>
                      <a:pt x="4" y="11"/>
                    </a:cubicBezTo>
                    <a:cubicBezTo>
                      <a:pt x="4" y="12"/>
                      <a:pt x="4" y="12"/>
                      <a:pt x="3" y="1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6" name="Freeform 463"/>
              <p:cNvSpPr>
                <a:spLocks/>
              </p:cNvSpPr>
              <p:nvPr/>
            </p:nvSpPr>
            <p:spPr bwMode="auto">
              <a:xfrm>
                <a:off x="4560889" y="2351089"/>
                <a:ext cx="292100" cy="498475"/>
              </a:xfrm>
              <a:custGeom>
                <a:avLst/>
                <a:gdLst>
                  <a:gd name="T0" fmla="*/ 2 w 27"/>
                  <a:gd name="T1" fmla="*/ 29 h 46"/>
                  <a:gd name="T2" fmla="*/ 2 w 27"/>
                  <a:gd name="T3" fmla="*/ 30 h 46"/>
                  <a:gd name="T4" fmla="*/ 3 w 27"/>
                  <a:gd name="T5" fmla="*/ 31 h 46"/>
                  <a:gd name="T6" fmla="*/ 4 w 27"/>
                  <a:gd name="T7" fmla="*/ 33 h 46"/>
                  <a:gd name="T8" fmla="*/ 4 w 27"/>
                  <a:gd name="T9" fmla="*/ 34 h 46"/>
                  <a:gd name="T10" fmla="*/ 4 w 27"/>
                  <a:gd name="T11" fmla="*/ 37 h 46"/>
                  <a:gd name="T12" fmla="*/ 5 w 27"/>
                  <a:gd name="T13" fmla="*/ 39 h 46"/>
                  <a:gd name="T14" fmla="*/ 3 w 27"/>
                  <a:gd name="T15" fmla="*/ 39 h 46"/>
                  <a:gd name="T16" fmla="*/ 2 w 27"/>
                  <a:gd name="T17" fmla="*/ 40 h 46"/>
                  <a:gd name="T18" fmla="*/ 3 w 27"/>
                  <a:gd name="T19" fmla="*/ 42 h 46"/>
                  <a:gd name="T20" fmla="*/ 5 w 27"/>
                  <a:gd name="T21" fmla="*/ 43 h 46"/>
                  <a:gd name="T22" fmla="*/ 5 w 27"/>
                  <a:gd name="T23" fmla="*/ 46 h 46"/>
                  <a:gd name="T24" fmla="*/ 7 w 27"/>
                  <a:gd name="T25" fmla="*/ 46 h 46"/>
                  <a:gd name="T26" fmla="*/ 8 w 27"/>
                  <a:gd name="T27" fmla="*/ 45 h 46"/>
                  <a:gd name="T28" fmla="*/ 10 w 27"/>
                  <a:gd name="T29" fmla="*/ 45 h 46"/>
                  <a:gd name="T30" fmla="*/ 11 w 27"/>
                  <a:gd name="T31" fmla="*/ 44 h 46"/>
                  <a:gd name="T32" fmla="*/ 13 w 27"/>
                  <a:gd name="T33" fmla="*/ 42 h 46"/>
                  <a:gd name="T34" fmla="*/ 15 w 27"/>
                  <a:gd name="T35" fmla="*/ 42 h 46"/>
                  <a:gd name="T36" fmla="*/ 17 w 27"/>
                  <a:gd name="T37" fmla="*/ 41 h 46"/>
                  <a:gd name="T38" fmla="*/ 19 w 27"/>
                  <a:gd name="T39" fmla="*/ 40 h 46"/>
                  <a:gd name="T40" fmla="*/ 20 w 27"/>
                  <a:gd name="T41" fmla="*/ 39 h 46"/>
                  <a:gd name="T42" fmla="*/ 21 w 27"/>
                  <a:gd name="T43" fmla="*/ 38 h 46"/>
                  <a:gd name="T44" fmla="*/ 22 w 27"/>
                  <a:gd name="T45" fmla="*/ 37 h 46"/>
                  <a:gd name="T46" fmla="*/ 24 w 27"/>
                  <a:gd name="T47" fmla="*/ 36 h 46"/>
                  <a:gd name="T48" fmla="*/ 24 w 27"/>
                  <a:gd name="T49" fmla="*/ 36 h 46"/>
                  <a:gd name="T50" fmla="*/ 23 w 27"/>
                  <a:gd name="T51" fmla="*/ 35 h 46"/>
                  <a:gd name="T52" fmla="*/ 23 w 27"/>
                  <a:gd name="T53" fmla="*/ 33 h 46"/>
                  <a:gd name="T54" fmla="*/ 23 w 27"/>
                  <a:gd name="T55" fmla="*/ 31 h 46"/>
                  <a:gd name="T56" fmla="*/ 23 w 27"/>
                  <a:gd name="T57" fmla="*/ 29 h 46"/>
                  <a:gd name="T58" fmla="*/ 22 w 27"/>
                  <a:gd name="T59" fmla="*/ 27 h 46"/>
                  <a:gd name="T60" fmla="*/ 24 w 27"/>
                  <a:gd name="T61" fmla="*/ 25 h 46"/>
                  <a:gd name="T62" fmla="*/ 24 w 27"/>
                  <a:gd name="T63" fmla="*/ 23 h 46"/>
                  <a:gd name="T64" fmla="*/ 25 w 27"/>
                  <a:gd name="T65" fmla="*/ 23 h 46"/>
                  <a:gd name="T66" fmla="*/ 26 w 27"/>
                  <a:gd name="T67" fmla="*/ 12 h 46"/>
                  <a:gd name="T68" fmla="*/ 25 w 27"/>
                  <a:gd name="T69" fmla="*/ 11 h 46"/>
                  <a:gd name="T70" fmla="*/ 23 w 27"/>
                  <a:gd name="T71" fmla="*/ 10 h 46"/>
                  <a:gd name="T72" fmla="*/ 20 w 27"/>
                  <a:gd name="T73" fmla="*/ 8 h 46"/>
                  <a:gd name="T74" fmla="*/ 18 w 27"/>
                  <a:gd name="T75" fmla="*/ 7 h 46"/>
                  <a:gd name="T76" fmla="*/ 14 w 27"/>
                  <a:gd name="T77" fmla="*/ 5 h 46"/>
                  <a:gd name="T78" fmla="*/ 13 w 27"/>
                  <a:gd name="T79" fmla="*/ 4 h 46"/>
                  <a:gd name="T80" fmla="*/ 8 w 27"/>
                  <a:gd name="T81" fmla="*/ 2 h 46"/>
                  <a:gd name="T82" fmla="*/ 6 w 27"/>
                  <a:gd name="T83" fmla="*/ 0 h 46"/>
                  <a:gd name="T84" fmla="*/ 5 w 27"/>
                  <a:gd name="T85" fmla="*/ 1 h 46"/>
                  <a:gd name="T86" fmla="*/ 4 w 27"/>
                  <a:gd name="T87" fmla="*/ 2 h 46"/>
                  <a:gd name="T88" fmla="*/ 4 w 27"/>
                  <a:gd name="T89" fmla="*/ 4 h 46"/>
                  <a:gd name="T90" fmla="*/ 4 w 27"/>
                  <a:gd name="T91" fmla="*/ 7 h 46"/>
                  <a:gd name="T92" fmla="*/ 5 w 27"/>
                  <a:gd name="T93" fmla="*/ 8 h 46"/>
                  <a:gd name="T94" fmla="*/ 6 w 27"/>
                  <a:gd name="T95" fmla="*/ 9 h 46"/>
                  <a:gd name="T96" fmla="*/ 5 w 27"/>
                  <a:gd name="T97" fmla="*/ 13 h 46"/>
                  <a:gd name="T98" fmla="*/ 5 w 27"/>
                  <a:gd name="T99" fmla="*/ 20 h 46"/>
                  <a:gd name="T100" fmla="*/ 3 w 27"/>
                  <a:gd name="T101" fmla="*/ 21 h 46"/>
                  <a:gd name="T102" fmla="*/ 2 w 27"/>
                  <a:gd name="T103" fmla="*/ 23 h 46"/>
                  <a:gd name="T104" fmla="*/ 2 w 27"/>
                  <a:gd name="T105" fmla="*/ 23 h 46"/>
                  <a:gd name="T106" fmla="*/ 1 w 27"/>
                  <a:gd name="T107" fmla="*/ 26 h 46"/>
                  <a:gd name="T108" fmla="*/ 0 w 27"/>
                  <a:gd name="T109" fmla="*/ 28 h 46"/>
                  <a:gd name="T110" fmla="*/ 1 w 27"/>
                  <a:gd name="T111" fmla="*/ 2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 h="46">
                    <a:moveTo>
                      <a:pt x="1" y="28"/>
                    </a:moveTo>
                    <a:cubicBezTo>
                      <a:pt x="2" y="28"/>
                      <a:pt x="1" y="29"/>
                      <a:pt x="2" y="29"/>
                    </a:cubicBezTo>
                    <a:cubicBezTo>
                      <a:pt x="2" y="29"/>
                      <a:pt x="2" y="29"/>
                      <a:pt x="2" y="30"/>
                    </a:cubicBezTo>
                    <a:cubicBezTo>
                      <a:pt x="2" y="30"/>
                      <a:pt x="2" y="30"/>
                      <a:pt x="2" y="30"/>
                    </a:cubicBezTo>
                    <a:cubicBezTo>
                      <a:pt x="2" y="30"/>
                      <a:pt x="2" y="30"/>
                      <a:pt x="2" y="30"/>
                    </a:cubicBezTo>
                    <a:cubicBezTo>
                      <a:pt x="3" y="30"/>
                      <a:pt x="3" y="31"/>
                      <a:pt x="3" y="31"/>
                    </a:cubicBezTo>
                    <a:cubicBezTo>
                      <a:pt x="3" y="31"/>
                      <a:pt x="4" y="31"/>
                      <a:pt x="4" y="32"/>
                    </a:cubicBezTo>
                    <a:cubicBezTo>
                      <a:pt x="4" y="32"/>
                      <a:pt x="4" y="33"/>
                      <a:pt x="4" y="33"/>
                    </a:cubicBezTo>
                    <a:cubicBezTo>
                      <a:pt x="4" y="33"/>
                      <a:pt x="4" y="34"/>
                      <a:pt x="4" y="34"/>
                    </a:cubicBezTo>
                    <a:cubicBezTo>
                      <a:pt x="4" y="34"/>
                      <a:pt x="4" y="34"/>
                      <a:pt x="4" y="34"/>
                    </a:cubicBezTo>
                    <a:cubicBezTo>
                      <a:pt x="5" y="35"/>
                      <a:pt x="4" y="36"/>
                      <a:pt x="4" y="36"/>
                    </a:cubicBezTo>
                    <a:cubicBezTo>
                      <a:pt x="4" y="37"/>
                      <a:pt x="4" y="37"/>
                      <a:pt x="4" y="37"/>
                    </a:cubicBezTo>
                    <a:cubicBezTo>
                      <a:pt x="5" y="38"/>
                      <a:pt x="5" y="38"/>
                      <a:pt x="5" y="38"/>
                    </a:cubicBezTo>
                    <a:cubicBezTo>
                      <a:pt x="5" y="38"/>
                      <a:pt x="6" y="38"/>
                      <a:pt x="5" y="39"/>
                    </a:cubicBezTo>
                    <a:cubicBezTo>
                      <a:pt x="5" y="39"/>
                      <a:pt x="5" y="39"/>
                      <a:pt x="4" y="39"/>
                    </a:cubicBezTo>
                    <a:cubicBezTo>
                      <a:pt x="4" y="39"/>
                      <a:pt x="4" y="39"/>
                      <a:pt x="3" y="39"/>
                    </a:cubicBezTo>
                    <a:cubicBezTo>
                      <a:pt x="3" y="39"/>
                      <a:pt x="2" y="39"/>
                      <a:pt x="2" y="39"/>
                    </a:cubicBezTo>
                    <a:cubicBezTo>
                      <a:pt x="2" y="39"/>
                      <a:pt x="2" y="40"/>
                      <a:pt x="2" y="40"/>
                    </a:cubicBezTo>
                    <a:cubicBezTo>
                      <a:pt x="2" y="40"/>
                      <a:pt x="2" y="40"/>
                      <a:pt x="2" y="41"/>
                    </a:cubicBezTo>
                    <a:cubicBezTo>
                      <a:pt x="2" y="41"/>
                      <a:pt x="2" y="41"/>
                      <a:pt x="3" y="42"/>
                    </a:cubicBezTo>
                    <a:cubicBezTo>
                      <a:pt x="3" y="42"/>
                      <a:pt x="3" y="42"/>
                      <a:pt x="3" y="42"/>
                    </a:cubicBezTo>
                    <a:cubicBezTo>
                      <a:pt x="4" y="42"/>
                      <a:pt x="4" y="42"/>
                      <a:pt x="5" y="43"/>
                    </a:cubicBezTo>
                    <a:cubicBezTo>
                      <a:pt x="5" y="43"/>
                      <a:pt x="5" y="44"/>
                      <a:pt x="5" y="44"/>
                    </a:cubicBezTo>
                    <a:cubicBezTo>
                      <a:pt x="5" y="45"/>
                      <a:pt x="5" y="45"/>
                      <a:pt x="5" y="46"/>
                    </a:cubicBezTo>
                    <a:cubicBezTo>
                      <a:pt x="6" y="46"/>
                      <a:pt x="6" y="46"/>
                      <a:pt x="6" y="46"/>
                    </a:cubicBezTo>
                    <a:cubicBezTo>
                      <a:pt x="6" y="46"/>
                      <a:pt x="6" y="46"/>
                      <a:pt x="7" y="46"/>
                    </a:cubicBezTo>
                    <a:cubicBezTo>
                      <a:pt x="7" y="46"/>
                      <a:pt x="7" y="46"/>
                      <a:pt x="8" y="46"/>
                    </a:cubicBezTo>
                    <a:cubicBezTo>
                      <a:pt x="8" y="45"/>
                      <a:pt x="8" y="45"/>
                      <a:pt x="8" y="45"/>
                    </a:cubicBezTo>
                    <a:cubicBezTo>
                      <a:pt x="8" y="45"/>
                      <a:pt x="8" y="46"/>
                      <a:pt x="9" y="46"/>
                    </a:cubicBezTo>
                    <a:cubicBezTo>
                      <a:pt x="9" y="46"/>
                      <a:pt x="9" y="45"/>
                      <a:pt x="10" y="45"/>
                    </a:cubicBezTo>
                    <a:cubicBezTo>
                      <a:pt x="10" y="44"/>
                      <a:pt x="10" y="45"/>
                      <a:pt x="11" y="45"/>
                    </a:cubicBezTo>
                    <a:cubicBezTo>
                      <a:pt x="11" y="44"/>
                      <a:pt x="11" y="44"/>
                      <a:pt x="11" y="44"/>
                    </a:cubicBezTo>
                    <a:cubicBezTo>
                      <a:pt x="11" y="43"/>
                      <a:pt x="11" y="43"/>
                      <a:pt x="12" y="43"/>
                    </a:cubicBezTo>
                    <a:cubicBezTo>
                      <a:pt x="12" y="42"/>
                      <a:pt x="12" y="42"/>
                      <a:pt x="13" y="42"/>
                    </a:cubicBezTo>
                    <a:cubicBezTo>
                      <a:pt x="13" y="42"/>
                      <a:pt x="14" y="42"/>
                      <a:pt x="14" y="42"/>
                    </a:cubicBezTo>
                    <a:cubicBezTo>
                      <a:pt x="15" y="42"/>
                      <a:pt x="15" y="42"/>
                      <a:pt x="15" y="42"/>
                    </a:cubicBezTo>
                    <a:cubicBezTo>
                      <a:pt x="16" y="42"/>
                      <a:pt x="16" y="42"/>
                      <a:pt x="16" y="42"/>
                    </a:cubicBezTo>
                    <a:cubicBezTo>
                      <a:pt x="17" y="41"/>
                      <a:pt x="17" y="41"/>
                      <a:pt x="17" y="41"/>
                    </a:cubicBezTo>
                    <a:cubicBezTo>
                      <a:pt x="18" y="41"/>
                      <a:pt x="18" y="41"/>
                      <a:pt x="18" y="41"/>
                    </a:cubicBezTo>
                    <a:cubicBezTo>
                      <a:pt x="18" y="41"/>
                      <a:pt x="18" y="41"/>
                      <a:pt x="19" y="40"/>
                    </a:cubicBezTo>
                    <a:cubicBezTo>
                      <a:pt x="19" y="40"/>
                      <a:pt x="19" y="40"/>
                      <a:pt x="19" y="40"/>
                    </a:cubicBezTo>
                    <a:cubicBezTo>
                      <a:pt x="20" y="39"/>
                      <a:pt x="20" y="39"/>
                      <a:pt x="20" y="39"/>
                    </a:cubicBezTo>
                    <a:cubicBezTo>
                      <a:pt x="20" y="39"/>
                      <a:pt x="20" y="39"/>
                      <a:pt x="20" y="38"/>
                    </a:cubicBezTo>
                    <a:cubicBezTo>
                      <a:pt x="21" y="38"/>
                      <a:pt x="21" y="38"/>
                      <a:pt x="21" y="38"/>
                    </a:cubicBezTo>
                    <a:cubicBezTo>
                      <a:pt x="21" y="38"/>
                      <a:pt x="21" y="37"/>
                      <a:pt x="21" y="37"/>
                    </a:cubicBezTo>
                    <a:cubicBezTo>
                      <a:pt x="21" y="37"/>
                      <a:pt x="21" y="37"/>
                      <a:pt x="22" y="37"/>
                    </a:cubicBezTo>
                    <a:cubicBezTo>
                      <a:pt x="22" y="36"/>
                      <a:pt x="22" y="36"/>
                      <a:pt x="23" y="36"/>
                    </a:cubicBezTo>
                    <a:cubicBezTo>
                      <a:pt x="23" y="36"/>
                      <a:pt x="23" y="36"/>
                      <a:pt x="24" y="36"/>
                    </a:cubicBezTo>
                    <a:cubicBezTo>
                      <a:pt x="24" y="36"/>
                      <a:pt x="24" y="36"/>
                      <a:pt x="24" y="36"/>
                    </a:cubicBezTo>
                    <a:cubicBezTo>
                      <a:pt x="24" y="36"/>
                      <a:pt x="24" y="36"/>
                      <a:pt x="24" y="36"/>
                    </a:cubicBezTo>
                    <a:cubicBezTo>
                      <a:pt x="24" y="35"/>
                      <a:pt x="24" y="35"/>
                      <a:pt x="24" y="35"/>
                    </a:cubicBezTo>
                    <a:cubicBezTo>
                      <a:pt x="24" y="35"/>
                      <a:pt x="23" y="35"/>
                      <a:pt x="23" y="35"/>
                    </a:cubicBezTo>
                    <a:cubicBezTo>
                      <a:pt x="23" y="34"/>
                      <a:pt x="23" y="34"/>
                      <a:pt x="23" y="34"/>
                    </a:cubicBezTo>
                    <a:cubicBezTo>
                      <a:pt x="23" y="34"/>
                      <a:pt x="23" y="34"/>
                      <a:pt x="23" y="33"/>
                    </a:cubicBezTo>
                    <a:cubicBezTo>
                      <a:pt x="23" y="33"/>
                      <a:pt x="23" y="33"/>
                      <a:pt x="23" y="33"/>
                    </a:cubicBezTo>
                    <a:cubicBezTo>
                      <a:pt x="23" y="32"/>
                      <a:pt x="23" y="32"/>
                      <a:pt x="23" y="31"/>
                    </a:cubicBezTo>
                    <a:cubicBezTo>
                      <a:pt x="23" y="31"/>
                      <a:pt x="23" y="30"/>
                      <a:pt x="23" y="30"/>
                    </a:cubicBezTo>
                    <a:cubicBezTo>
                      <a:pt x="23" y="29"/>
                      <a:pt x="23" y="29"/>
                      <a:pt x="23" y="29"/>
                    </a:cubicBezTo>
                    <a:cubicBezTo>
                      <a:pt x="23" y="28"/>
                      <a:pt x="23" y="28"/>
                      <a:pt x="23" y="27"/>
                    </a:cubicBezTo>
                    <a:cubicBezTo>
                      <a:pt x="23" y="27"/>
                      <a:pt x="22" y="27"/>
                      <a:pt x="22" y="27"/>
                    </a:cubicBezTo>
                    <a:cubicBezTo>
                      <a:pt x="22" y="26"/>
                      <a:pt x="23" y="26"/>
                      <a:pt x="23" y="26"/>
                    </a:cubicBezTo>
                    <a:cubicBezTo>
                      <a:pt x="23" y="25"/>
                      <a:pt x="23" y="25"/>
                      <a:pt x="24" y="25"/>
                    </a:cubicBezTo>
                    <a:cubicBezTo>
                      <a:pt x="24" y="24"/>
                      <a:pt x="24" y="24"/>
                      <a:pt x="24" y="24"/>
                    </a:cubicBezTo>
                    <a:cubicBezTo>
                      <a:pt x="24" y="24"/>
                      <a:pt x="24" y="23"/>
                      <a:pt x="24" y="23"/>
                    </a:cubicBezTo>
                    <a:cubicBezTo>
                      <a:pt x="24" y="23"/>
                      <a:pt x="24" y="23"/>
                      <a:pt x="24" y="23"/>
                    </a:cubicBezTo>
                    <a:cubicBezTo>
                      <a:pt x="24" y="23"/>
                      <a:pt x="24" y="23"/>
                      <a:pt x="25" y="23"/>
                    </a:cubicBezTo>
                    <a:cubicBezTo>
                      <a:pt x="27" y="23"/>
                      <a:pt x="27" y="23"/>
                      <a:pt x="27" y="23"/>
                    </a:cubicBezTo>
                    <a:cubicBezTo>
                      <a:pt x="26" y="12"/>
                      <a:pt x="26" y="12"/>
                      <a:pt x="26" y="12"/>
                    </a:cubicBezTo>
                    <a:cubicBezTo>
                      <a:pt x="26" y="12"/>
                      <a:pt x="26" y="12"/>
                      <a:pt x="26" y="12"/>
                    </a:cubicBezTo>
                    <a:cubicBezTo>
                      <a:pt x="26" y="12"/>
                      <a:pt x="26" y="11"/>
                      <a:pt x="25" y="11"/>
                    </a:cubicBezTo>
                    <a:cubicBezTo>
                      <a:pt x="25" y="11"/>
                      <a:pt x="25" y="11"/>
                      <a:pt x="24" y="10"/>
                    </a:cubicBezTo>
                    <a:cubicBezTo>
                      <a:pt x="24" y="10"/>
                      <a:pt x="23" y="10"/>
                      <a:pt x="23" y="10"/>
                    </a:cubicBezTo>
                    <a:cubicBezTo>
                      <a:pt x="22" y="10"/>
                      <a:pt x="22" y="9"/>
                      <a:pt x="21" y="9"/>
                    </a:cubicBezTo>
                    <a:cubicBezTo>
                      <a:pt x="21" y="9"/>
                      <a:pt x="20" y="9"/>
                      <a:pt x="20" y="8"/>
                    </a:cubicBezTo>
                    <a:cubicBezTo>
                      <a:pt x="20" y="8"/>
                      <a:pt x="19" y="8"/>
                      <a:pt x="19" y="8"/>
                    </a:cubicBezTo>
                    <a:cubicBezTo>
                      <a:pt x="19" y="7"/>
                      <a:pt x="18" y="7"/>
                      <a:pt x="18" y="7"/>
                    </a:cubicBezTo>
                    <a:cubicBezTo>
                      <a:pt x="17" y="7"/>
                      <a:pt x="17" y="6"/>
                      <a:pt x="16" y="6"/>
                    </a:cubicBezTo>
                    <a:cubicBezTo>
                      <a:pt x="15" y="5"/>
                      <a:pt x="15" y="5"/>
                      <a:pt x="14" y="5"/>
                    </a:cubicBezTo>
                    <a:cubicBezTo>
                      <a:pt x="14" y="5"/>
                      <a:pt x="13" y="5"/>
                      <a:pt x="13" y="4"/>
                    </a:cubicBezTo>
                    <a:cubicBezTo>
                      <a:pt x="13" y="4"/>
                      <a:pt x="13" y="4"/>
                      <a:pt x="13" y="4"/>
                    </a:cubicBezTo>
                    <a:cubicBezTo>
                      <a:pt x="12" y="3"/>
                      <a:pt x="11" y="3"/>
                      <a:pt x="11" y="3"/>
                    </a:cubicBezTo>
                    <a:cubicBezTo>
                      <a:pt x="10" y="3"/>
                      <a:pt x="9" y="2"/>
                      <a:pt x="8" y="2"/>
                    </a:cubicBezTo>
                    <a:cubicBezTo>
                      <a:pt x="8" y="1"/>
                      <a:pt x="7" y="1"/>
                      <a:pt x="7" y="1"/>
                    </a:cubicBezTo>
                    <a:cubicBezTo>
                      <a:pt x="6" y="1"/>
                      <a:pt x="6" y="0"/>
                      <a:pt x="6" y="0"/>
                    </a:cubicBezTo>
                    <a:cubicBezTo>
                      <a:pt x="6" y="1"/>
                      <a:pt x="6" y="1"/>
                      <a:pt x="6" y="1"/>
                    </a:cubicBezTo>
                    <a:cubicBezTo>
                      <a:pt x="5" y="1"/>
                      <a:pt x="5" y="1"/>
                      <a:pt x="5" y="1"/>
                    </a:cubicBezTo>
                    <a:cubicBezTo>
                      <a:pt x="4" y="2"/>
                      <a:pt x="4" y="2"/>
                      <a:pt x="4" y="2"/>
                    </a:cubicBezTo>
                    <a:cubicBezTo>
                      <a:pt x="4" y="2"/>
                      <a:pt x="4" y="2"/>
                      <a:pt x="4" y="2"/>
                    </a:cubicBezTo>
                    <a:cubicBezTo>
                      <a:pt x="4" y="3"/>
                      <a:pt x="4" y="3"/>
                      <a:pt x="4" y="3"/>
                    </a:cubicBezTo>
                    <a:cubicBezTo>
                      <a:pt x="4" y="3"/>
                      <a:pt x="4" y="4"/>
                      <a:pt x="4" y="4"/>
                    </a:cubicBezTo>
                    <a:cubicBezTo>
                      <a:pt x="4" y="5"/>
                      <a:pt x="4" y="5"/>
                      <a:pt x="4" y="5"/>
                    </a:cubicBezTo>
                    <a:cubicBezTo>
                      <a:pt x="4" y="6"/>
                      <a:pt x="4" y="6"/>
                      <a:pt x="4" y="7"/>
                    </a:cubicBezTo>
                    <a:cubicBezTo>
                      <a:pt x="5" y="7"/>
                      <a:pt x="5" y="7"/>
                      <a:pt x="5" y="7"/>
                    </a:cubicBezTo>
                    <a:cubicBezTo>
                      <a:pt x="5" y="8"/>
                      <a:pt x="5" y="8"/>
                      <a:pt x="5" y="8"/>
                    </a:cubicBezTo>
                    <a:cubicBezTo>
                      <a:pt x="5" y="8"/>
                      <a:pt x="6" y="8"/>
                      <a:pt x="6" y="9"/>
                    </a:cubicBezTo>
                    <a:cubicBezTo>
                      <a:pt x="6" y="9"/>
                      <a:pt x="6" y="9"/>
                      <a:pt x="6" y="9"/>
                    </a:cubicBezTo>
                    <a:cubicBezTo>
                      <a:pt x="6" y="10"/>
                      <a:pt x="6" y="10"/>
                      <a:pt x="6" y="11"/>
                    </a:cubicBezTo>
                    <a:cubicBezTo>
                      <a:pt x="5" y="12"/>
                      <a:pt x="5" y="12"/>
                      <a:pt x="5" y="13"/>
                    </a:cubicBezTo>
                    <a:cubicBezTo>
                      <a:pt x="5" y="16"/>
                      <a:pt x="7" y="17"/>
                      <a:pt x="5" y="19"/>
                    </a:cubicBezTo>
                    <a:cubicBezTo>
                      <a:pt x="5" y="20"/>
                      <a:pt x="5" y="20"/>
                      <a:pt x="5" y="20"/>
                    </a:cubicBezTo>
                    <a:cubicBezTo>
                      <a:pt x="4" y="20"/>
                      <a:pt x="4" y="20"/>
                      <a:pt x="4" y="21"/>
                    </a:cubicBezTo>
                    <a:cubicBezTo>
                      <a:pt x="4" y="21"/>
                      <a:pt x="3" y="21"/>
                      <a:pt x="3" y="21"/>
                    </a:cubicBezTo>
                    <a:cubicBezTo>
                      <a:pt x="3" y="21"/>
                      <a:pt x="3" y="22"/>
                      <a:pt x="3" y="22"/>
                    </a:cubicBezTo>
                    <a:cubicBezTo>
                      <a:pt x="3" y="22"/>
                      <a:pt x="3" y="23"/>
                      <a:pt x="2" y="23"/>
                    </a:cubicBezTo>
                    <a:cubicBezTo>
                      <a:pt x="2" y="23"/>
                      <a:pt x="2" y="23"/>
                      <a:pt x="2" y="23"/>
                    </a:cubicBezTo>
                    <a:cubicBezTo>
                      <a:pt x="2" y="23"/>
                      <a:pt x="2" y="23"/>
                      <a:pt x="2" y="23"/>
                    </a:cubicBezTo>
                    <a:cubicBezTo>
                      <a:pt x="1" y="24"/>
                      <a:pt x="1" y="24"/>
                      <a:pt x="1" y="25"/>
                    </a:cubicBezTo>
                    <a:cubicBezTo>
                      <a:pt x="1" y="25"/>
                      <a:pt x="1" y="26"/>
                      <a:pt x="1" y="26"/>
                    </a:cubicBezTo>
                    <a:cubicBezTo>
                      <a:pt x="1" y="27"/>
                      <a:pt x="1" y="27"/>
                      <a:pt x="1" y="27"/>
                    </a:cubicBezTo>
                    <a:cubicBezTo>
                      <a:pt x="0" y="28"/>
                      <a:pt x="0" y="28"/>
                      <a:pt x="0" y="28"/>
                    </a:cubicBezTo>
                    <a:cubicBezTo>
                      <a:pt x="1" y="28"/>
                      <a:pt x="1" y="28"/>
                      <a:pt x="1" y="28"/>
                    </a:cubicBezTo>
                    <a:cubicBezTo>
                      <a:pt x="1" y="28"/>
                      <a:pt x="1" y="28"/>
                      <a:pt x="1" y="28"/>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7" name="Freeform 464"/>
              <p:cNvSpPr>
                <a:spLocks/>
              </p:cNvSpPr>
              <p:nvPr/>
            </p:nvSpPr>
            <p:spPr bwMode="auto">
              <a:xfrm>
                <a:off x="5122864" y="2935289"/>
                <a:ext cx="215900" cy="292100"/>
              </a:xfrm>
              <a:custGeom>
                <a:avLst/>
                <a:gdLst>
                  <a:gd name="T0" fmla="*/ 0 w 20"/>
                  <a:gd name="T1" fmla="*/ 2 h 27"/>
                  <a:gd name="T2" fmla="*/ 1 w 20"/>
                  <a:gd name="T3" fmla="*/ 3 h 27"/>
                  <a:gd name="T4" fmla="*/ 3 w 20"/>
                  <a:gd name="T5" fmla="*/ 6 h 27"/>
                  <a:gd name="T6" fmla="*/ 3 w 20"/>
                  <a:gd name="T7" fmla="*/ 8 h 27"/>
                  <a:gd name="T8" fmla="*/ 2 w 20"/>
                  <a:gd name="T9" fmla="*/ 10 h 27"/>
                  <a:gd name="T10" fmla="*/ 0 w 20"/>
                  <a:gd name="T11" fmla="*/ 12 h 27"/>
                  <a:gd name="T12" fmla="*/ 0 w 20"/>
                  <a:gd name="T13" fmla="*/ 14 h 27"/>
                  <a:gd name="T14" fmla="*/ 1 w 20"/>
                  <a:gd name="T15" fmla="*/ 14 h 27"/>
                  <a:gd name="T16" fmla="*/ 0 w 20"/>
                  <a:gd name="T17" fmla="*/ 16 h 27"/>
                  <a:gd name="T18" fmla="*/ 0 w 20"/>
                  <a:gd name="T19" fmla="*/ 17 h 27"/>
                  <a:gd name="T20" fmla="*/ 5 w 20"/>
                  <a:gd name="T21" fmla="*/ 19 h 27"/>
                  <a:gd name="T22" fmla="*/ 8 w 20"/>
                  <a:gd name="T23" fmla="*/ 21 h 27"/>
                  <a:gd name="T24" fmla="*/ 9 w 20"/>
                  <a:gd name="T25" fmla="*/ 24 h 27"/>
                  <a:gd name="T26" fmla="*/ 12 w 20"/>
                  <a:gd name="T27" fmla="*/ 26 h 27"/>
                  <a:gd name="T28" fmla="*/ 14 w 20"/>
                  <a:gd name="T29" fmla="*/ 27 h 27"/>
                  <a:gd name="T30" fmla="*/ 15 w 20"/>
                  <a:gd name="T31" fmla="*/ 27 h 27"/>
                  <a:gd name="T32" fmla="*/ 15 w 20"/>
                  <a:gd name="T33" fmla="*/ 24 h 27"/>
                  <a:gd name="T34" fmla="*/ 16 w 20"/>
                  <a:gd name="T35" fmla="*/ 23 h 27"/>
                  <a:gd name="T36" fmla="*/ 17 w 20"/>
                  <a:gd name="T37" fmla="*/ 21 h 27"/>
                  <a:gd name="T38" fmla="*/ 18 w 20"/>
                  <a:gd name="T39" fmla="*/ 20 h 27"/>
                  <a:gd name="T40" fmla="*/ 19 w 20"/>
                  <a:gd name="T41" fmla="*/ 19 h 27"/>
                  <a:gd name="T42" fmla="*/ 19 w 20"/>
                  <a:gd name="T43" fmla="*/ 18 h 27"/>
                  <a:gd name="T44" fmla="*/ 18 w 20"/>
                  <a:gd name="T45" fmla="*/ 17 h 27"/>
                  <a:gd name="T46" fmla="*/ 18 w 20"/>
                  <a:gd name="T47" fmla="*/ 13 h 27"/>
                  <a:gd name="T48" fmla="*/ 18 w 20"/>
                  <a:gd name="T49" fmla="*/ 10 h 27"/>
                  <a:gd name="T50" fmla="*/ 18 w 20"/>
                  <a:gd name="T51" fmla="*/ 7 h 27"/>
                  <a:gd name="T52" fmla="*/ 19 w 20"/>
                  <a:gd name="T53" fmla="*/ 4 h 27"/>
                  <a:gd name="T54" fmla="*/ 20 w 20"/>
                  <a:gd name="T55" fmla="*/ 3 h 27"/>
                  <a:gd name="T56" fmla="*/ 20 w 20"/>
                  <a:gd name="T57" fmla="*/ 2 h 27"/>
                  <a:gd name="T58" fmla="*/ 18 w 20"/>
                  <a:gd name="T59" fmla="*/ 2 h 27"/>
                  <a:gd name="T60" fmla="*/ 17 w 20"/>
                  <a:gd name="T61" fmla="*/ 2 h 27"/>
                  <a:gd name="T62" fmla="*/ 15 w 20"/>
                  <a:gd name="T63" fmla="*/ 3 h 27"/>
                  <a:gd name="T64" fmla="*/ 14 w 20"/>
                  <a:gd name="T65" fmla="*/ 4 h 27"/>
                  <a:gd name="T66" fmla="*/ 12 w 20"/>
                  <a:gd name="T67" fmla="*/ 3 h 27"/>
                  <a:gd name="T68" fmla="*/ 10 w 20"/>
                  <a:gd name="T69" fmla="*/ 3 h 27"/>
                  <a:gd name="T70" fmla="*/ 8 w 20"/>
                  <a:gd name="T71" fmla="*/ 1 h 27"/>
                  <a:gd name="T72" fmla="*/ 6 w 20"/>
                  <a:gd name="T73" fmla="*/ 1 h 27"/>
                  <a:gd name="T74" fmla="*/ 5 w 20"/>
                  <a:gd name="T75" fmla="*/ 0 h 27"/>
                  <a:gd name="T76" fmla="*/ 3 w 20"/>
                  <a:gd name="T77" fmla="*/ 0 h 27"/>
                  <a:gd name="T78" fmla="*/ 0 w 20"/>
                  <a:gd name="T7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 h="27">
                    <a:moveTo>
                      <a:pt x="0" y="2"/>
                    </a:moveTo>
                    <a:cubicBezTo>
                      <a:pt x="0" y="2"/>
                      <a:pt x="0" y="2"/>
                      <a:pt x="0" y="2"/>
                    </a:cubicBezTo>
                    <a:cubicBezTo>
                      <a:pt x="1" y="2"/>
                      <a:pt x="1" y="2"/>
                      <a:pt x="1" y="3"/>
                    </a:cubicBezTo>
                    <a:cubicBezTo>
                      <a:pt x="1" y="3"/>
                      <a:pt x="1" y="3"/>
                      <a:pt x="1" y="3"/>
                    </a:cubicBezTo>
                    <a:cubicBezTo>
                      <a:pt x="2" y="4"/>
                      <a:pt x="2" y="4"/>
                      <a:pt x="2" y="5"/>
                    </a:cubicBezTo>
                    <a:cubicBezTo>
                      <a:pt x="2" y="5"/>
                      <a:pt x="3" y="5"/>
                      <a:pt x="3" y="6"/>
                    </a:cubicBezTo>
                    <a:cubicBezTo>
                      <a:pt x="3" y="6"/>
                      <a:pt x="3" y="7"/>
                      <a:pt x="3" y="7"/>
                    </a:cubicBezTo>
                    <a:cubicBezTo>
                      <a:pt x="3" y="8"/>
                      <a:pt x="3" y="8"/>
                      <a:pt x="3" y="8"/>
                    </a:cubicBezTo>
                    <a:cubicBezTo>
                      <a:pt x="3" y="9"/>
                      <a:pt x="3" y="9"/>
                      <a:pt x="3" y="10"/>
                    </a:cubicBezTo>
                    <a:cubicBezTo>
                      <a:pt x="2" y="10"/>
                      <a:pt x="2" y="10"/>
                      <a:pt x="2" y="10"/>
                    </a:cubicBezTo>
                    <a:cubicBezTo>
                      <a:pt x="1" y="11"/>
                      <a:pt x="1" y="11"/>
                      <a:pt x="1" y="11"/>
                    </a:cubicBezTo>
                    <a:cubicBezTo>
                      <a:pt x="1" y="12"/>
                      <a:pt x="0" y="12"/>
                      <a:pt x="0" y="12"/>
                    </a:cubicBezTo>
                    <a:cubicBezTo>
                      <a:pt x="0" y="13"/>
                      <a:pt x="0" y="13"/>
                      <a:pt x="0" y="14"/>
                    </a:cubicBezTo>
                    <a:cubicBezTo>
                      <a:pt x="0" y="14"/>
                      <a:pt x="0" y="14"/>
                      <a:pt x="0" y="14"/>
                    </a:cubicBezTo>
                    <a:cubicBezTo>
                      <a:pt x="0" y="14"/>
                      <a:pt x="0" y="14"/>
                      <a:pt x="0" y="14"/>
                    </a:cubicBezTo>
                    <a:cubicBezTo>
                      <a:pt x="1" y="14"/>
                      <a:pt x="1" y="14"/>
                      <a:pt x="1" y="14"/>
                    </a:cubicBezTo>
                    <a:cubicBezTo>
                      <a:pt x="1" y="15"/>
                      <a:pt x="1" y="15"/>
                      <a:pt x="1" y="15"/>
                    </a:cubicBezTo>
                    <a:cubicBezTo>
                      <a:pt x="1" y="15"/>
                      <a:pt x="0" y="15"/>
                      <a:pt x="0" y="16"/>
                    </a:cubicBezTo>
                    <a:cubicBezTo>
                      <a:pt x="0" y="16"/>
                      <a:pt x="1" y="16"/>
                      <a:pt x="0" y="16"/>
                    </a:cubicBezTo>
                    <a:cubicBezTo>
                      <a:pt x="0" y="17"/>
                      <a:pt x="0" y="17"/>
                      <a:pt x="0" y="17"/>
                    </a:cubicBezTo>
                    <a:cubicBezTo>
                      <a:pt x="1" y="17"/>
                      <a:pt x="2" y="18"/>
                      <a:pt x="2" y="18"/>
                    </a:cubicBezTo>
                    <a:cubicBezTo>
                      <a:pt x="3" y="18"/>
                      <a:pt x="4" y="18"/>
                      <a:pt x="5" y="19"/>
                    </a:cubicBezTo>
                    <a:cubicBezTo>
                      <a:pt x="5" y="19"/>
                      <a:pt x="6" y="20"/>
                      <a:pt x="6" y="20"/>
                    </a:cubicBezTo>
                    <a:cubicBezTo>
                      <a:pt x="7" y="21"/>
                      <a:pt x="7" y="21"/>
                      <a:pt x="8" y="21"/>
                    </a:cubicBezTo>
                    <a:cubicBezTo>
                      <a:pt x="8" y="22"/>
                      <a:pt x="9" y="22"/>
                      <a:pt x="9" y="22"/>
                    </a:cubicBezTo>
                    <a:cubicBezTo>
                      <a:pt x="10" y="23"/>
                      <a:pt x="9" y="23"/>
                      <a:pt x="9" y="24"/>
                    </a:cubicBezTo>
                    <a:cubicBezTo>
                      <a:pt x="10" y="25"/>
                      <a:pt x="10" y="25"/>
                      <a:pt x="11" y="26"/>
                    </a:cubicBezTo>
                    <a:cubicBezTo>
                      <a:pt x="11" y="26"/>
                      <a:pt x="11" y="26"/>
                      <a:pt x="12" y="26"/>
                    </a:cubicBezTo>
                    <a:cubicBezTo>
                      <a:pt x="12" y="27"/>
                      <a:pt x="13" y="27"/>
                      <a:pt x="13" y="27"/>
                    </a:cubicBezTo>
                    <a:cubicBezTo>
                      <a:pt x="13" y="27"/>
                      <a:pt x="14" y="27"/>
                      <a:pt x="14" y="27"/>
                    </a:cubicBezTo>
                    <a:cubicBezTo>
                      <a:pt x="14" y="27"/>
                      <a:pt x="14" y="27"/>
                      <a:pt x="14" y="27"/>
                    </a:cubicBezTo>
                    <a:cubicBezTo>
                      <a:pt x="14" y="27"/>
                      <a:pt x="14" y="27"/>
                      <a:pt x="15" y="27"/>
                    </a:cubicBezTo>
                    <a:cubicBezTo>
                      <a:pt x="15" y="26"/>
                      <a:pt x="15" y="26"/>
                      <a:pt x="15" y="26"/>
                    </a:cubicBezTo>
                    <a:cubicBezTo>
                      <a:pt x="15" y="25"/>
                      <a:pt x="15" y="25"/>
                      <a:pt x="15" y="24"/>
                    </a:cubicBezTo>
                    <a:cubicBezTo>
                      <a:pt x="15" y="24"/>
                      <a:pt x="15" y="24"/>
                      <a:pt x="15" y="23"/>
                    </a:cubicBezTo>
                    <a:cubicBezTo>
                      <a:pt x="16" y="23"/>
                      <a:pt x="16" y="23"/>
                      <a:pt x="16" y="23"/>
                    </a:cubicBezTo>
                    <a:cubicBezTo>
                      <a:pt x="16" y="23"/>
                      <a:pt x="16" y="22"/>
                      <a:pt x="17" y="22"/>
                    </a:cubicBezTo>
                    <a:cubicBezTo>
                      <a:pt x="17" y="22"/>
                      <a:pt x="17" y="21"/>
                      <a:pt x="17" y="21"/>
                    </a:cubicBezTo>
                    <a:cubicBezTo>
                      <a:pt x="17" y="21"/>
                      <a:pt x="17" y="21"/>
                      <a:pt x="18" y="21"/>
                    </a:cubicBezTo>
                    <a:cubicBezTo>
                      <a:pt x="18" y="21"/>
                      <a:pt x="18" y="20"/>
                      <a:pt x="18" y="20"/>
                    </a:cubicBezTo>
                    <a:cubicBezTo>
                      <a:pt x="18" y="20"/>
                      <a:pt x="18" y="20"/>
                      <a:pt x="19" y="20"/>
                    </a:cubicBezTo>
                    <a:cubicBezTo>
                      <a:pt x="19" y="19"/>
                      <a:pt x="19" y="19"/>
                      <a:pt x="19" y="19"/>
                    </a:cubicBezTo>
                    <a:cubicBezTo>
                      <a:pt x="19" y="19"/>
                      <a:pt x="19" y="18"/>
                      <a:pt x="19" y="18"/>
                    </a:cubicBezTo>
                    <a:cubicBezTo>
                      <a:pt x="19" y="18"/>
                      <a:pt x="19" y="18"/>
                      <a:pt x="19" y="18"/>
                    </a:cubicBezTo>
                    <a:cubicBezTo>
                      <a:pt x="19" y="18"/>
                      <a:pt x="19" y="18"/>
                      <a:pt x="19" y="17"/>
                    </a:cubicBezTo>
                    <a:cubicBezTo>
                      <a:pt x="18" y="17"/>
                      <a:pt x="18" y="17"/>
                      <a:pt x="18" y="17"/>
                    </a:cubicBezTo>
                    <a:cubicBezTo>
                      <a:pt x="18" y="16"/>
                      <a:pt x="18" y="16"/>
                      <a:pt x="17" y="16"/>
                    </a:cubicBezTo>
                    <a:cubicBezTo>
                      <a:pt x="17" y="15"/>
                      <a:pt x="17" y="14"/>
                      <a:pt x="18" y="13"/>
                    </a:cubicBezTo>
                    <a:cubicBezTo>
                      <a:pt x="18" y="13"/>
                      <a:pt x="18" y="12"/>
                      <a:pt x="18" y="12"/>
                    </a:cubicBezTo>
                    <a:cubicBezTo>
                      <a:pt x="18" y="11"/>
                      <a:pt x="18" y="10"/>
                      <a:pt x="18" y="10"/>
                    </a:cubicBezTo>
                    <a:cubicBezTo>
                      <a:pt x="18" y="9"/>
                      <a:pt x="18" y="9"/>
                      <a:pt x="18" y="8"/>
                    </a:cubicBezTo>
                    <a:cubicBezTo>
                      <a:pt x="18" y="7"/>
                      <a:pt x="18" y="7"/>
                      <a:pt x="18" y="7"/>
                    </a:cubicBezTo>
                    <a:cubicBezTo>
                      <a:pt x="18" y="6"/>
                      <a:pt x="18" y="5"/>
                      <a:pt x="18" y="5"/>
                    </a:cubicBezTo>
                    <a:cubicBezTo>
                      <a:pt x="18" y="5"/>
                      <a:pt x="19" y="5"/>
                      <a:pt x="19" y="4"/>
                    </a:cubicBezTo>
                    <a:cubicBezTo>
                      <a:pt x="19" y="4"/>
                      <a:pt x="19" y="4"/>
                      <a:pt x="19" y="3"/>
                    </a:cubicBezTo>
                    <a:cubicBezTo>
                      <a:pt x="20" y="3"/>
                      <a:pt x="20" y="3"/>
                      <a:pt x="20" y="3"/>
                    </a:cubicBezTo>
                    <a:cubicBezTo>
                      <a:pt x="20" y="3"/>
                      <a:pt x="20" y="2"/>
                      <a:pt x="20" y="2"/>
                    </a:cubicBezTo>
                    <a:cubicBezTo>
                      <a:pt x="20" y="2"/>
                      <a:pt x="20" y="2"/>
                      <a:pt x="20" y="2"/>
                    </a:cubicBezTo>
                    <a:cubicBezTo>
                      <a:pt x="19" y="2"/>
                      <a:pt x="19" y="2"/>
                      <a:pt x="19" y="2"/>
                    </a:cubicBezTo>
                    <a:cubicBezTo>
                      <a:pt x="18" y="2"/>
                      <a:pt x="18" y="2"/>
                      <a:pt x="18" y="2"/>
                    </a:cubicBezTo>
                    <a:cubicBezTo>
                      <a:pt x="17" y="2"/>
                      <a:pt x="17" y="1"/>
                      <a:pt x="17" y="1"/>
                    </a:cubicBezTo>
                    <a:cubicBezTo>
                      <a:pt x="17" y="1"/>
                      <a:pt x="17" y="2"/>
                      <a:pt x="17" y="2"/>
                    </a:cubicBezTo>
                    <a:cubicBezTo>
                      <a:pt x="16" y="2"/>
                      <a:pt x="16" y="2"/>
                      <a:pt x="16" y="2"/>
                    </a:cubicBezTo>
                    <a:cubicBezTo>
                      <a:pt x="15" y="2"/>
                      <a:pt x="15" y="2"/>
                      <a:pt x="15" y="3"/>
                    </a:cubicBezTo>
                    <a:cubicBezTo>
                      <a:pt x="15" y="3"/>
                      <a:pt x="15" y="4"/>
                      <a:pt x="14" y="4"/>
                    </a:cubicBezTo>
                    <a:cubicBezTo>
                      <a:pt x="14" y="4"/>
                      <a:pt x="14" y="4"/>
                      <a:pt x="14" y="4"/>
                    </a:cubicBezTo>
                    <a:cubicBezTo>
                      <a:pt x="13" y="4"/>
                      <a:pt x="13" y="3"/>
                      <a:pt x="13" y="3"/>
                    </a:cubicBezTo>
                    <a:cubicBezTo>
                      <a:pt x="13" y="3"/>
                      <a:pt x="12" y="3"/>
                      <a:pt x="12" y="3"/>
                    </a:cubicBezTo>
                    <a:cubicBezTo>
                      <a:pt x="12" y="3"/>
                      <a:pt x="11" y="3"/>
                      <a:pt x="11" y="3"/>
                    </a:cubicBezTo>
                    <a:cubicBezTo>
                      <a:pt x="11" y="3"/>
                      <a:pt x="11" y="3"/>
                      <a:pt x="10" y="3"/>
                    </a:cubicBezTo>
                    <a:cubicBezTo>
                      <a:pt x="10" y="2"/>
                      <a:pt x="10" y="2"/>
                      <a:pt x="9" y="2"/>
                    </a:cubicBezTo>
                    <a:cubicBezTo>
                      <a:pt x="9" y="1"/>
                      <a:pt x="9" y="1"/>
                      <a:pt x="8" y="1"/>
                    </a:cubicBezTo>
                    <a:cubicBezTo>
                      <a:pt x="8" y="1"/>
                      <a:pt x="8" y="1"/>
                      <a:pt x="8" y="1"/>
                    </a:cubicBezTo>
                    <a:cubicBezTo>
                      <a:pt x="7" y="1"/>
                      <a:pt x="7" y="1"/>
                      <a:pt x="6" y="1"/>
                    </a:cubicBezTo>
                    <a:cubicBezTo>
                      <a:pt x="6" y="1"/>
                      <a:pt x="6" y="1"/>
                      <a:pt x="5" y="1"/>
                    </a:cubicBezTo>
                    <a:cubicBezTo>
                      <a:pt x="5" y="0"/>
                      <a:pt x="5" y="0"/>
                      <a:pt x="5" y="0"/>
                    </a:cubicBezTo>
                    <a:cubicBezTo>
                      <a:pt x="4" y="0"/>
                      <a:pt x="4" y="0"/>
                      <a:pt x="4" y="0"/>
                    </a:cubicBezTo>
                    <a:cubicBezTo>
                      <a:pt x="3" y="0"/>
                      <a:pt x="3" y="0"/>
                      <a:pt x="3" y="0"/>
                    </a:cubicBezTo>
                    <a:cubicBezTo>
                      <a:pt x="3" y="0"/>
                      <a:pt x="1" y="0"/>
                      <a:pt x="1" y="0"/>
                    </a:cubicBezTo>
                    <a:cubicBezTo>
                      <a:pt x="1" y="1"/>
                      <a:pt x="0" y="2"/>
                      <a:pt x="0"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8" name="Freeform 465"/>
              <p:cNvSpPr>
                <a:spLocks/>
              </p:cNvSpPr>
              <p:nvPr/>
            </p:nvSpPr>
            <p:spPr bwMode="auto">
              <a:xfrm>
                <a:off x="5327651" y="2686051"/>
                <a:ext cx="53975" cy="65088"/>
              </a:xfrm>
              <a:custGeom>
                <a:avLst/>
                <a:gdLst>
                  <a:gd name="T0" fmla="*/ 4 w 5"/>
                  <a:gd name="T1" fmla="*/ 0 h 6"/>
                  <a:gd name="T2" fmla="*/ 4 w 5"/>
                  <a:gd name="T3" fmla="*/ 0 h 6"/>
                  <a:gd name="T4" fmla="*/ 3 w 5"/>
                  <a:gd name="T5" fmla="*/ 1 h 6"/>
                  <a:gd name="T6" fmla="*/ 2 w 5"/>
                  <a:gd name="T7" fmla="*/ 1 h 6"/>
                  <a:gd name="T8" fmla="*/ 1 w 5"/>
                  <a:gd name="T9" fmla="*/ 2 h 6"/>
                  <a:gd name="T10" fmla="*/ 1 w 5"/>
                  <a:gd name="T11" fmla="*/ 3 h 6"/>
                  <a:gd name="T12" fmla="*/ 1 w 5"/>
                  <a:gd name="T13" fmla="*/ 5 h 6"/>
                  <a:gd name="T14" fmla="*/ 1 w 5"/>
                  <a:gd name="T15" fmla="*/ 6 h 6"/>
                  <a:gd name="T16" fmla="*/ 2 w 5"/>
                  <a:gd name="T17" fmla="*/ 5 h 6"/>
                  <a:gd name="T18" fmla="*/ 2 w 5"/>
                  <a:gd name="T19" fmla="*/ 5 h 6"/>
                  <a:gd name="T20" fmla="*/ 3 w 5"/>
                  <a:gd name="T21" fmla="*/ 5 h 6"/>
                  <a:gd name="T22" fmla="*/ 3 w 5"/>
                  <a:gd name="T23" fmla="*/ 6 h 6"/>
                  <a:gd name="T24" fmla="*/ 4 w 5"/>
                  <a:gd name="T25" fmla="*/ 5 h 6"/>
                  <a:gd name="T26" fmla="*/ 4 w 5"/>
                  <a:gd name="T27" fmla="*/ 4 h 6"/>
                  <a:gd name="T28" fmla="*/ 5 w 5"/>
                  <a:gd name="T29" fmla="*/ 4 h 6"/>
                  <a:gd name="T30" fmla="*/ 4 w 5"/>
                  <a:gd name="T31" fmla="*/ 4 h 6"/>
                  <a:gd name="T32" fmla="*/ 3 w 5"/>
                  <a:gd name="T33" fmla="*/ 4 h 6"/>
                  <a:gd name="T34" fmla="*/ 3 w 5"/>
                  <a:gd name="T35" fmla="*/ 3 h 6"/>
                  <a:gd name="T36" fmla="*/ 4 w 5"/>
                  <a:gd name="T37" fmla="*/ 3 h 6"/>
                  <a:gd name="T38" fmla="*/ 5 w 5"/>
                  <a:gd name="T39" fmla="*/ 2 h 6"/>
                  <a:gd name="T40" fmla="*/ 4 w 5"/>
                  <a:gd name="T41" fmla="*/ 1 h 6"/>
                  <a:gd name="T42" fmla="*/ 4 w 5"/>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6">
                    <a:moveTo>
                      <a:pt x="4" y="0"/>
                    </a:moveTo>
                    <a:cubicBezTo>
                      <a:pt x="4" y="0"/>
                      <a:pt x="4" y="0"/>
                      <a:pt x="4" y="0"/>
                    </a:cubicBezTo>
                    <a:cubicBezTo>
                      <a:pt x="3" y="1"/>
                      <a:pt x="3" y="1"/>
                      <a:pt x="3" y="1"/>
                    </a:cubicBezTo>
                    <a:cubicBezTo>
                      <a:pt x="3" y="1"/>
                      <a:pt x="2" y="1"/>
                      <a:pt x="2" y="1"/>
                    </a:cubicBezTo>
                    <a:cubicBezTo>
                      <a:pt x="2" y="1"/>
                      <a:pt x="2" y="2"/>
                      <a:pt x="1" y="2"/>
                    </a:cubicBezTo>
                    <a:cubicBezTo>
                      <a:pt x="1" y="3"/>
                      <a:pt x="1" y="3"/>
                      <a:pt x="1" y="3"/>
                    </a:cubicBezTo>
                    <a:cubicBezTo>
                      <a:pt x="1" y="4"/>
                      <a:pt x="0" y="4"/>
                      <a:pt x="1" y="5"/>
                    </a:cubicBezTo>
                    <a:cubicBezTo>
                      <a:pt x="1" y="5"/>
                      <a:pt x="1" y="6"/>
                      <a:pt x="1" y="6"/>
                    </a:cubicBezTo>
                    <a:cubicBezTo>
                      <a:pt x="2" y="6"/>
                      <a:pt x="2" y="5"/>
                      <a:pt x="2" y="5"/>
                    </a:cubicBezTo>
                    <a:cubicBezTo>
                      <a:pt x="2" y="5"/>
                      <a:pt x="2" y="5"/>
                      <a:pt x="2" y="5"/>
                    </a:cubicBezTo>
                    <a:cubicBezTo>
                      <a:pt x="3" y="5"/>
                      <a:pt x="3" y="5"/>
                      <a:pt x="3" y="5"/>
                    </a:cubicBezTo>
                    <a:cubicBezTo>
                      <a:pt x="3" y="5"/>
                      <a:pt x="3" y="6"/>
                      <a:pt x="3" y="6"/>
                    </a:cubicBezTo>
                    <a:cubicBezTo>
                      <a:pt x="4" y="6"/>
                      <a:pt x="4" y="5"/>
                      <a:pt x="4" y="5"/>
                    </a:cubicBezTo>
                    <a:cubicBezTo>
                      <a:pt x="4" y="5"/>
                      <a:pt x="4" y="4"/>
                      <a:pt x="4" y="4"/>
                    </a:cubicBezTo>
                    <a:cubicBezTo>
                      <a:pt x="5" y="4"/>
                      <a:pt x="5" y="4"/>
                      <a:pt x="5" y="4"/>
                    </a:cubicBezTo>
                    <a:cubicBezTo>
                      <a:pt x="5" y="4"/>
                      <a:pt x="4" y="4"/>
                      <a:pt x="4" y="4"/>
                    </a:cubicBezTo>
                    <a:cubicBezTo>
                      <a:pt x="4" y="4"/>
                      <a:pt x="4" y="4"/>
                      <a:pt x="3" y="4"/>
                    </a:cubicBezTo>
                    <a:cubicBezTo>
                      <a:pt x="3" y="4"/>
                      <a:pt x="3" y="3"/>
                      <a:pt x="3" y="3"/>
                    </a:cubicBezTo>
                    <a:cubicBezTo>
                      <a:pt x="3" y="3"/>
                      <a:pt x="4" y="3"/>
                      <a:pt x="4" y="3"/>
                    </a:cubicBezTo>
                    <a:cubicBezTo>
                      <a:pt x="4" y="3"/>
                      <a:pt x="5" y="2"/>
                      <a:pt x="5" y="2"/>
                    </a:cubicBezTo>
                    <a:cubicBezTo>
                      <a:pt x="5" y="2"/>
                      <a:pt x="4" y="2"/>
                      <a:pt x="4" y="1"/>
                    </a:cubicBezTo>
                    <a:cubicBezTo>
                      <a:pt x="4" y="1"/>
                      <a:pt x="4" y="1"/>
                      <a:pt x="4"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9" name="Freeform 466"/>
              <p:cNvSpPr>
                <a:spLocks/>
              </p:cNvSpPr>
              <p:nvPr/>
            </p:nvSpPr>
            <p:spPr bwMode="auto">
              <a:xfrm>
                <a:off x="4852989" y="1573214"/>
                <a:ext cx="63500" cy="96838"/>
              </a:xfrm>
              <a:custGeom>
                <a:avLst/>
                <a:gdLst>
                  <a:gd name="T0" fmla="*/ 2 w 6"/>
                  <a:gd name="T1" fmla="*/ 0 h 9"/>
                  <a:gd name="T2" fmla="*/ 2 w 6"/>
                  <a:gd name="T3" fmla="*/ 0 h 9"/>
                  <a:gd name="T4" fmla="*/ 0 w 6"/>
                  <a:gd name="T5" fmla="*/ 0 h 9"/>
                  <a:gd name="T6" fmla="*/ 0 w 6"/>
                  <a:gd name="T7" fmla="*/ 1 h 9"/>
                  <a:gd name="T8" fmla="*/ 1 w 6"/>
                  <a:gd name="T9" fmla="*/ 2 h 9"/>
                  <a:gd name="T10" fmla="*/ 1 w 6"/>
                  <a:gd name="T11" fmla="*/ 3 h 9"/>
                  <a:gd name="T12" fmla="*/ 2 w 6"/>
                  <a:gd name="T13" fmla="*/ 4 h 9"/>
                  <a:gd name="T14" fmla="*/ 3 w 6"/>
                  <a:gd name="T15" fmla="*/ 5 h 9"/>
                  <a:gd name="T16" fmla="*/ 4 w 6"/>
                  <a:gd name="T17" fmla="*/ 7 h 9"/>
                  <a:gd name="T18" fmla="*/ 4 w 6"/>
                  <a:gd name="T19" fmla="*/ 8 h 9"/>
                  <a:gd name="T20" fmla="*/ 4 w 6"/>
                  <a:gd name="T21" fmla="*/ 9 h 9"/>
                  <a:gd name="T22" fmla="*/ 4 w 6"/>
                  <a:gd name="T23" fmla="*/ 9 h 9"/>
                  <a:gd name="T24" fmla="*/ 5 w 6"/>
                  <a:gd name="T25" fmla="*/ 8 h 9"/>
                  <a:gd name="T26" fmla="*/ 6 w 6"/>
                  <a:gd name="T27" fmla="*/ 7 h 9"/>
                  <a:gd name="T28" fmla="*/ 6 w 6"/>
                  <a:gd name="T29" fmla="*/ 6 h 9"/>
                  <a:gd name="T30" fmla="*/ 6 w 6"/>
                  <a:gd name="T31" fmla="*/ 4 h 9"/>
                  <a:gd name="T32" fmla="*/ 6 w 6"/>
                  <a:gd name="T33" fmla="*/ 3 h 9"/>
                  <a:gd name="T34" fmla="*/ 6 w 6"/>
                  <a:gd name="T35" fmla="*/ 2 h 9"/>
                  <a:gd name="T36" fmla="*/ 5 w 6"/>
                  <a:gd name="T37" fmla="*/ 1 h 9"/>
                  <a:gd name="T38" fmla="*/ 4 w 6"/>
                  <a:gd name="T39" fmla="*/ 1 h 9"/>
                  <a:gd name="T40" fmla="*/ 3 w 6"/>
                  <a:gd name="T41" fmla="*/ 1 h 9"/>
                  <a:gd name="T42" fmla="*/ 3 w 6"/>
                  <a:gd name="T43" fmla="*/ 1 h 9"/>
                  <a:gd name="T44" fmla="*/ 2 w 6"/>
                  <a:gd name="T4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9">
                    <a:moveTo>
                      <a:pt x="2" y="0"/>
                    </a:moveTo>
                    <a:cubicBezTo>
                      <a:pt x="2" y="0"/>
                      <a:pt x="2" y="0"/>
                      <a:pt x="2" y="0"/>
                    </a:cubicBezTo>
                    <a:cubicBezTo>
                      <a:pt x="1" y="0"/>
                      <a:pt x="1" y="0"/>
                      <a:pt x="0" y="0"/>
                    </a:cubicBezTo>
                    <a:cubicBezTo>
                      <a:pt x="0" y="0"/>
                      <a:pt x="0" y="0"/>
                      <a:pt x="0" y="1"/>
                    </a:cubicBezTo>
                    <a:cubicBezTo>
                      <a:pt x="0" y="1"/>
                      <a:pt x="0" y="1"/>
                      <a:pt x="1" y="2"/>
                    </a:cubicBezTo>
                    <a:cubicBezTo>
                      <a:pt x="1" y="2"/>
                      <a:pt x="1" y="2"/>
                      <a:pt x="1" y="3"/>
                    </a:cubicBezTo>
                    <a:cubicBezTo>
                      <a:pt x="1" y="3"/>
                      <a:pt x="2" y="3"/>
                      <a:pt x="2" y="4"/>
                    </a:cubicBezTo>
                    <a:cubicBezTo>
                      <a:pt x="2" y="4"/>
                      <a:pt x="3" y="4"/>
                      <a:pt x="3" y="5"/>
                    </a:cubicBezTo>
                    <a:cubicBezTo>
                      <a:pt x="4" y="6"/>
                      <a:pt x="4" y="6"/>
                      <a:pt x="4" y="7"/>
                    </a:cubicBezTo>
                    <a:cubicBezTo>
                      <a:pt x="4" y="7"/>
                      <a:pt x="4" y="7"/>
                      <a:pt x="4" y="8"/>
                    </a:cubicBezTo>
                    <a:cubicBezTo>
                      <a:pt x="4" y="8"/>
                      <a:pt x="4" y="8"/>
                      <a:pt x="4" y="9"/>
                    </a:cubicBezTo>
                    <a:cubicBezTo>
                      <a:pt x="4" y="9"/>
                      <a:pt x="4" y="9"/>
                      <a:pt x="4" y="9"/>
                    </a:cubicBezTo>
                    <a:cubicBezTo>
                      <a:pt x="4" y="8"/>
                      <a:pt x="6" y="8"/>
                      <a:pt x="5" y="8"/>
                    </a:cubicBezTo>
                    <a:cubicBezTo>
                      <a:pt x="5" y="7"/>
                      <a:pt x="5" y="7"/>
                      <a:pt x="6" y="7"/>
                    </a:cubicBezTo>
                    <a:cubicBezTo>
                      <a:pt x="6" y="6"/>
                      <a:pt x="6" y="6"/>
                      <a:pt x="6" y="6"/>
                    </a:cubicBezTo>
                    <a:cubicBezTo>
                      <a:pt x="6" y="5"/>
                      <a:pt x="6" y="5"/>
                      <a:pt x="6" y="4"/>
                    </a:cubicBezTo>
                    <a:cubicBezTo>
                      <a:pt x="6" y="4"/>
                      <a:pt x="6" y="4"/>
                      <a:pt x="6" y="3"/>
                    </a:cubicBezTo>
                    <a:cubicBezTo>
                      <a:pt x="6" y="3"/>
                      <a:pt x="6" y="3"/>
                      <a:pt x="6" y="2"/>
                    </a:cubicBezTo>
                    <a:cubicBezTo>
                      <a:pt x="5" y="2"/>
                      <a:pt x="5" y="2"/>
                      <a:pt x="5" y="1"/>
                    </a:cubicBezTo>
                    <a:cubicBezTo>
                      <a:pt x="5" y="1"/>
                      <a:pt x="4" y="1"/>
                      <a:pt x="4" y="1"/>
                    </a:cubicBezTo>
                    <a:cubicBezTo>
                      <a:pt x="4" y="1"/>
                      <a:pt x="3" y="1"/>
                      <a:pt x="3" y="1"/>
                    </a:cubicBezTo>
                    <a:cubicBezTo>
                      <a:pt x="3" y="1"/>
                      <a:pt x="3" y="1"/>
                      <a:pt x="3" y="1"/>
                    </a:cubicBezTo>
                    <a:cubicBezTo>
                      <a:pt x="2" y="1"/>
                      <a:pt x="2"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0" name="Freeform 467"/>
              <p:cNvSpPr>
                <a:spLocks/>
              </p:cNvSpPr>
              <p:nvPr/>
            </p:nvSpPr>
            <p:spPr bwMode="auto">
              <a:xfrm>
                <a:off x="4841876" y="1573214"/>
                <a:ext cx="11113" cy="11113"/>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1" y="1"/>
                      <a:pt x="0" y="0"/>
                    </a:cubicBezTo>
                    <a:cubicBezTo>
                      <a:pt x="1"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1" name="Freeform 468"/>
              <p:cNvSpPr>
                <a:spLocks/>
              </p:cNvSpPr>
              <p:nvPr/>
            </p:nvSpPr>
            <p:spPr bwMode="auto">
              <a:xfrm>
                <a:off x="4637089" y="1216026"/>
                <a:ext cx="9525" cy="22225"/>
              </a:xfrm>
              <a:custGeom>
                <a:avLst/>
                <a:gdLst>
                  <a:gd name="T0" fmla="*/ 0 w 1"/>
                  <a:gd name="T1" fmla="*/ 1 h 2"/>
                  <a:gd name="T2" fmla="*/ 1 w 1"/>
                  <a:gd name="T3" fmla="*/ 2 h 2"/>
                  <a:gd name="T4" fmla="*/ 1 w 1"/>
                  <a:gd name="T5" fmla="*/ 1 h 2"/>
                  <a:gd name="T6" fmla="*/ 1 w 1"/>
                  <a:gd name="T7" fmla="*/ 1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0" y="2"/>
                      <a:pt x="1" y="2"/>
                      <a:pt x="1" y="2"/>
                    </a:cubicBezTo>
                    <a:cubicBezTo>
                      <a:pt x="1" y="2"/>
                      <a:pt x="1" y="1"/>
                      <a:pt x="1" y="1"/>
                    </a:cubicBezTo>
                    <a:cubicBezTo>
                      <a:pt x="1" y="1"/>
                      <a:pt x="1" y="1"/>
                      <a:pt x="1" y="1"/>
                    </a:cubicBezTo>
                    <a:cubicBezTo>
                      <a:pt x="1" y="0"/>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2" name="Freeform 469"/>
              <p:cNvSpPr>
                <a:spLocks/>
              </p:cNvSpPr>
              <p:nvPr/>
            </p:nvSpPr>
            <p:spPr bwMode="auto">
              <a:xfrm>
                <a:off x="4171951" y="1216026"/>
                <a:ext cx="22225" cy="11113"/>
              </a:xfrm>
              <a:custGeom>
                <a:avLst/>
                <a:gdLst>
                  <a:gd name="T0" fmla="*/ 0 w 2"/>
                  <a:gd name="T1" fmla="*/ 1 h 1"/>
                  <a:gd name="T2" fmla="*/ 1 w 2"/>
                  <a:gd name="T3" fmla="*/ 1 h 1"/>
                  <a:gd name="T4" fmla="*/ 2 w 2"/>
                  <a:gd name="T5" fmla="*/ 0 h 1"/>
                  <a:gd name="T6" fmla="*/ 1 w 2"/>
                  <a:gd name="T7" fmla="*/ 0 h 1"/>
                  <a:gd name="T8" fmla="*/ 0 w 2"/>
                  <a:gd name="T9" fmla="*/ 0 h 1"/>
                  <a:gd name="T10" fmla="*/ 0 w 2"/>
                  <a:gd name="T11" fmla="*/ 0 h 1"/>
                  <a:gd name="T12" fmla="*/ 0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1" y="1"/>
                      <a:pt x="1" y="1"/>
                    </a:cubicBezTo>
                    <a:cubicBezTo>
                      <a:pt x="1" y="1"/>
                      <a:pt x="2" y="1"/>
                      <a:pt x="2" y="0"/>
                    </a:cubicBezTo>
                    <a:cubicBezTo>
                      <a:pt x="2" y="0"/>
                      <a:pt x="1" y="0"/>
                      <a:pt x="1" y="0"/>
                    </a:cubicBezTo>
                    <a:cubicBezTo>
                      <a:pt x="1" y="0"/>
                      <a:pt x="1" y="0"/>
                      <a:pt x="0" y="0"/>
                    </a:cubicBezTo>
                    <a:cubicBezTo>
                      <a:pt x="0" y="0"/>
                      <a:pt x="0" y="0"/>
                      <a:pt x="0" y="0"/>
                    </a:cubicBezTo>
                    <a:cubicBezTo>
                      <a:pt x="0" y="0"/>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3" name="Freeform 470"/>
              <p:cNvSpPr>
                <a:spLocks/>
              </p:cNvSpPr>
              <p:nvPr/>
            </p:nvSpPr>
            <p:spPr bwMode="auto">
              <a:xfrm>
                <a:off x="4129089" y="1249364"/>
                <a:ext cx="22225" cy="9525"/>
              </a:xfrm>
              <a:custGeom>
                <a:avLst/>
                <a:gdLst>
                  <a:gd name="T0" fmla="*/ 1 w 2"/>
                  <a:gd name="T1" fmla="*/ 1 h 1"/>
                  <a:gd name="T2" fmla="*/ 1 w 2"/>
                  <a:gd name="T3" fmla="*/ 1 h 1"/>
                  <a:gd name="T4" fmla="*/ 2 w 2"/>
                  <a:gd name="T5" fmla="*/ 1 h 1"/>
                  <a:gd name="T6" fmla="*/ 2 w 2"/>
                  <a:gd name="T7" fmla="*/ 0 h 1"/>
                  <a:gd name="T8" fmla="*/ 1 w 2"/>
                  <a:gd name="T9" fmla="*/ 0 h 1"/>
                  <a:gd name="T10" fmla="*/ 0 w 2"/>
                  <a:gd name="T11" fmla="*/ 1 h 1"/>
                  <a:gd name="T12" fmla="*/ 1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1"/>
                    </a:moveTo>
                    <a:cubicBezTo>
                      <a:pt x="1" y="1"/>
                      <a:pt x="1" y="1"/>
                      <a:pt x="1" y="1"/>
                    </a:cubicBezTo>
                    <a:cubicBezTo>
                      <a:pt x="2" y="1"/>
                      <a:pt x="2" y="1"/>
                      <a:pt x="2" y="1"/>
                    </a:cubicBezTo>
                    <a:cubicBezTo>
                      <a:pt x="2" y="0"/>
                      <a:pt x="2" y="0"/>
                      <a:pt x="2" y="0"/>
                    </a:cubicBezTo>
                    <a:cubicBezTo>
                      <a:pt x="1" y="0"/>
                      <a:pt x="1" y="0"/>
                      <a:pt x="1" y="0"/>
                    </a:cubicBezTo>
                    <a:cubicBezTo>
                      <a:pt x="1" y="1"/>
                      <a:pt x="0" y="1"/>
                      <a:pt x="0" y="1"/>
                    </a:cubicBezTo>
                    <a:cubicBezTo>
                      <a:pt x="0" y="1"/>
                      <a:pt x="1" y="1"/>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4" name="Freeform 471"/>
              <p:cNvSpPr>
                <a:spLocks/>
              </p:cNvSpPr>
              <p:nvPr/>
            </p:nvSpPr>
            <p:spPr bwMode="auto">
              <a:xfrm>
                <a:off x="4043364" y="1270001"/>
                <a:ext cx="204788" cy="260350"/>
              </a:xfrm>
              <a:custGeom>
                <a:avLst/>
                <a:gdLst>
                  <a:gd name="T0" fmla="*/ 2 w 19"/>
                  <a:gd name="T1" fmla="*/ 3 h 24"/>
                  <a:gd name="T2" fmla="*/ 2 w 19"/>
                  <a:gd name="T3" fmla="*/ 4 h 24"/>
                  <a:gd name="T4" fmla="*/ 3 w 19"/>
                  <a:gd name="T5" fmla="*/ 5 h 24"/>
                  <a:gd name="T6" fmla="*/ 4 w 19"/>
                  <a:gd name="T7" fmla="*/ 7 h 24"/>
                  <a:gd name="T8" fmla="*/ 4 w 19"/>
                  <a:gd name="T9" fmla="*/ 8 h 24"/>
                  <a:gd name="T10" fmla="*/ 5 w 19"/>
                  <a:gd name="T11" fmla="*/ 9 h 24"/>
                  <a:gd name="T12" fmla="*/ 5 w 19"/>
                  <a:gd name="T13" fmla="*/ 10 h 24"/>
                  <a:gd name="T14" fmla="*/ 6 w 19"/>
                  <a:gd name="T15" fmla="*/ 11 h 24"/>
                  <a:gd name="T16" fmla="*/ 7 w 19"/>
                  <a:gd name="T17" fmla="*/ 10 h 24"/>
                  <a:gd name="T18" fmla="*/ 8 w 19"/>
                  <a:gd name="T19" fmla="*/ 12 h 24"/>
                  <a:gd name="T20" fmla="*/ 9 w 19"/>
                  <a:gd name="T21" fmla="*/ 13 h 24"/>
                  <a:gd name="T22" fmla="*/ 8 w 19"/>
                  <a:gd name="T23" fmla="*/ 14 h 24"/>
                  <a:gd name="T24" fmla="*/ 6 w 19"/>
                  <a:gd name="T25" fmla="*/ 14 h 24"/>
                  <a:gd name="T26" fmla="*/ 6 w 19"/>
                  <a:gd name="T27" fmla="*/ 16 h 24"/>
                  <a:gd name="T28" fmla="*/ 5 w 19"/>
                  <a:gd name="T29" fmla="*/ 18 h 24"/>
                  <a:gd name="T30" fmla="*/ 5 w 19"/>
                  <a:gd name="T31" fmla="*/ 19 h 24"/>
                  <a:gd name="T32" fmla="*/ 7 w 19"/>
                  <a:gd name="T33" fmla="*/ 20 h 24"/>
                  <a:gd name="T34" fmla="*/ 8 w 19"/>
                  <a:gd name="T35" fmla="*/ 20 h 24"/>
                  <a:gd name="T36" fmla="*/ 7 w 19"/>
                  <a:gd name="T37" fmla="*/ 21 h 24"/>
                  <a:gd name="T38" fmla="*/ 6 w 19"/>
                  <a:gd name="T39" fmla="*/ 21 h 24"/>
                  <a:gd name="T40" fmla="*/ 4 w 19"/>
                  <a:gd name="T41" fmla="*/ 22 h 24"/>
                  <a:gd name="T42" fmla="*/ 3 w 19"/>
                  <a:gd name="T43" fmla="*/ 24 h 24"/>
                  <a:gd name="T44" fmla="*/ 5 w 19"/>
                  <a:gd name="T45" fmla="*/ 23 h 24"/>
                  <a:gd name="T46" fmla="*/ 7 w 19"/>
                  <a:gd name="T47" fmla="*/ 23 h 24"/>
                  <a:gd name="T48" fmla="*/ 9 w 19"/>
                  <a:gd name="T49" fmla="*/ 22 h 24"/>
                  <a:gd name="T50" fmla="*/ 11 w 19"/>
                  <a:gd name="T51" fmla="*/ 22 h 24"/>
                  <a:gd name="T52" fmla="*/ 14 w 19"/>
                  <a:gd name="T53" fmla="*/ 21 h 24"/>
                  <a:gd name="T54" fmla="*/ 17 w 19"/>
                  <a:gd name="T55" fmla="*/ 21 h 24"/>
                  <a:gd name="T56" fmla="*/ 18 w 19"/>
                  <a:gd name="T57" fmla="*/ 20 h 24"/>
                  <a:gd name="T58" fmla="*/ 17 w 19"/>
                  <a:gd name="T59" fmla="*/ 19 h 24"/>
                  <a:gd name="T60" fmla="*/ 19 w 19"/>
                  <a:gd name="T61" fmla="*/ 18 h 24"/>
                  <a:gd name="T62" fmla="*/ 19 w 19"/>
                  <a:gd name="T63" fmla="*/ 17 h 24"/>
                  <a:gd name="T64" fmla="*/ 17 w 19"/>
                  <a:gd name="T65" fmla="*/ 16 h 24"/>
                  <a:gd name="T66" fmla="*/ 17 w 19"/>
                  <a:gd name="T67" fmla="*/ 15 h 24"/>
                  <a:gd name="T68" fmla="*/ 16 w 19"/>
                  <a:gd name="T69" fmla="*/ 13 h 24"/>
                  <a:gd name="T70" fmla="*/ 15 w 19"/>
                  <a:gd name="T71" fmla="*/ 12 h 24"/>
                  <a:gd name="T72" fmla="*/ 14 w 19"/>
                  <a:gd name="T73" fmla="*/ 11 h 24"/>
                  <a:gd name="T74" fmla="*/ 13 w 19"/>
                  <a:gd name="T75" fmla="*/ 10 h 24"/>
                  <a:gd name="T76" fmla="*/ 12 w 19"/>
                  <a:gd name="T77" fmla="*/ 8 h 24"/>
                  <a:gd name="T78" fmla="*/ 10 w 19"/>
                  <a:gd name="T79" fmla="*/ 8 h 24"/>
                  <a:gd name="T80" fmla="*/ 8 w 19"/>
                  <a:gd name="T81" fmla="*/ 7 h 24"/>
                  <a:gd name="T82" fmla="*/ 10 w 19"/>
                  <a:gd name="T83" fmla="*/ 6 h 24"/>
                  <a:gd name="T84" fmla="*/ 11 w 19"/>
                  <a:gd name="T85" fmla="*/ 4 h 24"/>
                  <a:gd name="T86" fmla="*/ 9 w 19"/>
                  <a:gd name="T87" fmla="*/ 2 h 24"/>
                  <a:gd name="T88" fmla="*/ 7 w 19"/>
                  <a:gd name="T89" fmla="*/ 3 h 24"/>
                  <a:gd name="T90" fmla="*/ 8 w 19"/>
                  <a:gd name="T91" fmla="*/ 1 h 24"/>
                  <a:gd name="T92" fmla="*/ 8 w 19"/>
                  <a:gd name="T93" fmla="*/ 0 h 24"/>
                  <a:gd name="T94" fmla="*/ 7 w 19"/>
                  <a:gd name="T95" fmla="*/ 0 h 24"/>
                  <a:gd name="T96" fmla="*/ 5 w 19"/>
                  <a:gd name="T97" fmla="*/ 0 h 24"/>
                  <a:gd name="T98" fmla="*/ 4 w 19"/>
                  <a:gd name="T99" fmla="*/ 2 h 24"/>
                  <a:gd name="T100" fmla="*/ 3 w 19"/>
                  <a:gd name="T101" fmla="*/ 2 h 24"/>
                  <a:gd name="T102" fmla="*/ 2 w 19"/>
                  <a:gd name="T103" fmla="*/ 2 h 24"/>
                  <a:gd name="T104" fmla="*/ 3 w 19"/>
                  <a:gd name="T105" fmla="*/ 1 h 24"/>
                  <a:gd name="T106" fmla="*/ 1 w 19"/>
                  <a:gd name="T107" fmla="*/ 1 h 24"/>
                  <a:gd name="T108" fmla="*/ 1 w 19"/>
                  <a:gd name="T109"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 h="24">
                    <a:moveTo>
                      <a:pt x="1" y="3"/>
                    </a:moveTo>
                    <a:cubicBezTo>
                      <a:pt x="1" y="3"/>
                      <a:pt x="1" y="3"/>
                      <a:pt x="2" y="3"/>
                    </a:cubicBezTo>
                    <a:cubicBezTo>
                      <a:pt x="1" y="3"/>
                      <a:pt x="1" y="3"/>
                      <a:pt x="1" y="4"/>
                    </a:cubicBezTo>
                    <a:cubicBezTo>
                      <a:pt x="1" y="4"/>
                      <a:pt x="1" y="4"/>
                      <a:pt x="2" y="4"/>
                    </a:cubicBezTo>
                    <a:cubicBezTo>
                      <a:pt x="2" y="5"/>
                      <a:pt x="2" y="4"/>
                      <a:pt x="3" y="4"/>
                    </a:cubicBezTo>
                    <a:cubicBezTo>
                      <a:pt x="3" y="5"/>
                      <a:pt x="3" y="5"/>
                      <a:pt x="3" y="5"/>
                    </a:cubicBezTo>
                    <a:cubicBezTo>
                      <a:pt x="3" y="6"/>
                      <a:pt x="3" y="6"/>
                      <a:pt x="4" y="6"/>
                    </a:cubicBezTo>
                    <a:cubicBezTo>
                      <a:pt x="4" y="6"/>
                      <a:pt x="4" y="6"/>
                      <a:pt x="4" y="7"/>
                    </a:cubicBezTo>
                    <a:cubicBezTo>
                      <a:pt x="4" y="7"/>
                      <a:pt x="3" y="7"/>
                      <a:pt x="4" y="8"/>
                    </a:cubicBezTo>
                    <a:cubicBezTo>
                      <a:pt x="4" y="8"/>
                      <a:pt x="4" y="8"/>
                      <a:pt x="4" y="8"/>
                    </a:cubicBezTo>
                    <a:cubicBezTo>
                      <a:pt x="5" y="8"/>
                      <a:pt x="5" y="8"/>
                      <a:pt x="5" y="8"/>
                    </a:cubicBezTo>
                    <a:cubicBezTo>
                      <a:pt x="5" y="8"/>
                      <a:pt x="5" y="8"/>
                      <a:pt x="5" y="9"/>
                    </a:cubicBezTo>
                    <a:cubicBezTo>
                      <a:pt x="5" y="9"/>
                      <a:pt x="5" y="9"/>
                      <a:pt x="6" y="9"/>
                    </a:cubicBezTo>
                    <a:cubicBezTo>
                      <a:pt x="6" y="10"/>
                      <a:pt x="5" y="10"/>
                      <a:pt x="5" y="10"/>
                    </a:cubicBezTo>
                    <a:cubicBezTo>
                      <a:pt x="4" y="10"/>
                      <a:pt x="4" y="10"/>
                      <a:pt x="4" y="11"/>
                    </a:cubicBezTo>
                    <a:cubicBezTo>
                      <a:pt x="4" y="11"/>
                      <a:pt x="5" y="11"/>
                      <a:pt x="6" y="11"/>
                    </a:cubicBezTo>
                    <a:cubicBezTo>
                      <a:pt x="6" y="11"/>
                      <a:pt x="6" y="11"/>
                      <a:pt x="7" y="11"/>
                    </a:cubicBezTo>
                    <a:cubicBezTo>
                      <a:pt x="7" y="10"/>
                      <a:pt x="7" y="10"/>
                      <a:pt x="7" y="10"/>
                    </a:cubicBezTo>
                    <a:cubicBezTo>
                      <a:pt x="8" y="10"/>
                      <a:pt x="8" y="10"/>
                      <a:pt x="8" y="11"/>
                    </a:cubicBezTo>
                    <a:cubicBezTo>
                      <a:pt x="8" y="11"/>
                      <a:pt x="8" y="12"/>
                      <a:pt x="8" y="12"/>
                    </a:cubicBezTo>
                    <a:cubicBezTo>
                      <a:pt x="8" y="12"/>
                      <a:pt x="8" y="12"/>
                      <a:pt x="8" y="12"/>
                    </a:cubicBezTo>
                    <a:cubicBezTo>
                      <a:pt x="8" y="12"/>
                      <a:pt x="9" y="12"/>
                      <a:pt x="9" y="13"/>
                    </a:cubicBezTo>
                    <a:cubicBezTo>
                      <a:pt x="9" y="13"/>
                      <a:pt x="9" y="13"/>
                      <a:pt x="9" y="14"/>
                    </a:cubicBezTo>
                    <a:cubicBezTo>
                      <a:pt x="9" y="14"/>
                      <a:pt x="9" y="14"/>
                      <a:pt x="8" y="14"/>
                    </a:cubicBezTo>
                    <a:cubicBezTo>
                      <a:pt x="8" y="15"/>
                      <a:pt x="7" y="15"/>
                      <a:pt x="7" y="15"/>
                    </a:cubicBezTo>
                    <a:cubicBezTo>
                      <a:pt x="6" y="14"/>
                      <a:pt x="6" y="14"/>
                      <a:pt x="6" y="14"/>
                    </a:cubicBezTo>
                    <a:cubicBezTo>
                      <a:pt x="6" y="14"/>
                      <a:pt x="6" y="15"/>
                      <a:pt x="6" y="15"/>
                    </a:cubicBezTo>
                    <a:cubicBezTo>
                      <a:pt x="6" y="16"/>
                      <a:pt x="6" y="16"/>
                      <a:pt x="6" y="16"/>
                    </a:cubicBezTo>
                    <a:cubicBezTo>
                      <a:pt x="6" y="17"/>
                      <a:pt x="6" y="17"/>
                      <a:pt x="6" y="17"/>
                    </a:cubicBezTo>
                    <a:cubicBezTo>
                      <a:pt x="5" y="18"/>
                      <a:pt x="5" y="18"/>
                      <a:pt x="5" y="18"/>
                    </a:cubicBezTo>
                    <a:cubicBezTo>
                      <a:pt x="4" y="18"/>
                      <a:pt x="4" y="19"/>
                      <a:pt x="4" y="19"/>
                    </a:cubicBezTo>
                    <a:cubicBezTo>
                      <a:pt x="4" y="20"/>
                      <a:pt x="5" y="19"/>
                      <a:pt x="5" y="19"/>
                    </a:cubicBezTo>
                    <a:cubicBezTo>
                      <a:pt x="5" y="19"/>
                      <a:pt x="5" y="19"/>
                      <a:pt x="6" y="19"/>
                    </a:cubicBezTo>
                    <a:cubicBezTo>
                      <a:pt x="6" y="19"/>
                      <a:pt x="6" y="19"/>
                      <a:pt x="7" y="20"/>
                    </a:cubicBezTo>
                    <a:cubicBezTo>
                      <a:pt x="7" y="20"/>
                      <a:pt x="7" y="20"/>
                      <a:pt x="7" y="20"/>
                    </a:cubicBezTo>
                    <a:cubicBezTo>
                      <a:pt x="7" y="20"/>
                      <a:pt x="8" y="20"/>
                      <a:pt x="8" y="20"/>
                    </a:cubicBezTo>
                    <a:cubicBezTo>
                      <a:pt x="8" y="20"/>
                      <a:pt x="8" y="20"/>
                      <a:pt x="8" y="21"/>
                    </a:cubicBezTo>
                    <a:cubicBezTo>
                      <a:pt x="8" y="21"/>
                      <a:pt x="8" y="21"/>
                      <a:pt x="7" y="21"/>
                    </a:cubicBezTo>
                    <a:cubicBezTo>
                      <a:pt x="7" y="21"/>
                      <a:pt x="7" y="21"/>
                      <a:pt x="6" y="21"/>
                    </a:cubicBezTo>
                    <a:cubicBezTo>
                      <a:pt x="6" y="21"/>
                      <a:pt x="6" y="21"/>
                      <a:pt x="6" y="21"/>
                    </a:cubicBezTo>
                    <a:cubicBezTo>
                      <a:pt x="5" y="21"/>
                      <a:pt x="5" y="21"/>
                      <a:pt x="5" y="22"/>
                    </a:cubicBezTo>
                    <a:cubicBezTo>
                      <a:pt x="5" y="22"/>
                      <a:pt x="4" y="22"/>
                      <a:pt x="4" y="22"/>
                    </a:cubicBezTo>
                    <a:cubicBezTo>
                      <a:pt x="4" y="22"/>
                      <a:pt x="4" y="23"/>
                      <a:pt x="3" y="23"/>
                    </a:cubicBezTo>
                    <a:cubicBezTo>
                      <a:pt x="3" y="23"/>
                      <a:pt x="3" y="23"/>
                      <a:pt x="3" y="24"/>
                    </a:cubicBezTo>
                    <a:cubicBezTo>
                      <a:pt x="3" y="24"/>
                      <a:pt x="4" y="24"/>
                      <a:pt x="4" y="24"/>
                    </a:cubicBezTo>
                    <a:cubicBezTo>
                      <a:pt x="5" y="24"/>
                      <a:pt x="5" y="23"/>
                      <a:pt x="5" y="23"/>
                    </a:cubicBezTo>
                    <a:cubicBezTo>
                      <a:pt x="6" y="23"/>
                      <a:pt x="6" y="23"/>
                      <a:pt x="7" y="23"/>
                    </a:cubicBezTo>
                    <a:cubicBezTo>
                      <a:pt x="7" y="23"/>
                      <a:pt x="7" y="23"/>
                      <a:pt x="7" y="23"/>
                    </a:cubicBezTo>
                    <a:cubicBezTo>
                      <a:pt x="8" y="23"/>
                      <a:pt x="8" y="23"/>
                      <a:pt x="8" y="22"/>
                    </a:cubicBezTo>
                    <a:cubicBezTo>
                      <a:pt x="8" y="22"/>
                      <a:pt x="8" y="22"/>
                      <a:pt x="9" y="22"/>
                    </a:cubicBezTo>
                    <a:cubicBezTo>
                      <a:pt x="9" y="22"/>
                      <a:pt x="9" y="22"/>
                      <a:pt x="10" y="22"/>
                    </a:cubicBezTo>
                    <a:cubicBezTo>
                      <a:pt x="10" y="22"/>
                      <a:pt x="10" y="22"/>
                      <a:pt x="11" y="22"/>
                    </a:cubicBezTo>
                    <a:cubicBezTo>
                      <a:pt x="11" y="22"/>
                      <a:pt x="11" y="22"/>
                      <a:pt x="12" y="21"/>
                    </a:cubicBezTo>
                    <a:cubicBezTo>
                      <a:pt x="13" y="21"/>
                      <a:pt x="13" y="21"/>
                      <a:pt x="14" y="21"/>
                    </a:cubicBezTo>
                    <a:cubicBezTo>
                      <a:pt x="14" y="21"/>
                      <a:pt x="15" y="21"/>
                      <a:pt x="16" y="21"/>
                    </a:cubicBezTo>
                    <a:cubicBezTo>
                      <a:pt x="16" y="21"/>
                      <a:pt x="16" y="21"/>
                      <a:pt x="17" y="21"/>
                    </a:cubicBezTo>
                    <a:cubicBezTo>
                      <a:pt x="17" y="21"/>
                      <a:pt x="18" y="20"/>
                      <a:pt x="18" y="20"/>
                    </a:cubicBezTo>
                    <a:cubicBezTo>
                      <a:pt x="18" y="20"/>
                      <a:pt x="18" y="20"/>
                      <a:pt x="18" y="20"/>
                    </a:cubicBezTo>
                    <a:cubicBezTo>
                      <a:pt x="19" y="20"/>
                      <a:pt x="18" y="20"/>
                      <a:pt x="17" y="20"/>
                    </a:cubicBezTo>
                    <a:cubicBezTo>
                      <a:pt x="17" y="20"/>
                      <a:pt x="17" y="20"/>
                      <a:pt x="17" y="19"/>
                    </a:cubicBezTo>
                    <a:cubicBezTo>
                      <a:pt x="17" y="19"/>
                      <a:pt x="17" y="19"/>
                      <a:pt x="18" y="19"/>
                    </a:cubicBezTo>
                    <a:cubicBezTo>
                      <a:pt x="18" y="18"/>
                      <a:pt x="18" y="18"/>
                      <a:pt x="19" y="18"/>
                    </a:cubicBezTo>
                    <a:cubicBezTo>
                      <a:pt x="19" y="18"/>
                      <a:pt x="19" y="18"/>
                      <a:pt x="19" y="18"/>
                    </a:cubicBezTo>
                    <a:cubicBezTo>
                      <a:pt x="19" y="17"/>
                      <a:pt x="19" y="17"/>
                      <a:pt x="19" y="17"/>
                    </a:cubicBezTo>
                    <a:cubicBezTo>
                      <a:pt x="19" y="17"/>
                      <a:pt x="19" y="16"/>
                      <a:pt x="19" y="16"/>
                    </a:cubicBezTo>
                    <a:cubicBezTo>
                      <a:pt x="19" y="16"/>
                      <a:pt x="18" y="16"/>
                      <a:pt x="17" y="16"/>
                    </a:cubicBezTo>
                    <a:cubicBezTo>
                      <a:pt x="17" y="16"/>
                      <a:pt x="17" y="16"/>
                      <a:pt x="17" y="15"/>
                    </a:cubicBezTo>
                    <a:cubicBezTo>
                      <a:pt x="17" y="15"/>
                      <a:pt x="17" y="15"/>
                      <a:pt x="17" y="15"/>
                    </a:cubicBezTo>
                    <a:cubicBezTo>
                      <a:pt x="17" y="14"/>
                      <a:pt x="17" y="14"/>
                      <a:pt x="17" y="14"/>
                    </a:cubicBezTo>
                    <a:cubicBezTo>
                      <a:pt x="16" y="14"/>
                      <a:pt x="16" y="13"/>
                      <a:pt x="16" y="13"/>
                    </a:cubicBezTo>
                    <a:cubicBezTo>
                      <a:pt x="16" y="13"/>
                      <a:pt x="15" y="13"/>
                      <a:pt x="15" y="13"/>
                    </a:cubicBezTo>
                    <a:cubicBezTo>
                      <a:pt x="15" y="13"/>
                      <a:pt x="15" y="12"/>
                      <a:pt x="15" y="12"/>
                    </a:cubicBezTo>
                    <a:cubicBezTo>
                      <a:pt x="15" y="12"/>
                      <a:pt x="15" y="12"/>
                      <a:pt x="15" y="12"/>
                    </a:cubicBezTo>
                    <a:cubicBezTo>
                      <a:pt x="15" y="11"/>
                      <a:pt x="14" y="11"/>
                      <a:pt x="14" y="11"/>
                    </a:cubicBezTo>
                    <a:cubicBezTo>
                      <a:pt x="14" y="11"/>
                      <a:pt x="13" y="11"/>
                      <a:pt x="13" y="10"/>
                    </a:cubicBezTo>
                    <a:cubicBezTo>
                      <a:pt x="13" y="10"/>
                      <a:pt x="13" y="10"/>
                      <a:pt x="13" y="10"/>
                    </a:cubicBezTo>
                    <a:cubicBezTo>
                      <a:pt x="12" y="10"/>
                      <a:pt x="13" y="10"/>
                      <a:pt x="13" y="9"/>
                    </a:cubicBezTo>
                    <a:cubicBezTo>
                      <a:pt x="12" y="9"/>
                      <a:pt x="12" y="9"/>
                      <a:pt x="12" y="8"/>
                    </a:cubicBezTo>
                    <a:cubicBezTo>
                      <a:pt x="12" y="8"/>
                      <a:pt x="11" y="8"/>
                      <a:pt x="11" y="7"/>
                    </a:cubicBezTo>
                    <a:cubicBezTo>
                      <a:pt x="11" y="7"/>
                      <a:pt x="10" y="8"/>
                      <a:pt x="10" y="8"/>
                    </a:cubicBezTo>
                    <a:cubicBezTo>
                      <a:pt x="9" y="8"/>
                      <a:pt x="9" y="8"/>
                      <a:pt x="9" y="7"/>
                    </a:cubicBezTo>
                    <a:cubicBezTo>
                      <a:pt x="9" y="7"/>
                      <a:pt x="8" y="7"/>
                      <a:pt x="8" y="7"/>
                    </a:cubicBezTo>
                    <a:cubicBezTo>
                      <a:pt x="8" y="7"/>
                      <a:pt x="9" y="7"/>
                      <a:pt x="9" y="6"/>
                    </a:cubicBezTo>
                    <a:cubicBezTo>
                      <a:pt x="10" y="6"/>
                      <a:pt x="9" y="6"/>
                      <a:pt x="10" y="6"/>
                    </a:cubicBezTo>
                    <a:cubicBezTo>
                      <a:pt x="10" y="5"/>
                      <a:pt x="10" y="6"/>
                      <a:pt x="11" y="5"/>
                    </a:cubicBezTo>
                    <a:cubicBezTo>
                      <a:pt x="11" y="5"/>
                      <a:pt x="11" y="4"/>
                      <a:pt x="11" y="4"/>
                    </a:cubicBezTo>
                    <a:cubicBezTo>
                      <a:pt x="11" y="3"/>
                      <a:pt x="12" y="3"/>
                      <a:pt x="11" y="2"/>
                    </a:cubicBezTo>
                    <a:cubicBezTo>
                      <a:pt x="11" y="2"/>
                      <a:pt x="10" y="2"/>
                      <a:pt x="9" y="2"/>
                    </a:cubicBezTo>
                    <a:cubicBezTo>
                      <a:pt x="9" y="2"/>
                      <a:pt x="9" y="3"/>
                      <a:pt x="8" y="3"/>
                    </a:cubicBezTo>
                    <a:cubicBezTo>
                      <a:pt x="8" y="3"/>
                      <a:pt x="8" y="3"/>
                      <a:pt x="7" y="3"/>
                    </a:cubicBezTo>
                    <a:cubicBezTo>
                      <a:pt x="7" y="2"/>
                      <a:pt x="7" y="2"/>
                      <a:pt x="8" y="2"/>
                    </a:cubicBezTo>
                    <a:cubicBezTo>
                      <a:pt x="8" y="2"/>
                      <a:pt x="8" y="2"/>
                      <a:pt x="8" y="1"/>
                    </a:cubicBezTo>
                    <a:cubicBezTo>
                      <a:pt x="9" y="1"/>
                      <a:pt x="9" y="1"/>
                      <a:pt x="9" y="1"/>
                    </a:cubicBezTo>
                    <a:cubicBezTo>
                      <a:pt x="9" y="1"/>
                      <a:pt x="9" y="0"/>
                      <a:pt x="8" y="0"/>
                    </a:cubicBezTo>
                    <a:cubicBezTo>
                      <a:pt x="8" y="0"/>
                      <a:pt x="8" y="1"/>
                      <a:pt x="8" y="1"/>
                    </a:cubicBezTo>
                    <a:cubicBezTo>
                      <a:pt x="7" y="1"/>
                      <a:pt x="7" y="0"/>
                      <a:pt x="7" y="0"/>
                    </a:cubicBezTo>
                    <a:cubicBezTo>
                      <a:pt x="6" y="0"/>
                      <a:pt x="6" y="0"/>
                      <a:pt x="6" y="0"/>
                    </a:cubicBezTo>
                    <a:cubicBezTo>
                      <a:pt x="5" y="0"/>
                      <a:pt x="5" y="0"/>
                      <a:pt x="5" y="0"/>
                    </a:cubicBezTo>
                    <a:cubicBezTo>
                      <a:pt x="4" y="1"/>
                      <a:pt x="5" y="1"/>
                      <a:pt x="4" y="1"/>
                    </a:cubicBezTo>
                    <a:cubicBezTo>
                      <a:pt x="4" y="2"/>
                      <a:pt x="4" y="2"/>
                      <a:pt x="4" y="2"/>
                    </a:cubicBezTo>
                    <a:cubicBezTo>
                      <a:pt x="4" y="2"/>
                      <a:pt x="4" y="2"/>
                      <a:pt x="3" y="2"/>
                    </a:cubicBezTo>
                    <a:cubicBezTo>
                      <a:pt x="3" y="2"/>
                      <a:pt x="3" y="2"/>
                      <a:pt x="3" y="2"/>
                    </a:cubicBezTo>
                    <a:cubicBezTo>
                      <a:pt x="2" y="2"/>
                      <a:pt x="2" y="2"/>
                      <a:pt x="2" y="3"/>
                    </a:cubicBezTo>
                    <a:cubicBezTo>
                      <a:pt x="2" y="2"/>
                      <a:pt x="2" y="2"/>
                      <a:pt x="2" y="2"/>
                    </a:cubicBezTo>
                    <a:cubicBezTo>
                      <a:pt x="3" y="2"/>
                      <a:pt x="3" y="2"/>
                      <a:pt x="3" y="1"/>
                    </a:cubicBezTo>
                    <a:cubicBezTo>
                      <a:pt x="3" y="1"/>
                      <a:pt x="3" y="1"/>
                      <a:pt x="3" y="1"/>
                    </a:cubicBezTo>
                    <a:cubicBezTo>
                      <a:pt x="3" y="0"/>
                      <a:pt x="2" y="0"/>
                      <a:pt x="2" y="1"/>
                    </a:cubicBezTo>
                    <a:cubicBezTo>
                      <a:pt x="1" y="1"/>
                      <a:pt x="1" y="1"/>
                      <a:pt x="1" y="1"/>
                    </a:cubicBezTo>
                    <a:cubicBezTo>
                      <a:pt x="1" y="1"/>
                      <a:pt x="0" y="2"/>
                      <a:pt x="0" y="2"/>
                    </a:cubicBezTo>
                    <a:cubicBezTo>
                      <a:pt x="0" y="2"/>
                      <a:pt x="0" y="3"/>
                      <a:pt x="1" y="3"/>
                    </a:cubicBezTo>
                    <a:cubicBezTo>
                      <a:pt x="1" y="3"/>
                      <a:pt x="1" y="3"/>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5" name="Freeform 472"/>
              <p:cNvSpPr>
                <a:spLocks/>
              </p:cNvSpPr>
              <p:nvPr/>
            </p:nvSpPr>
            <p:spPr bwMode="auto">
              <a:xfrm>
                <a:off x="4064001" y="1335089"/>
                <a:ext cx="11113" cy="11113"/>
              </a:xfrm>
              <a:custGeom>
                <a:avLst/>
                <a:gdLst>
                  <a:gd name="T0" fmla="*/ 0 w 1"/>
                  <a:gd name="T1" fmla="*/ 0 h 1"/>
                  <a:gd name="T2" fmla="*/ 0 w 1"/>
                  <a:gd name="T3" fmla="*/ 0 h 1"/>
                  <a:gd name="T4" fmla="*/ 0 w 1"/>
                  <a:gd name="T5" fmla="*/ 0 h 1"/>
                  <a:gd name="T6" fmla="*/ 0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0"/>
                      <a:pt x="0" y="0"/>
                    </a:cubicBezTo>
                    <a:cubicBezTo>
                      <a:pt x="0" y="0"/>
                      <a:pt x="0" y="0"/>
                      <a:pt x="0" y="0"/>
                    </a:cubicBezTo>
                    <a:cubicBezTo>
                      <a:pt x="0" y="0"/>
                      <a:pt x="0" y="0"/>
                      <a:pt x="0" y="0"/>
                    </a:cubicBezTo>
                    <a:cubicBezTo>
                      <a:pt x="0" y="1"/>
                      <a:pt x="0" y="1"/>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6" name="Freeform 473"/>
              <p:cNvSpPr>
                <a:spLocks/>
              </p:cNvSpPr>
              <p:nvPr/>
            </p:nvSpPr>
            <p:spPr bwMode="auto">
              <a:xfrm>
                <a:off x="4064001" y="1346201"/>
                <a:ext cx="11113" cy="11113"/>
              </a:xfrm>
              <a:custGeom>
                <a:avLst/>
                <a:gdLst>
                  <a:gd name="T0" fmla="*/ 0 w 1"/>
                  <a:gd name="T1" fmla="*/ 1 h 1"/>
                  <a:gd name="T2" fmla="*/ 1 w 1"/>
                  <a:gd name="T3" fmla="*/ 0 h 1"/>
                  <a:gd name="T4" fmla="*/ 0 w 1"/>
                  <a:gd name="T5" fmla="*/ 1 h 1"/>
                  <a:gd name="T6" fmla="*/ 0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1"/>
                      <a:pt x="1" y="0"/>
                      <a:pt x="1" y="0"/>
                    </a:cubicBezTo>
                    <a:cubicBezTo>
                      <a:pt x="0" y="0"/>
                      <a:pt x="0" y="0"/>
                      <a:pt x="0" y="1"/>
                    </a:cubicBezTo>
                    <a:cubicBezTo>
                      <a:pt x="0" y="1"/>
                      <a:pt x="0" y="1"/>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7" name="Freeform 474"/>
              <p:cNvSpPr>
                <a:spLocks/>
              </p:cNvSpPr>
              <p:nvPr/>
            </p:nvSpPr>
            <p:spPr bwMode="auto">
              <a:xfrm>
                <a:off x="4064001" y="1357314"/>
                <a:ext cx="11113" cy="11113"/>
              </a:xfrm>
              <a:custGeom>
                <a:avLst/>
                <a:gdLst>
                  <a:gd name="T0" fmla="*/ 1 w 1"/>
                  <a:gd name="T1" fmla="*/ 1 h 1"/>
                  <a:gd name="T2" fmla="*/ 1 w 1"/>
                  <a:gd name="T3" fmla="*/ 1 h 1"/>
                  <a:gd name="T4" fmla="*/ 1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1"/>
                      <a:pt x="1" y="1"/>
                      <a:pt x="1" y="1"/>
                    </a:cubicBezTo>
                    <a:cubicBezTo>
                      <a:pt x="1" y="1"/>
                      <a:pt x="1" y="1"/>
                      <a:pt x="1" y="1"/>
                    </a:cubicBezTo>
                    <a:cubicBezTo>
                      <a:pt x="1" y="1"/>
                      <a:pt x="1" y="0"/>
                      <a:pt x="1"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8" name="Freeform 475"/>
              <p:cNvSpPr>
                <a:spLocks/>
              </p:cNvSpPr>
              <p:nvPr/>
            </p:nvSpPr>
            <p:spPr bwMode="auto">
              <a:xfrm>
                <a:off x="4021139" y="1368426"/>
                <a:ext cx="65088" cy="42863"/>
              </a:xfrm>
              <a:custGeom>
                <a:avLst/>
                <a:gdLst>
                  <a:gd name="T0" fmla="*/ 1 w 6"/>
                  <a:gd name="T1" fmla="*/ 3 h 4"/>
                  <a:gd name="T2" fmla="*/ 1 w 6"/>
                  <a:gd name="T3" fmla="*/ 4 h 4"/>
                  <a:gd name="T4" fmla="*/ 2 w 6"/>
                  <a:gd name="T5" fmla="*/ 3 h 4"/>
                  <a:gd name="T6" fmla="*/ 3 w 6"/>
                  <a:gd name="T7" fmla="*/ 3 h 4"/>
                  <a:gd name="T8" fmla="*/ 3 w 6"/>
                  <a:gd name="T9" fmla="*/ 3 h 4"/>
                  <a:gd name="T10" fmla="*/ 4 w 6"/>
                  <a:gd name="T11" fmla="*/ 4 h 4"/>
                  <a:gd name="T12" fmla="*/ 4 w 6"/>
                  <a:gd name="T13" fmla="*/ 4 h 4"/>
                  <a:gd name="T14" fmla="*/ 5 w 6"/>
                  <a:gd name="T15" fmla="*/ 3 h 4"/>
                  <a:gd name="T16" fmla="*/ 6 w 6"/>
                  <a:gd name="T17" fmla="*/ 2 h 4"/>
                  <a:gd name="T18" fmla="*/ 5 w 6"/>
                  <a:gd name="T19" fmla="*/ 2 h 4"/>
                  <a:gd name="T20" fmla="*/ 5 w 6"/>
                  <a:gd name="T21" fmla="*/ 1 h 4"/>
                  <a:gd name="T22" fmla="*/ 4 w 6"/>
                  <a:gd name="T23" fmla="*/ 0 h 4"/>
                  <a:gd name="T24" fmla="*/ 3 w 6"/>
                  <a:gd name="T25" fmla="*/ 0 h 4"/>
                  <a:gd name="T26" fmla="*/ 3 w 6"/>
                  <a:gd name="T27" fmla="*/ 0 h 4"/>
                  <a:gd name="T28" fmla="*/ 3 w 6"/>
                  <a:gd name="T29" fmla="*/ 1 h 4"/>
                  <a:gd name="T30" fmla="*/ 2 w 6"/>
                  <a:gd name="T31" fmla="*/ 1 h 4"/>
                  <a:gd name="T32" fmla="*/ 1 w 6"/>
                  <a:gd name="T33" fmla="*/ 1 h 4"/>
                  <a:gd name="T34" fmla="*/ 1 w 6"/>
                  <a:gd name="T35" fmla="*/ 2 h 4"/>
                  <a:gd name="T36" fmla="*/ 0 w 6"/>
                  <a:gd name="T37" fmla="*/ 3 h 4"/>
                  <a:gd name="T38" fmla="*/ 1 w 6"/>
                  <a:gd name="T3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4">
                    <a:moveTo>
                      <a:pt x="1" y="3"/>
                    </a:moveTo>
                    <a:cubicBezTo>
                      <a:pt x="1" y="3"/>
                      <a:pt x="1" y="4"/>
                      <a:pt x="1" y="4"/>
                    </a:cubicBezTo>
                    <a:cubicBezTo>
                      <a:pt x="2" y="4"/>
                      <a:pt x="2" y="3"/>
                      <a:pt x="2" y="3"/>
                    </a:cubicBezTo>
                    <a:cubicBezTo>
                      <a:pt x="2" y="3"/>
                      <a:pt x="3" y="2"/>
                      <a:pt x="3" y="3"/>
                    </a:cubicBezTo>
                    <a:cubicBezTo>
                      <a:pt x="3" y="3"/>
                      <a:pt x="3" y="3"/>
                      <a:pt x="3" y="3"/>
                    </a:cubicBezTo>
                    <a:cubicBezTo>
                      <a:pt x="4" y="4"/>
                      <a:pt x="4" y="4"/>
                      <a:pt x="4" y="4"/>
                    </a:cubicBezTo>
                    <a:cubicBezTo>
                      <a:pt x="4" y="4"/>
                      <a:pt x="4" y="4"/>
                      <a:pt x="4" y="4"/>
                    </a:cubicBezTo>
                    <a:cubicBezTo>
                      <a:pt x="4" y="3"/>
                      <a:pt x="5" y="3"/>
                      <a:pt x="5" y="3"/>
                    </a:cubicBezTo>
                    <a:cubicBezTo>
                      <a:pt x="5" y="3"/>
                      <a:pt x="6" y="3"/>
                      <a:pt x="6" y="2"/>
                    </a:cubicBezTo>
                    <a:cubicBezTo>
                      <a:pt x="6" y="2"/>
                      <a:pt x="5" y="2"/>
                      <a:pt x="5" y="2"/>
                    </a:cubicBezTo>
                    <a:cubicBezTo>
                      <a:pt x="5" y="1"/>
                      <a:pt x="5" y="1"/>
                      <a:pt x="5" y="1"/>
                    </a:cubicBezTo>
                    <a:cubicBezTo>
                      <a:pt x="4" y="0"/>
                      <a:pt x="4" y="0"/>
                      <a:pt x="4" y="0"/>
                    </a:cubicBezTo>
                    <a:cubicBezTo>
                      <a:pt x="4" y="0"/>
                      <a:pt x="4" y="1"/>
                      <a:pt x="3" y="0"/>
                    </a:cubicBezTo>
                    <a:cubicBezTo>
                      <a:pt x="3" y="0"/>
                      <a:pt x="3" y="0"/>
                      <a:pt x="3" y="0"/>
                    </a:cubicBezTo>
                    <a:cubicBezTo>
                      <a:pt x="3" y="1"/>
                      <a:pt x="3" y="1"/>
                      <a:pt x="3" y="1"/>
                    </a:cubicBezTo>
                    <a:cubicBezTo>
                      <a:pt x="3" y="1"/>
                      <a:pt x="2" y="1"/>
                      <a:pt x="2" y="1"/>
                    </a:cubicBezTo>
                    <a:cubicBezTo>
                      <a:pt x="2" y="1"/>
                      <a:pt x="2" y="1"/>
                      <a:pt x="1" y="1"/>
                    </a:cubicBezTo>
                    <a:cubicBezTo>
                      <a:pt x="1" y="2"/>
                      <a:pt x="1" y="2"/>
                      <a:pt x="1" y="2"/>
                    </a:cubicBezTo>
                    <a:cubicBezTo>
                      <a:pt x="1" y="2"/>
                      <a:pt x="0" y="2"/>
                      <a:pt x="0" y="3"/>
                    </a:cubicBezTo>
                    <a:cubicBezTo>
                      <a:pt x="0" y="3"/>
                      <a:pt x="1" y="3"/>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9" name="Freeform 476"/>
              <p:cNvSpPr>
                <a:spLocks/>
              </p:cNvSpPr>
              <p:nvPr/>
            </p:nvSpPr>
            <p:spPr bwMode="auto">
              <a:xfrm>
                <a:off x="4064001" y="141128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0" name="Freeform 477"/>
              <p:cNvSpPr>
                <a:spLocks/>
              </p:cNvSpPr>
              <p:nvPr/>
            </p:nvSpPr>
            <p:spPr bwMode="auto">
              <a:xfrm>
                <a:off x="4367214" y="1595439"/>
                <a:ext cx="96838" cy="63500"/>
              </a:xfrm>
              <a:custGeom>
                <a:avLst/>
                <a:gdLst>
                  <a:gd name="T0" fmla="*/ 2 w 9"/>
                  <a:gd name="T1" fmla="*/ 5 h 6"/>
                  <a:gd name="T2" fmla="*/ 2 w 9"/>
                  <a:gd name="T3" fmla="*/ 6 h 6"/>
                  <a:gd name="T4" fmla="*/ 3 w 9"/>
                  <a:gd name="T5" fmla="*/ 5 h 6"/>
                  <a:gd name="T6" fmla="*/ 5 w 9"/>
                  <a:gd name="T7" fmla="*/ 5 h 6"/>
                  <a:gd name="T8" fmla="*/ 5 w 9"/>
                  <a:gd name="T9" fmla="*/ 5 h 6"/>
                  <a:gd name="T10" fmla="*/ 7 w 9"/>
                  <a:gd name="T11" fmla="*/ 4 h 6"/>
                  <a:gd name="T12" fmla="*/ 8 w 9"/>
                  <a:gd name="T13" fmla="*/ 4 h 6"/>
                  <a:gd name="T14" fmla="*/ 9 w 9"/>
                  <a:gd name="T15" fmla="*/ 3 h 6"/>
                  <a:gd name="T16" fmla="*/ 9 w 9"/>
                  <a:gd name="T17" fmla="*/ 2 h 6"/>
                  <a:gd name="T18" fmla="*/ 8 w 9"/>
                  <a:gd name="T19" fmla="*/ 2 h 6"/>
                  <a:gd name="T20" fmla="*/ 8 w 9"/>
                  <a:gd name="T21" fmla="*/ 1 h 6"/>
                  <a:gd name="T22" fmla="*/ 7 w 9"/>
                  <a:gd name="T23" fmla="*/ 1 h 6"/>
                  <a:gd name="T24" fmla="*/ 6 w 9"/>
                  <a:gd name="T25" fmla="*/ 1 h 6"/>
                  <a:gd name="T26" fmla="*/ 4 w 9"/>
                  <a:gd name="T27" fmla="*/ 1 h 6"/>
                  <a:gd name="T28" fmla="*/ 3 w 9"/>
                  <a:gd name="T29" fmla="*/ 1 h 6"/>
                  <a:gd name="T30" fmla="*/ 2 w 9"/>
                  <a:gd name="T31" fmla="*/ 1 h 6"/>
                  <a:gd name="T32" fmla="*/ 2 w 9"/>
                  <a:gd name="T33" fmla="*/ 0 h 6"/>
                  <a:gd name="T34" fmla="*/ 1 w 9"/>
                  <a:gd name="T35" fmla="*/ 1 h 6"/>
                  <a:gd name="T36" fmla="*/ 1 w 9"/>
                  <a:gd name="T37" fmla="*/ 2 h 6"/>
                  <a:gd name="T38" fmla="*/ 1 w 9"/>
                  <a:gd name="T39" fmla="*/ 4 h 6"/>
                  <a:gd name="T40" fmla="*/ 2 w 9"/>
                  <a:gd name="T4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6">
                    <a:moveTo>
                      <a:pt x="2" y="5"/>
                    </a:moveTo>
                    <a:cubicBezTo>
                      <a:pt x="2" y="5"/>
                      <a:pt x="2" y="6"/>
                      <a:pt x="2" y="6"/>
                    </a:cubicBezTo>
                    <a:cubicBezTo>
                      <a:pt x="3" y="5"/>
                      <a:pt x="3" y="5"/>
                      <a:pt x="3" y="5"/>
                    </a:cubicBezTo>
                    <a:cubicBezTo>
                      <a:pt x="4" y="5"/>
                      <a:pt x="4" y="4"/>
                      <a:pt x="5" y="5"/>
                    </a:cubicBezTo>
                    <a:cubicBezTo>
                      <a:pt x="5" y="5"/>
                      <a:pt x="5" y="5"/>
                      <a:pt x="5" y="5"/>
                    </a:cubicBezTo>
                    <a:cubicBezTo>
                      <a:pt x="6" y="5"/>
                      <a:pt x="6" y="5"/>
                      <a:pt x="7" y="4"/>
                    </a:cubicBezTo>
                    <a:cubicBezTo>
                      <a:pt x="7" y="4"/>
                      <a:pt x="7" y="5"/>
                      <a:pt x="8" y="4"/>
                    </a:cubicBezTo>
                    <a:cubicBezTo>
                      <a:pt x="8" y="4"/>
                      <a:pt x="8" y="4"/>
                      <a:pt x="9" y="3"/>
                    </a:cubicBezTo>
                    <a:cubicBezTo>
                      <a:pt x="9" y="3"/>
                      <a:pt x="9" y="3"/>
                      <a:pt x="9" y="2"/>
                    </a:cubicBezTo>
                    <a:cubicBezTo>
                      <a:pt x="8" y="2"/>
                      <a:pt x="8" y="2"/>
                      <a:pt x="8" y="2"/>
                    </a:cubicBezTo>
                    <a:cubicBezTo>
                      <a:pt x="8" y="2"/>
                      <a:pt x="8" y="2"/>
                      <a:pt x="8" y="1"/>
                    </a:cubicBezTo>
                    <a:cubicBezTo>
                      <a:pt x="7" y="1"/>
                      <a:pt x="7" y="1"/>
                      <a:pt x="7" y="1"/>
                    </a:cubicBezTo>
                    <a:cubicBezTo>
                      <a:pt x="6" y="0"/>
                      <a:pt x="6" y="0"/>
                      <a:pt x="6" y="1"/>
                    </a:cubicBezTo>
                    <a:cubicBezTo>
                      <a:pt x="5" y="1"/>
                      <a:pt x="5" y="1"/>
                      <a:pt x="4" y="1"/>
                    </a:cubicBezTo>
                    <a:cubicBezTo>
                      <a:pt x="4" y="1"/>
                      <a:pt x="4" y="1"/>
                      <a:pt x="3" y="1"/>
                    </a:cubicBezTo>
                    <a:cubicBezTo>
                      <a:pt x="3" y="1"/>
                      <a:pt x="3" y="1"/>
                      <a:pt x="2" y="1"/>
                    </a:cubicBezTo>
                    <a:cubicBezTo>
                      <a:pt x="2" y="0"/>
                      <a:pt x="2" y="0"/>
                      <a:pt x="2" y="0"/>
                    </a:cubicBezTo>
                    <a:cubicBezTo>
                      <a:pt x="2" y="1"/>
                      <a:pt x="1" y="1"/>
                      <a:pt x="1" y="1"/>
                    </a:cubicBezTo>
                    <a:cubicBezTo>
                      <a:pt x="1" y="1"/>
                      <a:pt x="1" y="2"/>
                      <a:pt x="1" y="2"/>
                    </a:cubicBezTo>
                    <a:cubicBezTo>
                      <a:pt x="0" y="3"/>
                      <a:pt x="1" y="3"/>
                      <a:pt x="1" y="4"/>
                    </a:cubicBezTo>
                    <a:cubicBezTo>
                      <a:pt x="1" y="4"/>
                      <a:pt x="2" y="4"/>
                      <a:pt x="2" y="5"/>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1" name="Freeform 478"/>
              <p:cNvSpPr>
                <a:spLocks/>
              </p:cNvSpPr>
              <p:nvPr/>
            </p:nvSpPr>
            <p:spPr bwMode="auto">
              <a:xfrm>
                <a:off x="4387851" y="165893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2" name="Freeform 479"/>
              <p:cNvSpPr>
                <a:spLocks/>
              </p:cNvSpPr>
              <p:nvPr/>
            </p:nvSpPr>
            <p:spPr bwMode="auto">
              <a:xfrm>
                <a:off x="4614864" y="968376"/>
                <a:ext cx="269875" cy="269875"/>
              </a:xfrm>
              <a:custGeom>
                <a:avLst/>
                <a:gdLst>
                  <a:gd name="T0" fmla="*/ 3 w 25"/>
                  <a:gd name="T1" fmla="*/ 4 h 25"/>
                  <a:gd name="T2" fmla="*/ 5 w 25"/>
                  <a:gd name="T3" fmla="*/ 4 h 25"/>
                  <a:gd name="T4" fmla="*/ 6 w 25"/>
                  <a:gd name="T5" fmla="*/ 6 h 25"/>
                  <a:gd name="T6" fmla="*/ 7 w 25"/>
                  <a:gd name="T7" fmla="*/ 7 h 25"/>
                  <a:gd name="T8" fmla="*/ 8 w 25"/>
                  <a:gd name="T9" fmla="*/ 8 h 25"/>
                  <a:gd name="T10" fmla="*/ 7 w 25"/>
                  <a:gd name="T11" fmla="*/ 10 h 25"/>
                  <a:gd name="T12" fmla="*/ 8 w 25"/>
                  <a:gd name="T13" fmla="*/ 10 h 25"/>
                  <a:gd name="T14" fmla="*/ 10 w 25"/>
                  <a:gd name="T15" fmla="*/ 10 h 25"/>
                  <a:gd name="T16" fmla="*/ 11 w 25"/>
                  <a:gd name="T17" fmla="*/ 11 h 25"/>
                  <a:gd name="T18" fmla="*/ 10 w 25"/>
                  <a:gd name="T19" fmla="*/ 12 h 25"/>
                  <a:gd name="T20" fmla="*/ 10 w 25"/>
                  <a:gd name="T21" fmla="*/ 13 h 25"/>
                  <a:gd name="T22" fmla="*/ 8 w 25"/>
                  <a:gd name="T23" fmla="*/ 14 h 25"/>
                  <a:gd name="T24" fmla="*/ 7 w 25"/>
                  <a:gd name="T25" fmla="*/ 15 h 25"/>
                  <a:gd name="T26" fmla="*/ 5 w 25"/>
                  <a:gd name="T27" fmla="*/ 16 h 25"/>
                  <a:gd name="T28" fmla="*/ 4 w 25"/>
                  <a:gd name="T29" fmla="*/ 17 h 25"/>
                  <a:gd name="T30" fmla="*/ 5 w 25"/>
                  <a:gd name="T31" fmla="*/ 19 h 25"/>
                  <a:gd name="T32" fmla="*/ 5 w 25"/>
                  <a:gd name="T33" fmla="*/ 21 h 25"/>
                  <a:gd name="T34" fmla="*/ 6 w 25"/>
                  <a:gd name="T35" fmla="*/ 23 h 25"/>
                  <a:gd name="T36" fmla="*/ 7 w 25"/>
                  <a:gd name="T37" fmla="*/ 24 h 25"/>
                  <a:gd name="T38" fmla="*/ 9 w 25"/>
                  <a:gd name="T39" fmla="*/ 24 h 25"/>
                  <a:gd name="T40" fmla="*/ 10 w 25"/>
                  <a:gd name="T41" fmla="*/ 25 h 25"/>
                  <a:gd name="T42" fmla="*/ 13 w 25"/>
                  <a:gd name="T43" fmla="*/ 24 h 25"/>
                  <a:gd name="T44" fmla="*/ 15 w 25"/>
                  <a:gd name="T45" fmla="*/ 24 h 25"/>
                  <a:gd name="T46" fmla="*/ 17 w 25"/>
                  <a:gd name="T47" fmla="*/ 24 h 25"/>
                  <a:gd name="T48" fmla="*/ 19 w 25"/>
                  <a:gd name="T49" fmla="*/ 24 h 25"/>
                  <a:gd name="T50" fmla="*/ 19 w 25"/>
                  <a:gd name="T51" fmla="*/ 23 h 25"/>
                  <a:gd name="T52" fmla="*/ 20 w 25"/>
                  <a:gd name="T53" fmla="*/ 22 h 25"/>
                  <a:gd name="T54" fmla="*/ 22 w 25"/>
                  <a:gd name="T55" fmla="*/ 20 h 25"/>
                  <a:gd name="T56" fmla="*/ 24 w 25"/>
                  <a:gd name="T57" fmla="*/ 19 h 25"/>
                  <a:gd name="T58" fmla="*/ 23 w 25"/>
                  <a:gd name="T59" fmla="*/ 17 h 25"/>
                  <a:gd name="T60" fmla="*/ 22 w 25"/>
                  <a:gd name="T61" fmla="*/ 16 h 25"/>
                  <a:gd name="T62" fmla="*/ 22 w 25"/>
                  <a:gd name="T63" fmla="*/ 15 h 25"/>
                  <a:gd name="T64" fmla="*/ 20 w 25"/>
                  <a:gd name="T65" fmla="*/ 14 h 25"/>
                  <a:gd name="T66" fmla="*/ 19 w 25"/>
                  <a:gd name="T67" fmla="*/ 13 h 25"/>
                  <a:gd name="T68" fmla="*/ 19 w 25"/>
                  <a:gd name="T69" fmla="*/ 11 h 25"/>
                  <a:gd name="T70" fmla="*/ 18 w 25"/>
                  <a:gd name="T71" fmla="*/ 9 h 25"/>
                  <a:gd name="T72" fmla="*/ 17 w 25"/>
                  <a:gd name="T73" fmla="*/ 7 h 25"/>
                  <a:gd name="T74" fmla="*/ 18 w 25"/>
                  <a:gd name="T75" fmla="*/ 5 h 25"/>
                  <a:gd name="T76" fmla="*/ 16 w 25"/>
                  <a:gd name="T77" fmla="*/ 4 h 25"/>
                  <a:gd name="T78" fmla="*/ 16 w 25"/>
                  <a:gd name="T79" fmla="*/ 3 h 25"/>
                  <a:gd name="T80" fmla="*/ 15 w 25"/>
                  <a:gd name="T81" fmla="*/ 2 h 25"/>
                  <a:gd name="T82" fmla="*/ 14 w 25"/>
                  <a:gd name="T83" fmla="*/ 1 h 25"/>
                  <a:gd name="T84" fmla="*/ 13 w 25"/>
                  <a:gd name="T85" fmla="*/ 0 h 25"/>
                  <a:gd name="T86" fmla="*/ 11 w 25"/>
                  <a:gd name="T87" fmla="*/ 0 h 25"/>
                  <a:gd name="T88" fmla="*/ 10 w 25"/>
                  <a:gd name="T89" fmla="*/ 2 h 25"/>
                  <a:gd name="T90" fmla="*/ 9 w 25"/>
                  <a:gd name="T91" fmla="*/ 3 h 25"/>
                  <a:gd name="T92" fmla="*/ 7 w 25"/>
                  <a:gd name="T93" fmla="*/ 3 h 25"/>
                  <a:gd name="T94" fmla="*/ 4 w 25"/>
                  <a:gd name="T95" fmla="*/ 3 h 25"/>
                  <a:gd name="T96" fmla="*/ 2 w 25"/>
                  <a:gd name="T97" fmla="*/ 2 h 25"/>
                  <a:gd name="T98" fmla="*/ 1 w 25"/>
                  <a:gd name="T99" fmla="*/ 2 h 25"/>
                  <a:gd name="T100" fmla="*/ 1 w 25"/>
                  <a:gd name="T101"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25">
                    <a:moveTo>
                      <a:pt x="2" y="3"/>
                    </a:moveTo>
                    <a:cubicBezTo>
                      <a:pt x="2" y="4"/>
                      <a:pt x="3" y="4"/>
                      <a:pt x="3" y="4"/>
                    </a:cubicBezTo>
                    <a:cubicBezTo>
                      <a:pt x="3" y="4"/>
                      <a:pt x="4" y="4"/>
                      <a:pt x="4" y="4"/>
                    </a:cubicBezTo>
                    <a:cubicBezTo>
                      <a:pt x="4" y="4"/>
                      <a:pt x="5" y="4"/>
                      <a:pt x="5" y="4"/>
                    </a:cubicBezTo>
                    <a:cubicBezTo>
                      <a:pt x="5" y="4"/>
                      <a:pt x="6" y="4"/>
                      <a:pt x="6" y="5"/>
                    </a:cubicBezTo>
                    <a:cubicBezTo>
                      <a:pt x="6" y="5"/>
                      <a:pt x="6" y="5"/>
                      <a:pt x="6" y="6"/>
                    </a:cubicBezTo>
                    <a:cubicBezTo>
                      <a:pt x="6" y="6"/>
                      <a:pt x="7" y="6"/>
                      <a:pt x="7" y="7"/>
                    </a:cubicBezTo>
                    <a:cubicBezTo>
                      <a:pt x="7" y="7"/>
                      <a:pt x="7" y="7"/>
                      <a:pt x="7" y="7"/>
                    </a:cubicBezTo>
                    <a:cubicBezTo>
                      <a:pt x="7" y="7"/>
                      <a:pt x="7" y="7"/>
                      <a:pt x="8" y="7"/>
                    </a:cubicBezTo>
                    <a:cubicBezTo>
                      <a:pt x="8" y="8"/>
                      <a:pt x="8" y="8"/>
                      <a:pt x="8" y="8"/>
                    </a:cubicBezTo>
                    <a:cubicBezTo>
                      <a:pt x="8" y="9"/>
                      <a:pt x="8" y="9"/>
                      <a:pt x="8" y="9"/>
                    </a:cubicBezTo>
                    <a:cubicBezTo>
                      <a:pt x="7" y="9"/>
                      <a:pt x="7" y="10"/>
                      <a:pt x="7" y="10"/>
                    </a:cubicBezTo>
                    <a:cubicBezTo>
                      <a:pt x="7" y="10"/>
                      <a:pt x="7" y="10"/>
                      <a:pt x="7" y="10"/>
                    </a:cubicBezTo>
                    <a:cubicBezTo>
                      <a:pt x="8" y="10"/>
                      <a:pt x="8" y="10"/>
                      <a:pt x="8" y="10"/>
                    </a:cubicBezTo>
                    <a:cubicBezTo>
                      <a:pt x="9" y="10"/>
                      <a:pt x="9" y="10"/>
                      <a:pt x="9" y="10"/>
                    </a:cubicBezTo>
                    <a:cubicBezTo>
                      <a:pt x="10" y="10"/>
                      <a:pt x="10" y="10"/>
                      <a:pt x="10" y="10"/>
                    </a:cubicBezTo>
                    <a:cubicBezTo>
                      <a:pt x="11" y="10"/>
                      <a:pt x="11" y="10"/>
                      <a:pt x="11" y="11"/>
                    </a:cubicBezTo>
                    <a:cubicBezTo>
                      <a:pt x="11" y="11"/>
                      <a:pt x="11" y="11"/>
                      <a:pt x="11" y="11"/>
                    </a:cubicBezTo>
                    <a:cubicBezTo>
                      <a:pt x="11" y="12"/>
                      <a:pt x="12" y="12"/>
                      <a:pt x="12" y="12"/>
                    </a:cubicBezTo>
                    <a:cubicBezTo>
                      <a:pt x="11" y="13"/>
                      <a:pt x="11" y="12"/>
                      <a:pt x="10" y="12"/>
                    </a:cubicBezTo>
                    <a:cubicBezTo>
                      <a:pt x="10" y="12"/>
                      <a:pt x="10" y="12"/>
                      <a:pt x="10" y="13"/>
                    </a:cubicBezTo>
                    <a:cubicBezTo>
                      <a:pt x="10" y="13"/>
                      <a:pt x="10" y="13"/>
                      <a:pt x="10" y="13"/>
                    </a:cubicBezTo>
                    <a:cubicBezTo>
                      <a:pt x="10" y="13"/>
                      <a:pt x="10" y="13"/>
                      <a:pt x="9" y="14"/>
                    </a:cubicBezTo>
                    <a:cubicBezTo>
                      <a:pt x="9" y="14"/>
                      <a:pt x="9" y="14"/>
                      <a:pt x="8" y="14"/>
                    </a:cubicBezTo>
                    <a:cubicBezTo>
                      <a:pt x="8" y="14"/>
                      <a:pt x="8" y="15"/>
                      <a:pt x="8" y="15"/>
                    </a:cubicBezTo>
                    <a:cubicBezTo>
                      <a:pt x="8" y="15"/>
                      <a:pt x="7" y="15"/>
                      <a:pt x="7" y="15"/>
                    </a:cubicBezTo>
                    <a:cubicBezTo>
                      <a:pt x="7" y="15"/>
                      <a:pt x="7" y="16"/>
                      <a:pt x="6" y="16"/>
                    </a:cubicBezTo>
                    <a:cubicBezTo>
                      <a:pt x="6" y="16"/>
                      <a:pt x="6" y="16"/>
                      <a:pt x="5" y="16"/>
                    </a:cubicBezTo>
                    <a:cubicBezTo>
                      <a:pt x="5" y="16"/>
                      <a:pt x="5" y="17"/>
                      <a:pt x="5" y="17"/>
                    </a:cubicBezTo>
                    <a:cubicBezTo>
                      <a:pt x="5" y="17"/>
                      <a:pt x="4" y="17"/>
                      <a:pt x="4" y="17"/>
                    </a:cubicBezTo>
                    <a:cubicBezTo>
                      <a:pt x="4" y="18"/>
                      <a:pt x="4" y="18"/>
                      <a:pt x="4" y="19"/>
                    </a:cubicBezTo>
                    <a:cubicBezTo>
                      <a:pt x="4" y="19"/>
                      <a:pt x="5" y="19"/>
                      <a:pt x="5" y="19"/>
                    </a:cubicBezTo>
                    <a:cubicBezTo>
                      <a:pt x="5" y="20"/>
                      <a:pt x="5" y="20"/>
                      <a:pt x="6" y="20"/>
                    </a:cubicBezTo>
                    <a:cubicBezTo>
                      <a:pt x="6" y="20"/>
                      <a:pt x="5" y="21"/>
                      <a:pt x="5" y="21"/>
                    </a:cubicBezTo>
                    <a:cubicBezTo>
                      <a:pt x="5" y="22"/>
                      <a:pt x="5" y="22"/>
                      <a:pt x="6" y="22"/>
                    </a:cubicBezTo>
                    <a:cubicBezTo>
                      <a:pt x="6" y="23"/>
                      <a:pt x="6" y="23"/>
                      <a:pt x="6" y="23"/>
                    </a:cubicBezTo>
                    <a:cubicBezTo>
                      <a:pt x="6" y="23"/>
                      <a:pt x="6" y="23"/>
                      <a:pt x="7" y="23"/>
                    </a:cubicBezTo>
                    <a:cubicBezTo>
                      <a:pt x="7" y="23"/>
                      <a:pt x="7" y="24"/>
                      <a:pt x="7" y="24"/>
                    </a:cubicBezTo>
                    <a:cubicBezTo>
                      <a:pt x="7" y="24"/>
                      <a:pt x="8" y="24"/>
                      <a:pt x="8" y="24"/>
                    </a:cubicBezTo>
                    <a:cubicBezTo>
                      <a:pt x="8" y="24"/>
                      <a:pt x="9" y="24"/>
                      <a:pt x="9" y="24"/>
                    </a:cubicBezTo>
                    <a:cubicBezTo>
                      <a:pt x="9" y="24"/>
                      <a:pt x="9" y="25"/>
                      <a:pt x="9" y="25"/>
                    </a:cubicBezTo>
                    <a:cubicBezTo>
                      <a:pt x="10" y="25"/>
                      <a:pt x="10" y="25"/>
                      <a:pt x="10" y="25"/>
                    </a:cubicBezTo>
                    <a:cubicBezTo>
                      <a:pt x="11" y="25"/>
                      <a:pt x="11" y="25"/>
                      <a:pt x="12" y="25"/>
                    </a:cubicBezTo>
                    <a:cubicBezTo>
                      <a:pt x="12" y="25"/>
                      <a:pt x="12" y="24"/>
                      <a:pt x="13" y="24"/>
                    </a:cubicBezTo>
                    <a:cubicBezTo>
                      <a:pt x="13" y="24"/>
                      <a:pt x="14" y="24"/>
                      <a:pt x="14" y="24"/>
                    </a:cubicBezTo>
                    <a:cubicBezTo>
                      <a:pt x="15" y="24"/>
                      <a:pt x="15" y="24"/>
                      <a:pt x="15" y="24"/>
                    </a:cubicBezTo>
                    <a:cubicBezTo>
                      <a:pt x="16" y="24"/>
                      <a:pt x="16" y="24"/>
                      <a:pt x="16" y="24"/>
                    </a:cubicBezTo>
                    <a:cubicBezTo>
                      <a:pt x="17" y="24"/>
                      <a:pt x="17" y="24"/>
                      <a:pt x="17" y="24"/>
                    </a:cubicBezTo>
                    <a:cubicBezTo>
                      <a:pt x="18" y="24"/>
                      <a:pt x="18" y="24"/>
                      <a:pt x="18" y="24"/>
                    </a:cubicBezTo>
                    <a:cubicBezTo>
                      <a:pt x="18" y="24"/>
                      <a:pt x="19" y="24"/>
                      <a:pt x="19" y="24"/>
                    </a:cubicBezTo>
                    <a:cubicBezTo>
                      <a:pt x="19" y="24"/>
                      <a:pt x="19" y="24"/>
                      <a:pt x="19" y="24"/>
                    </a:cubicBezTo>
                    <a:cubicBezTo>
                      <a:pt x="19" y="23"/>
                      <a:pt x="19" y="23"/>
                      <a:pt x="19" y="23"/>
                    </a:cubicBezTo>
                    <a:cubicBezTo>
                      <a:pt x="19" y="22"/>
                      <a:pt x="19" y="22"/>
                      <a:pt x="19" y="22"/>
                    </a:cubicBezTo>
                    <a:cubicBezTo>
                      <a:pt x="20" y="22"/>
                      <a:pt x="20" y="22"/>
                      <a:pt x="20" y="22"/>
                    </a:cubicBezTo>
                    <a:cubicBezTo>
                      <a:pt x="21" y="22"/>
                      <a:pt x="21" y="21"/>
                      <a:pt x="21" y="21"/>
                    </a:cubicBezTo>
                    <a:cubicBezTo>
                      <a:pt x="22" y="21"/>
                      <a:pt x="22" y="21"/>
                      <a:pt x="22" y="20"/>
                    </a:cubicBezTo>
                    <a:cubicBezTo>
                      <a:pt x="22" y="20"/>
                      <a:pt x="22" y="20"/>
                      <a:pt x="23" y="20"/>
                    </a:cubicBezTo>
                    <a:cubicBezTo>
                      <a:pt x="23" y="19"/>
                      <a:pt x="24" y="19"/>
                      <a:pt x="24" y="19"/>
                    </a:cubicBezTo>
                    <a:cubicBezTo>
                      <a:pt x="24" y="18"/>
                      <a:pt x="25" y="17"/>
                      <a:pt x="24" y="17"/>
                    </a:cubicBezTo>
                    <a:cubicBezTo>
                      <a:pt x="24" y="17"/>
                      <a:pt x="24" y="17"/>
                      <a:pt x="23" y="17"/>
                    </a:cubicBezTo>
                    <a:cubicBezTo>
                      <a:pt x="23" y="17"/>
                      <a:pt x="23" y="16"/>
                      <a:pt x="23" y="16"/>
                    </a:cubicBezTo>
                    <a:cubicBezTo>
                      <a:pt x="22" y="16"/>
                      <a:pt x="22" y="16"/>
                      <a:pt x="22" y="16"/>
                    </a:cubicBezTo>
                    <a:cubicBezTo>
                      <a:pt x="21" y="16"/>
                      <a:pt x="21" y="16"/>
                      <a:pt x="21" y="15"/>
                    </a:cubicBezTo>
                    <a:cubicBezTo>
                      <a:pt x="21" y="15"/>
                      <a:pt x="21" y="15"/>
                      <a:pt x="22" y="15"/>
                    </a:cubicBezTo>
                    <a:cubicBezTo>
                      <a:pt x="22" y="15"/>
                      <a:pt x="22" y="14"/>
                      <a:pt x="21" y="14"/>
                    </a:cubicBezTo>
                    <a:cubicBezTo>
                      <a:pt x="21" y="14"/>
                      <a:pt x="21" y="14"/>
                      <a:pt x="20" y="14"/>
                    </a:cubicBezTo>
                    <a:cubicBezTo>
                      <a:pt x="20" y="14"/>
                      <a:pt x="21" y="13"/>
                      <a:pt x="20" y="13"/>
                    </a:cubicBezTo>
                    <a:cubicBezTo>
                      <a:pt x="20" y="13"/>
                      <a:pt x="20" y="13"/>
                      <a:pt x="19" y="13"/>
                    </a:cubicBezTo>
                    <a:cubicBezTo>
                      <a:pt x="19" y="13"/>
                      <a:pt x="19" y="13"/>
                      <a:pt x="19" y="13"/>
                    </a:cubicBezTo>
                    <a:cubicBezTo>
                      <a:pt x="19" y="12"/>
                      <a:pt x="19" y="12"/>
                      <a:pt x="19" y="11"/>
                    </a:cubicBezTo>
                    <a:cubicBezTo>
                      <a:pt x="19" y="11"/>
                      <a:pt x="18" y="11"/>
                      <a:pt x="18" y="11"/>
                    </a:cubicBezTo>
                    <a:cubicBezTo>
                      <a:pt x="18" y="10"/>
                      <a:pt x="18" y="10"/>
                      <a:pt x="18" y="9"/>
                    </a:cubicBezTo>
                    <a:cubicBezTo>
                      <a:pt x="18" y="9"/>
                      <a:pt x="18" y="8"/>
                      <a:pt x="18" y="8"/>
                    </a:cubicBezTo>
                    <a:cubicBezTo>
                      <a:pt x="17" y="7"/>
                      <a:pt x="17" y="7"/>
                      <a:pt x="17" y="7"/>
                    </a:cubicBezTo>
                    <a:cubicBezTo>
                      <a:pt x="18" y="7"/>
                      <a:pt x="19" y="7"/>
                      <a:pt x="19" y="6"/>
                    </a:cubicBezTo>
                    <a:cubicBezTo>
                      <a:pt x="19" y="6"/>
                      <a:pt x="18" y="5"/>
                      <a:pt x="18" y="5"/>
                    </a:cubicBezTo>
                    <a:cubicBezTo>
                      <a:pt x="18" y="5"/>
                      <a:pt x="17" y="5"/>
                      <a:pt x="17" y="4"/>
                    </a:cubicBezTo>
                    <a:cubicBezTo>
                      <a:pt x="17" y="4"/>
                      <a:pt x="16" y="5"/>
                      <a:pt x="16" y="4"/>
                    </a:cubicBezTo>
                    <a:cubicBezTo>
                      <a:pt x="15" y="4"/>
                      <a:pt x="15" y="3"/>
                      <a:pt x="15" y="3"/>
                    </a:cubicBezTo>
                    <a:cubicBezTo>
                      <a:pt x="16" y="3"/>
                      <a:pt x="16" y="3"/>
                      <a:pt x="16" y="3"/>
                    </a:cubicBezTo>
                    <a:cubicBezTo>
                      <a:pt x="16" y="3"/>
                      <a:pt x="16" y="3"/>
                      <a:pt x="16" y="3"/>
                    </a:cubicBezTo>
                    <a:cubicBezTo>
                      <a:pt x="15" y="2"/>
                      <a:pt x="15" y="2"/>
                      <a:pt x="15" y="2"/>
                    </a:cubicBezTo>
                    <a:cubicBezTo>
                      <a:pt x="15" y="1"/>
                      <a:pt x="16" y="1"/>
                      <a:pt x="16" y="1"/>
                    </a:cubicBezTo>
                    <a:cubicBezTo>
                      <a:pt x="15" y="0"/>
                      <a:pt x="15" y="1"/>
                      <a:pt x="14" y="1"/>
                    </a:cubicBezTo>
                    <a:cubicBezTo>
                      <a:pt x="14" y="1"/>
                      <a:pt x="14" y="0"/>
                      <a:pt x="14" y="0"/>
                    </a:cubicBezTo>
                    <a:cubicBezTo>
                      <a:pt x="13" y="0"/>
                      <a:pt x="13" y="0"/>
                      <a:pt x="13" y="0"/>
                    </a:cubicBezTo>
                    <a:cubicBezTo>
                      <a:pt x="12" y="0"/>
                      <a:pt x="12" y="0"/>
                      <a:pt x="12" y="0"/>
                    </a:cubicBezTo>
                    <a:cubicBezTo>
                      <a:pt x="11" y="0"/>
                      <a:pt x="11" y="0"/>
                      <a:pt x="11" y="0"/>
                    </a:cubicBezTo>
                    <a:cubicBezTo>
                      <a:pt x="11" y="0"/>
                      <a:pt x="10" y="0"/>
                      <a:pt x="10" y="1"/>
                    </a:cubicBezTo>
                    <a:cubicBezTo>
                      <a:pt x="9" y="1"/>
                      <a:pt x="10" y="2"/>
                      <a:pt x="10" y="2"/>
                    </a:cubicBezTo>
                    <a:cubicBezTo>
                      <a:pt x="10" y="2"/>
                      <a:pt x="10" y="3"/>
                      <a:pt x="9" y="3"/>
                    </a:cubicBezTo>
                    <a:cubicBezTo>
                      <a:pt x="9" y="3"/>
                      <a:pt x="9" y="3"/>
                      <a:pt x="9" y="3"/>
                    </a:cubicBezTo>
                    <a:cubicBezTo>
                      <a:pt x="8" y="4"/>
                      <a:pt x="8" y="3"/>
                      <a:pt x="8" y="3"/>
                    </a:cubicBezTo>
                    <a:cubicBezTo>
                      <a:pt x="7" y="3"/>
                      <a:pt x="7" y="3"/>
                      <a:pt x="7" y="3"/>
                    </a:cubicBezTo>
                    <a:cubicBezTo>
                      <a:pt x="6" y="3"/>
                      <a:pt x="6" y="3"/>
                      <a:pt x="6" y="3"/>
                    </a:cubicBezTo>
                    <a:cubicBezTo>
                      <a:pt x="5" y="3"/>
                      <a:pt x="5" y="3"/>
                      <a:pt x="4" y="3"/>
                    </a:cubicBezTo>
                    <a:cubicBezTo>
                      <a:pt x="4" y="3"/>
                      <a:pt x="4" y="3"/>
                      <a:pt x="4" y="3"/>
                    </a:cubicBezTo>
                    <a:cubicBezTo>
                      <a:pt x="3" y="2"/>
                      <a:pt x="3" y="2"/>
                      <a:pt x="2" y="2"/>
                    </a:cubicBezTo>
                    <a:cubicBezTo>
                      <a:pt x="2" y="2"/>
                      <a:pt x="2" y="2"/>
                      <a:pt x="2" y="2"/>
                    </a:cubicBezTo>
                    <a:cubicBezTo>
                      <a:pt x="1" y="2"/>
                      <a:pt x="1" y="2"/>
                      <a:pt x="1" y="2"/>
                    </a:cubicBezTo>
                    <a:cubicBezTo>
                      <a:pt x="0" y="2"/>
                      <a:pt x="0" y="2"/>
                      <a:pt x="0" y="2"/>
                    </a:cubicBezTo>
                    <a:cubicBezTo>
                      <a:pt x="1" y="2"/>
                      <a:pt x="1" y="2"/>
                      <a:pt x="1" y="3"/>
                    </a:cubicBezTo>
                    <a:cubicBezTo>
                      <a:pt x="1" y="3"/>
                      <a:pt x="2" y="3"/>
                      <a:pt x="2"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3" name="Freeform 480"/>
              <p:cNvSpPr>
                <a:spLocks/>
              </p:cNvSpPr>
              <p:nvPr/>
            </p:nvSpPr>
            <p:spPr bwMode="auto">
              <a:xfrm>
                <a:off x="4691064" y="1346201"/>
                <a:ext cx="96838" cy="76200"/>
              </a:xfrm>
              <a:custGeom>
                <a:avLst/>
                <a:gdLst>
                  <a:gd name="T0" fmla="*/ 9 w 9"/>
                  <a:gd name="T1" fmla="*/ 2 h 7"/>
                  <a:gd name="T2" fmla="*/ 7 w 9"/>
                  <a:gd name="T3" fmla="*/ 2 h 7"/>
                  <a:gd name="T4" fmla="*/ 6 w 9"/>
                  <a:gd name="T5" fmla="*/ 1 h 7"/>
                  <a:gd name="T6" fmla="*/ 4 w 9"/>
                  <a:gd name="T7" fmla="*/ 0 h 7"/>
                  <a:gd name="T8" fmla="*/ 3 w 9"/>
                  <a:gd name="T9" fmla="*/ 0 h 7"/>
                  <a:gd name="T10" fmla="*/ 2 w 9"/>
                  <a:gd name="T11" fmla="*/ 0 h 7"/>
                  <a:gd name="T12" fmla="*/ 1 w 9"/>
                  <a:gd name="T13" fmla="*/ 0 h 7"/>
                  <a:gd name="T14" fmla="*/ 0 w 9"/>
                  <a:gd name="T15" fmla="*/ 0 h 7"/>
                  <a:gd name="T16" fmla="*/ 0 w 9"/>
                  <a:gd name="T17" fmla="*/ 0 h 7"/>
                  <a:gd name="T18" fmla="*/ 0 w 9"/>
                  <a:gd name="T19" fmla="*/ 1 h 7"/>
                  <a:gd name="T20" fmla="*/ 0 w 9"/>
                  <a:gd name="T21" fmla="*/ 2 h 7"/>
                  <a:gd name="T22" fmla="*/ 0 w 9"/>
                  <a:gd name="T23" fmla="*/ 2 h 7"/>
                  <a:gd name="T24" fmla="*/ 1 w 9"/>
                  <a:gd name="T25" fmla="*/ 3 h 7"/>
                  <a:gd name="T26" fmla="*/ 2 w 9"/>
                  <a:gd name="T27" fmla="*/ 3 h 7"/>
                  <a:gd name="T28" fmla="*/ 2 w 9"/>
                  <a:gd name="T29" fmla="*/ 4 h 7"/>
                  <a:gd name="T30" fmla="*/ 2 w 9"/>
                  <a:gd name="T31" fmla="*/ 5 h 7"/>
                  <a:gd name="T32" fmla="*/ 3 w 9"/>
                  <a:gd name="T33" fmla="*/ 6 h 7"/>
                  <a:gd name="T34" fmla="*/ 3 w 9"/>
                  <a:gd name="T35" fmla="*/ 6 h 7"/>
                  <a:gd name="T36" fmla="*/ 4 w 9"/>
                  <a:gd name="T37" fmla="*/ 6 h 7"/>
                  <a:gd name="T38" fmla="*/ 5 w 9"/>
                  <a:gd name="T39" fmla="*/ 6 h 7"/>
                  <a:gd name="T40" fmla="*/ 6 w 9"/>
                  <a:gd name="T41" fmla="*/ 6 h 7"/>
                  <a:gd name="T42" fmla="*/ 6 w 9"/>
                  <a:gd name="T43" fmla="*/ 7 h 7"/>
                  <a:gd name="T44" fmla="*/ 6 w 9"/>
                  <a:gd name="T45" fmla="*/ 6 h 7"/>
                  <a:gd name="T46" fmla="*/ 7 w 9"/>
                  <a:gd name="T47" fmla="*/ 5 h 7"/>
                  <a:gd name="T48" fmla="*/ 8 w 9"/>
                  <a:gd name="T49" fmla="*/ 4 h 7"/>
                  <a:gd name="T50" fmla="*/ 9 w 9"/>
                  <a:gd name="T51" fmla="*/ 4 h 7"/>
                  <a:gd name="T52" fmla="*/ 9 w 9"/>
                  <a:gd name="T53" fmla="*/ 2 h 7"/>
                  <a:gd name="T54" fmla="*/ 9 w 9"/>
                  <a:gd name="T5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 h="7">
                    <a:moveTo>
                      <a:pt x="9" y="2"/>
                    </a:moveTo>
                    <a:cubicBezTo>
                      <a:pt x="8" y="2"/>
                      <a:pt x="8" y="2"/>
                      <a:pt x="7" y="2"/>
                    </a:cubicBezTo>
                    <a:cubicBezTo>
                      <a:pt x="6" y="1"/>
                      <a:pt x="6" y="1"/>
                      <a:pt x="6" y="1"/>
                    </a:cubicBezTo>
                    <a:cubicBezTo>
                      <a:pt x="5" y="0"/>
                      <a:pt x="5" y="0"/>
                      <a:pt x="4" y="0"/>
                    </a:cubicBezTo>
                    <a:cubicBezTo>
                      <a:pt x="4" y="0"/>
                      <a:pt x="4" y="0"/>
                      <a:pt x="3" y="0"/>
                    </a:cubicBezTo>
                    <a:cubicBezTo>
                      <a:pt x="3" y="0"/>
                      <a:pt x="3" y="0"/>
                      <a:pt x="2" y="0"/>
                    </a:cubicBezTo>
                    <a:cubicBezTo>
                      <a:pt x="2" y="0"/>
                      <a:pt x="2" y="0"/>
                      <a:pt x="1" y="0"/>
                    </a:cubicBezTo>
                    <a:cubicBezTo>
                      <a:pt x="1" y="0"/>
                      <a:pt x="0" y="0"/>
                      <a:pt x="0" y="0"/>
                    </a:cubicBezTo>
                    <a:cubicBezTo>
                      <a:pt x="0" y="0"/>
                      <a:pt x="0" y="0"/>
                      <a:pt x="0" y="0"/>
                    </a:cubicBezTo>
                    <a:cubicBezTo>
                      <a:pt x="0" y="0"/>
                      <a:pt x="0" y="1"/>
                      <a:pt x="0" y="1"/>
                    </a:cubicBezTo>
                    <a:cubicBezTo>
                      <a:pt x="0" y="1"/>
                      <a:pt x="0" y="2"/>
                      <a:pt x="0" y="2"/>
                    </a:cubicBezTo>
                    <a:cubicBezTo>
                      <a:pt x="0" y="2"/>
                      <a:pt x="0" y="2"/>
                      <a:pt x="0" y="2"/>
                    </a:cubicBezTo>
                    <a:cubicBezTo>
                      <a:pt x="0" y="3"/>
                      <a:pt x="0" y="3"/>
                      <a:pt x="1" y="3"/>
                    </a:cubicBezTo>
                    <a:cubicBezTo>
                      <a:pt x="1" y="3"/>
                      <a:pt x="2" y="3"/>
                      <a:pt x="2" y="3"/>
                    </a:cubicBezTo>
                    <a:cubicBezTo>
                      <a:pt x="2" y="3"/>
                      <a:pt x="2" y="4"/>
                      <a:pt x="2" y="4"/>
                    </a:cubicBezTo>
                    <a:cubicBezTo>
                      <a:pt x="2" y="5"/>
                      <a:pt x="2" y="5"/>
                      <a:pt x="2" y="5"/>
                    </a:cubicBezTo>
                    <a:cubicBezTo>
                      <a:pt x="2" y="6"/>
                      <a:pt x="2" y="6"/>
                      <a:pt x="3" y="6"/>
                    </a:cubicBezTo>
                    <a:cubicBezTo>
                      <a:pt x="3" y="6"/>
                      <a:pt x="3" y="6"/>
                      <a:pt x="3" y="6"/>
                    </a:cubicBezTo>
                    <a:cubicBezTo>
                      <a:pt x="3" y="6"/>
                      <a:pt x="3" y="6"/>
                      <a:pt x="4" y="6"/>
                    </a:cubicBezTo>
                    <a:cubicBezTo>
                      <a:pt x="4" y="6"/>
                      <a:pt x="5" y="6"/>
                      <a:pt x="5" y="6"/>
                    </a:cubicBezTo>
                    <a:cubicBezTo>
                      <a:pt x="5" y="6"/>
                      <a:pt x="5" y="6"/>
                      <a:pt x="6" y="6"/>
                    </a:cubicBezTo>
                    <a:cubicBezTo>
                      <a:pt x="6" y="7"/>
                      <a:pt x="6" y="7"/>
                      <a:pt x="6" y="7"/>
                    </a:cubicBezTo>
                    <a:cubicBezTo>
                      <a:pt x="6" y="6"/>
                      <a:pt x="6" y="6"/>
                      <a:pt x="6" y="6"/>
                    </a:cubicBezTo>
                    <a:cubicBezTo>
                      <a:pt x="7" y="6"/>
                      <a:pt x="7" y="6"/>
                      <a:pt x="7" y="5"/>
                    </a:cubicBezTo>
                    <a:cubicBezTo>
                      <a:pt x="7" y="5"/>
                      <a:pt x="7" y="5"/>
                      <a:pt x="8" y="4"/>
                    </a:cubicBezTo>
                    <a:cubicBezTo>
                      <a:pt x="8" y="4"/>
                      <a:pt x="8" y="4"/>
                      <a:pt x="9" y="4"/>
                    </a:cubicBezTo>
                    <a:cubicBezTo>
                      <a:pt x="9" y="3"/>
                      <a:pt x="8" y="3"/>
                      <a:pt x="9" y="2"/>
                    </a:cubicBezTo>
                    <a:cubicBezTo>
                      <a:pt x="9" y="2"/>
                      <a:pt x="9" y="2"/>
                      <a:pt x="9"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4" name="Freeform 481"/>
              <p:cNvSpPr>
                <a:spLocks/>
              </p:cNvSpPr>
              <p:nvPr/>
            </p:nvSpPr>
            <p:spPr bwMode="auto">
              <a:xfrm>
                <a:off x="5219701" y="1919289"/>
                <a:ext cx="258763" cy="258763"/>
              </a:xfrm>
              <a:custGeom>
                <a:avLst/>
                <a:gdLst>
                  <a:gd name="T0" fmla="*/ 13 w 24"/>
                  <a:gd name="T1" fmla="*/ 2 h 24"/>
                  <a:gd name="T2" fmla="*/ 12 w 24"/>
                  <a:gd name="T3" fmla="*/ 1 h 24"/>
                  <a:gd name="T4" fmla="*/ 11 w 24"/>
                  <a:gd name="T5" fmla="*/ 0 h 24"/>
                  <a:gd name="T6" fmla="*/ 9 w 24"/>
                  <a:gd name="T7" fmla="*/ 1 h 24"/>
                  <a:gd name="T8" fmla="*/ 7 w 24"/>
                  <a:gd name="T9" fmla="*/ 0 h 24"/>
                  <a:gd name="T10" fmla="*/ 6 w 24"/>
                  <a:gd name="T11" fmla="*/ 1 h 24"/>
                  <a:gd name="T12" fmla="*/ 4 w 24"/>
                  <a:gd name="T13" fmla="*/ 3 h 24"/>
                  <a:gd name="T14" fmla="*/ 4 w 24"/>
                  <a:gd name="T15" fmla="*/ 6 h 24"/>
                  <a:gd name="T16" fmla="*/ 4 w 24"/>
                  <a:gd name="T17" fmla="*/ 9 h 24"/>
                  <a:gd name="T18" fmla="*/ 2 w 24"/>
                  <a:gd name="T19" fmla="*/ 10 h 24"/>
                  <a:gd name="T20" fmla="*/ 0 w 24"/>
                  <a:gd name="T21" fmla="*/ 11 h 24"/>
                  <a:gd name="T22" fmla="*/ 0 w 24"/>
                  <a:gd name="T23" fmla="*/ 12 h 24"/>
                  <a:gd name="T24" fmla="*/ 0 w 24"/>
                  <a:gd name="T25" fmla="*/ 15 h 24"/>
                  <a:gd name="T26" fmla="*/ 2 w 24"/>
                  <a:gd name="T27" fmla="*/ 16 h 24"/>
                  <a:gd name="T28" fmla="*/ 5 w 24"/>
                  <a:gd name="T29" fmla="*/ 17 h 24"/>
                  <a:gd name="T30" fmla="*/ 9 w 24"/>
                  <a:gd name="T31" fmla="*/ 19 h 24"/>
                  <a:gd name="T32" fmla="*/ 12 w 24"/>
                  <a:gd name="T33" fmla="*/ 21 h 24"/>
                  <a:gd name="T34" fmla="*/ 13 w 24"/>
                  <a:gd name="T35" fmla="*/ 23 h 24"/>
                  <a:gd name="T36" fmla="*/ 18 w 24"/>
                  <a:gd name="T37" fmla="*/ 24 h 24"/>
                  <a:gd name="T38" fmla="*/ 19 w 24"/>
                  <a:gd name="T39" fmla="*/ 24 h 24"/>
                  <a:gd name="T40" fmla="*/ 19 w 24"/>
                  <a:gd name="T41" fmla="*/ 23 h 24"/>
                  <a:gd name="T42" fmla="*/ 21 w 24"/>
                  <a:gd name="T43" fmla="*/ 22 h 24"/>
                  <a:gd name="T44" fmla="*/ 21 w 24"/>
                  <a:gd name="T45" fmla="*/ 21 h 24"/>
                  <a:gd name="T46" fmla="*/ 23 w 24"/>
                  <a:gd name="T47" fmla="*/ 22 h 24"/>
                  <a:gd name="T48" fmla="*/ 23 w 24"/>
                  <a:gd name="T49" fmla="*/ 22 h 24"/>
                  <a:gd name="T50" fmla="*/ 24 w 24"/>
                  <a:gd name="T51" fmla="*/ 22 h 24"/>
                  <a:gd name="T52" fmla="*/ 23 w 24"/>
                  <a:gd name="T53" fmla="*/ 20 h 24"/>
                  <a:gd name="T54" fmla="*/ 22 w 24"/>
                  <a:gd name="T55" fmla="*/ 19 h 24"/>
                  <a:gd name="T56" fmla="*/ 21 w 24"/>
                  <a:gd name="T57" fmla="*/ 17 h 24"/>
                  <a:gd name="T58" fmla="*/ 20 w 24"/>
                  <a:gd name="T59" fmla="*/ 15 h 24"/>
                  <a:gd name="T60" fmla="*/ 19 w 24"/>
                  <a:gd name="T61" fmla="*/ 14 h 24"/>
                  <a:gd name="T62" fmla="*/ 18 w 24"/>
                  <a:gd name="T63" fmla="*/ 13 h 24"/>
                  <a:gd name="T64" fmla="*/ 17 w 24"/>
                  <a:gd name="T65" fmla="*/ 12 h 24"/>
                  <a:gd name="T66" fmla="*/ 15 w 24"/>
                  <a:gd name="T67" fmla="*/ 10 h 24"/>
                  <a:gd name="T68" fmla="*/ 15 w 24"/>
                  <a:gd name="T69" fmla="*/ 8 h 24"/>
                  <a:gd name="T70" fmla="*/ 16 w 24"/>
                  <a:gd name="T71" fmla="*/ 6 h 24"/>
                  <a:gd name="T72" fmla="*/ 15 w 24"/>
                  <a:gd name="T73" fmla="*/ 4 h 24"/>
                  <a:gd name="T74" fmla="*/ 14 w 24"/>
                  <a:gd name="T75"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24">
                    <a:moveTo>
                      <a:pt x="13" y="3"/>
                    </a:moveTo>
                    <a:cubicBezTo>
                      <a:pt x="13" y="2"/>
                      <a:pt x="13" y="2"/>
                      <a:pt x="13" y="2"/>
                    </a:cubicBezTo>
                    <a:cubicBezTo>
                      <a:pt x="13" y="1"/>
                      <a:pt x="12" y="1"/>
                      <a:pt x="12" y="1"/>
                    </a:cubicBezTo>
                    <a:cubicBezTo>
                      <a:pt x="12" y="1"/>
                      <a:pt x="12" y="1"/>
                      <a:pt x="12" y="1"/>
                    </a:cubicBezTo>
                    <a:cubicBezTo>
                      <a:pt x="12" y="1"/>
                      <a:pt x="12" y="1"/>
                      <a:pt x="11" y="1"/>
                    </a:cubicBezTo>
                    <a:cubicBezTo>
                      <a:pt x="11" y="1"/>
                      <a:pt x="11" y="0"/>
                      <a:pt x="11" y="0"/>
                    </a:cubicBezTo>
                    <a:cubicBezTo>
                      <a:pt x="10" y="0"/>
                      <a:pt x="10" y="1"/>
                      <a:pt x="10" y="1"/>
                    </a:cubicBezTo>
                    <a:cubicBezTo>
                      <a:pt x="10" y="1"/>
                      <a:pt x="10" y="1"/>
                      <a:pt x="9" y="1"/>
                    </a:cubicBezTo>
                    <a:cubicBezTo>
                      <a:pt x="9" y="1"/>
                      <a:pt x="9" y="0"/>
                      <a:pt x="8" y="0"/>
                    </a:cubicBezTo>
                    <a:cubicBezTo>
                      <a:pt x="8" y="0"/>
                      <a:pt x="8" y="0"/>
                      <a:pt x="7" y="0"/>
                    </a:cubicBezTo>
                    <a:cubicBezTo>
                      <a:pt x="7" y="1"/>
                      <a:pt x="7" y="1"/>
                      <a:pt x="7" y="1"/>
                    </a:cubicBezTo>
                    <a:cubicBezTo>
                      <a:pt x="7" y="1"/>
                      <a:pt x="7" y="1"/>
                      <a:pt x="6" y="1"/>
                    </a:cubicBezTo>
                    <a:cubicBezTo>
                      <a:pt x="6" y="2"/>
                      <a:pt x="6" y="2"/>
                      <a:pt x="5" y="2"/>
                    </a:cubicBezTo>
                    <a:cubicBezTo>
                      <a:pt x="5" y="2"/>
                      <a:pt x="4" y="2"/>
                      <a:pt x="4" y="3"/>
                    </a:cubicBezTo>
                    <a:cubicBezTo>
                      <a:pt x="4" y="4"/>
                      <a:pt x="4" y="4"/>
                      <a:pt x="4" y="5"/>
                    </a:cubicBezTo>
                    <a:cubicBezTo>
                      <a:pt x="4" y="5"/>
                      <a:pt x="4" y="5"/>
                      <a:pt x="4" y="6"/>
                    </a:cubicBezTo>
                    <a:cubicBezTo>
                      <a:pt x="5" y="6"/>
                      <a:pt x="5" y="7"/>
                      <a:pt x="4" y="8"/>
                    </a:cubicBezTo>
                    <a:cubicBezTo>
                      <a:pt x="4" y="8"/>
                      <a:pt x="4" y="9"/>
                      <a:pt x="4" y="9"/>
                    </a:cubicBezTo>
                    <a:cubicBezTo>
                      <a:pt x="3" y="10"/>
                      <a:pt x="3" y="9"/>
                      <a:pt x="2" y="9"/>
                    </a:cubicBezTo>
                    <a:cubicBezTo>
                      <a:pt x="2" y="10"/>
                      <a:pt x="2" y="10"/>
                      <a:pt x="2" y="10"/>
                    </a:cubicBezTo>
                    <a:cubicBezTo>
                      <a:pt x="1" y="10"/>
                      <a:pt x="1" y="10"/>
                      <a:pt x="1" y="10"/>
                    </a:cubicBezTo>
                    <a:cubicBezTo>
                      <a:pt x="0" y="10"/>
                      <a:pt x="0" y="11"/>
                      <a:pt x="0" y="11"/>
                    </a:cubicBezTo>
                    <a:cubicBezTo>
                      <a:pt x="0" y="11"/>
                      <a:pt x="0" y="11"/>
                      <a:pt x="0" y="11"/>
                    </a:cubicBezTo>
                    <a:cubicBezTo>
                      <a:pt x="0" y="12"/>
                      <a:pt x="0" y="12"/>
                      <a:pt x="0" y="12"/>
                    </a:cubicBezTo>
                    <a:cubicBezTo>
                      <a:pt x="0" y="13"/>
                      <a:pt x="0" y="13"/>
                      <a:pt x="0" y="13"/>
                    </a:cubicBezTo>
                    <a:cubicBezTo>
                      <a:pt x="0" y="14"/>
                      <a:pt x="0" y="14"/>
                      <a:pt x="0" y="15"/>
                    </a:cubicBezTo>
                    <a:cubicBezTo>
                      <a:pt x="1" y="15"/>
                      <a:pt x="1" y="15"/>
                      <a:pt x="1" y="15"/>
                    </a:cubicBezTo>
                    <a:cubicBezTo>
                      <a:pt x="2" y="15"/>
                      <a:pt x="2" y="15"/>
                      <a:pt x="2" y="16"/>
                    </a:cubicBezTo>
                    <a:cubicBezTo>
                      <a:pt x="2" y="16"/>
                      <a:pt x="3" y="16"/>
                      <a:pt x="3" y="16"/>
                    </a:cubicBezTo>
                    <a:cubicBezTo>
                      <a:pt x="4" y="17"/>
                      <a:pt x="4" y="17"/>
                      <a:pt x="5" y="17"/>
                    </a:cubicBezTo>
                    <a:cubicBezTo>
                      <a:pt x="6" y="18"/>
                      <a:pt x="6" y="18"/>
                      <a:pt x="7" y="18"/>
                    </a:cubicBezTo>
                    <a:cubicBezTo>
                      <a:pt x="8" y="18"/>
                      <a:pt x="8" y="18"/>
                      <a:pt x="9" y="19"/>
                    </a:cubicBezTo>
                    <a:cubicBezTo>
                      <a:pt x="10" y="19"/>
                      <a:pt x="10" y="19"/>
                      <a:pt x="11" y="19"/>
                    </a:cubicBezTo>
                    <a:cubicBezTo>
                      <a:pt x="11" y="20"/>
                      <a:pt x="12" y="20"/>
                      <a:pt x="12" y="21"/>
                    </a:cubicBezTo>
                    <a:cubicBezTo>
                      <a:pt x="12" y="21"/>
                      <a:pt x="11" y="21"/>
                      <a:pt x="12" y="22"/>
                    </a:cubicBezTo>
                    <a:cubicBezTo>
                      <a:pt x="12" y="22"/>
                      <a:pt x="12" y="22"/>
                      <a:pt x="13" y="23"/>
                    </a:cubicBezTo>
                    <a:cubicBezTo>
                      <a:pt x="14" y="23"/>
                      <a:pt x="15" y="23"/>
                      <a:pt x="17" y="23"/>
                    </a:cubicBezTo>
                    <a:cubicBezTo>
                      <a:pt x="17" y="23"/>
                      <a:pt x="17" y="24"/>
                      <a:pt x="18" y="24"/>
                    </a:cubicBezTo>
                    <a:cubicBezTo>
                      <a:pt x="18" y="24"/>
                      <a:pt x="18" y="24"/>
                      <a:pt x="19" y="24"/>
                    </a:cubicBezTo>
                    <a:cubicBezTo>
                      <a:pt x="19" y="24"/>
                      <a:pt x="19" y="24"/>
                      <a:pt x="19" y="24"/>
                    </a:cubicBezTo>
                    <a:cubicBezTo>
                      <a:pt x="19" y="23"/>
                      <a:pt x="19" y="23"/>
                      <a:pt x="19" y="23"/>
                    </a:cubicBezTo>
                    <a:cubicBezTo>
                      <a:pt x="19" y="23"/>
                      <a:pt x="19" y="23"/>
                      <a:pt x="19" y="23"/>
                    </a:cubicBezTo>
                    <a:cubicBezTo>
                      <a:pt x="19" y="22"/>
                      <a:pt x="20" y="22"/>
                      <a:pt x="20" y="22"/>
                    </a:cubicBezTo>
                    <a:cubicBezTo>
                      <a:pt x="20" y="22"/>
                      <a:pt x="21" y="22"/>
                      <a:pt x="21" y="22"/>
                    </a:cubicBezTo>
                    <a:cubicBezTo>
                      <a:pt x="21" y="22"/>
                      <a:pt x="20" y="22"/>
                      <a:pt x="21" y="21"/>
                    </a:cubicBezTo>
                    <a:cubicBezTo>
                      <a:pt x="21" y="21"/>
                      <a:pt x="21" y="21"/>
                      <a:pt x="21" y="21"/>
                    </a:cubicBezTo>
                    <a:cubicBezTo>
                      <a:pt x="22" y="21"/>
                      <a:pt x="22" y="21"/>
                      <a:pt x="22" y="21"/>
                    </a:cubicBezTo>
                    <a:cubicBezTo>
                      <a:pt x="22" y="22"/>
                      <a:pt x="23" y="22"/>
                      <a:pt x="23" y="22"/>
                    </a:cubicBezTo>
                    <a:cubicBezTo>
                      <a:pt x="23" y="22"/>
                      <a:pt x="23" y="22"/>
                      <a:pt x="23" y="22"/>
                    </a:cubicBezTo>
                    <a:cubicBezTo>
                      <a:pt x="23" y="22"/>
                      <a:pt x="23" y="22"/>
                      <a:pt x="23" y="22"/>
                    </a:cubicBezTo>
                    <a:cubicBezTo>
                      <a:pt x="24" y="22"/>
                      <a:pt x="24" y="22"/>
                      <a:pt x="24" y="22"/>
                    </a:cubicBezTo>
                    <a:cubicBezTo>
                      <a:pt x="24" y="22"/>
                      <a:pt x="24" y="22"/>
                      <a:pt x="24" y="22"/>
                    </a:cubicBezTo>
                    <a:cubicBezTo>
                      <a:pt x="24" y="21"/>
                      <a:pt x="24" y="21"/>
                      <a:pt x="24" y="21"/>
                    </a:cubicBezTo>
                    <a:cubicBezTo>
                      <a:pt x="23" y="21"/>
                      <a:pt x="23" y="21"/>
                      <a:pt x="23" y="20"/>
                    </a:cubicBezTo>
                    <a:cubicBezTo>
                      <a:pt x="23" y="20"/>
                      <a:pt x="22" y="20"/>
                      <a:pt x="22" y="20"/>
                    </a:cubicBezTo>
                    <a:cubicBezTo>
                      <a:pt x="22" y="19"/>
                      <a:pt x="22" y="19"/>
                      <a:pt x="22" y="19"/>
                    </a:cubicBezTo>
                    <a:cubicBezTo>
                      <a:pt x="22" y="18"/>
                      <a:pt x="22" y="18"/>
                      <a:pt x="22" y="18"/>
                    </a:cubicBezTo>
                    <a:cubicBezTo>
                      <a:pt x="21" y="18"/>
                      <a:pt x="22" y="18"/>
                      <a:pt x="21" y="17"/>
                    </a:cubicBezTo>
                    <a:cubicBezTo>
                      <a:pt x="21" y="17"/>
                      <a:pt x="22" y="17"/>
                      <a:pt x="21" y="16"/>
                    </a:cubicBezTo>
                    <a:cubicBezTo>
                      <a:pt x="21" y="15"/>
                      <a:pt x="21" y="15"/>
                      <a:pt x="20" y="15"/>
                    </a:cubicBezTo>
                    <a:cubicBezTo>
                      <a:pt x="20" y="14"/>
                      <a:pt x="20" y="14"/>
                      <a:pt x="20" y="14"/>
                    </a:cubicBezTo>
                    <a:cubicBezTo>
                      <a:pt x="19" y="14"/>
                      <a:pt x="19" y="14"/>
                      <a:pt x="19" y="14"/>
                    </a:cubicBezTo>
                    <a:cubicBezTo>
                      <a:pt x="19" y="14"/>
                      <a:pt x="19" y="14"/>
                      <a:pt x="18" y="14"/>
                    </a:cubicBezTo>
                    <a:cubicBezTo>
                      <a:pt x="18" y="13"/>
                      <a:pt x="18" y="13"/>
                      <a:pt x="18" y="13"/>
                    </a:cubicBezTo>
                    <a:cubicBezTo>
                      <a:pt x="17" y="13"/>
                      <a:pt x="17" y="13"/>
                      <a:pt x="17" y="13"/>
                    </a:cubicBezTo>
                    <a:cubicBezTo>
                      <a:pt x="17" y="12"/>
                      <a:pt x="17" y="12"/>
                      <a:pt x="17" y="12"/>
                    </a:cubicBezTo>
                    <a:cubicBezTo>
                      <a:pt x="17" y="11"/>
                      <a:pt x="17" y="11"/>
                      <a:pt x="16" y="11"/>
                    </a:cubicBezTo>
                    <a:cubicBezTo>
                      <a:pt x="16" y="11"/>
                      <a:pt x="16" y="11"/>
                      <a:pt x="15" y="10"/>
                    </a:cubicBezTo>
                    <a:cubicBezTo>
                      <a:pt x="15" y="10"/>
                      <a:pt x="15" y="10"/>
                      <a:pt x="15" y="9"/>
                    </a:cubicBezTo>
                    <a:cubicBezTo>
                      <a:pt x="15" y="9"/>
                      <a:pt x="15" y="8"/>
                      <a:pt x="15" y="8"/>
                    </a:cubicBezTo>
                    <a:cubicBezTo>
                      <a:pt x="15" y="7"/>
                      <a:pt x="16" y="7"/>
                      <a:pt x="16" y="7"/>
                    </a:cubicBezTo>
                    <a:cubicBezTo>
                      <a:pt x="16" y="6"/>
                      <a:pt x="16" y="6"/>
                      <a:pt x="16" y="6"/>
                    </a:cubicBezTo>
                    <a:cubicBezTo>
                      <a:pt x="16" y="5"/>
                      <a:pt x="16" y="5"/>
                      <a:pt x="16" y="4"/>
                    </a:cubicBezTo>
                    <a:cubicBezTo>
                      <a:pt x="16" y="4"/>
                      <a:pt x="15" y="4"/>
                      <a:pt x="15" y="4"/>
                    </a:cubicBezTo>
                    <a:cubicBezTo>
                      <a:pt x="15" y="4"/>
                      <a:pt x="14" y="4"/>
                      <a:pt x="14" y="4"/>
                    </a:cubicBezTo>
                    <a:cubicBezTo>
                      <a:pt x="14" y="3"/>
                      <a:pt x="14" y="3"/>
                      <a:pt x="14" y="3"/>
                    </a:cubicBezTo>
                    <a:cubicBezTo>
                      <a:pt x="14" y="3"/>
                      <a:pt x="13" y="3"/>
                      <a:pt x="13"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5" name="Freeform 482"/>
              <p:cNvSpPr>
                <a:spLocks/>
              </p:cNvSpPr>
              <p:nvPr/>
            </p:nvSpPr>
            <p:spPr bwMode="auto">
              <a:xfrm>
                <a:off x="5510214" y="1757364"/>
                <a:ext cx="400050" cy="238125"/>
              </a:xfrm>
              <a:custGeom>
                <a:avLst/>
                <a:gdLst>
                  <a:gd name="T0" fmla="*/ 2 w 37"/>
                  <a:gd name="T1" fmla="*/ 4 h 22"/>
                  <a:gd name="T2" fmla="*/ 2 w 37"/>
                  <a:gd name="T3" fmla="*/ 2 h 22"/>
                  <a:gd name="T4" fmla="*/ 3 w 37"/>
                  <a:gd name="T5" fmla="*/ 1 h 22"/>
                  <a:gd name="T6" fmla="*/ 5 w 37"/>
                  <a:gd name="T7" fmla="*/ 3 h 22"/>
                  <a:gd name="T8" fmla="*/ 6 w 37"/>
                  <a:gd name="T9" fmla="*/ 5 h 22"/>
                  <a:gd name="T10" fmla="*/ 4 w 37"/>
                  <a:gd name="T11" fmla="*/ 5 h 22"/>
                  <a:gd name="T12" fmla="*/ 2 w 37"/>
                  <a:gd name="T13" fmla="*/ 5 h 22"/>
                  <a:gd name="T14" fmla="*/ 2 w 37"/>
                  <a:gd name="T15" fmla="*/ 7 h 22"/>
                  <a:gd name="T16" fmla="*/ 4 w 37"/>
                  <a:gd name="T17" fmla="*/ 8 h 22"/>
                  <a:gd name="T18" fmla="*/ 4 w 37"/>
                  <a:gd name="T19" fmla="*/ 10 h 22"/>
                  <a:gd name="T20" fmla="*/ 5 w 37"/>
                  <a:gd name="T21" fmla="*/ 11 h 22"/>
                  <a:gd name="T22" fmla="*/ 6 w 37"/>
                  <a:gd name="T23" fmla="*/ 12 h 22"/>
                  <a:gd name="T24" fmla="*/ 7 w 37"/>
                  <a:gd name="T25" fmla="*/ 15 h 22"/>
                  <a:gd name="T26" fmla="*/ 8 w 37"/>
                  <a:gd name="T27" fmla="*/ 15 h 22"/>
                  <a:gd name="T28" fmla="*/ 10 w 37"/>
                  <a:gd name="T29" fmla="*/ 13 h 22"/>
                  <a:gd name="T30" fmla="*/ 11 w 37"/>
                  <a:gd name="T31" fmla="*/ 13 h 22"/>
                  <a:gd name="T32" fmla="*/ 12 w 37"/>
                  <a:gd name="T33" fmla="*/ 13 h 22"/>
                  <a:gd name="T34" fmla="*/ 15 w 37"/>
                  <a:gd name="T35" fmla="*/ 13 h 22"/>
                  <a:gd name="T36" fmla="*/ 17 w 37"/>
                  <a:gd name="T37" fmla="*/ 14 h 22"/>
                  <a:gd name="T38" fmla="*/ 19 w 37"/>
                  <a:gd name="T39" fmla="*/ 14 h 22"/>
                  <a:gd name="T40" fmla="*/ 21 w 37"/>
                  <a:gd name="T41" fmla="*/ 16 h 22"/>
                  <a:gd name="T42" fmla="*/ 23 w 37"/>
                  <a:gd name="T43" fmla="*/ 17 h 22"/>
                  <a:gd name="T44" fmla="*/ 24 w 37"/>
                  <a:gd name="T45" fmla="*/ 17 h 22"/>
                  <a:gd name="T46" fmla="*/ 26 w 37"/>
                  <a:gd name="T47" fmla="*/ 20 h 22"/>
                  <a:gd name="T48" fmla="*/ 26 w 37"/>
                  <a:gd name="T49" fmla="*/ 21 h 22"/>
                  <a:gd name="T50" fmla="*/ 28 w 37"/>
                  <a:gd name="T51" fmla="*/ 21 h 22"/>
                  <a:gd name="T52" fmla="*/ 29 w 37"/>
                  <a:gd name="T53" fmla="*/ 21 h 22"/>
                  <a:gd name="T54" fmla="*/ 30 w 37"/>
                  <a:gd name="T55" fmla="*/ 20 h 22"/>
                  <a:gd name="T56" fmla="*/ 32 w 37"/>
                  <a:gd name="T57" fmla="*/ 19 h 22"/>
                  <a:gd name="T58" fmla="*/ 33 w 37"/>
                  <a:gd name="T59" fmla="*/ 18 h 22"/>
                  <a:gd name="T60" fmla="*/ 34 w 37"/>
                  <a:gd name="T61" fmla="*/ 16 h 22"/>
                  <a:gd name="T62" fmla="*/ 35 w 37"/>
                  <a:gd name="T63" fmla="*/ 15 h 22"/>
                  <a:gd name="T64" fmla="*/ 37 w 37"/>
                  <a:gd name="T65" fmla="*/ 15 h 22"/>
                  <a:gd name="T66" fmla="*/ 37 w 37"/>
                  <a:gd name="T67" fmla="*/ 14 h 22"/>
                  <a:gd name="T68" fmla="*/ 36 w 37"/>
                  <a:gd name="T69" fmla="*/ 13 h 22"/>
                  <a:gd name="T70" fmla="*/ 33 w 37"/>
                  <a:gd name="T71" fmla="*/ 13 h 22"/>
                  <a:gd name="T72" fmla="*/ 31 w 37"/>
                  <a:gd name="T73" fmla="*/ 12 h 22"/>
                  <a:gd name="T74" fmla="*/ 29 w 37"/>
                  <a:gd name="T75" fmla="*/ 11 h 22"/>
                  <a:gd name="T76" fmla="*/ 28 w 37"/>
                  <a:gd name="T77" fmla="*/ 9 h 22"/>
                  <a:gd name="T78" fmla="*/ 25 w 37"/>
                  <a:gd name="T79" fmla="*/ 6 h 22"/>
                  <a:gd name="T80" fmla="*/ 21 w 37"/>
                  <a:gd name="T81" fmla="*/ 5 h 22"/>
                  <a:gd name="T82" fmla="*/ 20 w 37"/>
                  <a:gd name="T83" fmla="*/ 3 h 22"/>
                  <a:gd name="T84" fmla="*/ 18 w 37"/>
                  <a:gd name="T85" fmla="*/ 1 h 22"/>
                  <a:gd name="T86" fmla="*/ 14 w 37"/>
                  <a:gd name="T87" fmla="*/ 1 h 22"/>
                  <a:gd name="T88" fmla="*/ 11 w 37"/>
                  <a:gd name="T89" fmla="*/ 4 h 22"/>
                  <a:gd name="T90" fmla="*/ 9 w 37"/>
                  <a:gd name="T91" fmla="*/ 3 h 22"/>
                  <a:gd name="T92" fmla="*/ 7 w 37"/>
                  <a:gd name="T93" fmla="*/ 2 h 22"/>
                  <a:gd name="T94" fmla="*/ 5 w 37"/>
                  <a:gd name="T95" fmla="*/ 1 h 22"/>
                  <a:gd name="T96" fmla="*/ 3 w 37"/>
                  <a:gd name="T97" fmla="*/ 1 h 22"/>
                  <a:gd name="T98" fmla="*/ 1 w 37"/>
                  <a:gd name="T99" fmla="*/ 1 h 22"/>
                  <a:gd name="T100" fmla="*/ 1 w 37"/>
                  <a:gd name="T10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 h="22">
                    <a:moveTo>
                      <a:pt x="1" y="3"/>
                    </a:moveTo>
                    <a:cubicBezTo>
                      <a:pt x="1" y="3"/>
                      <a:pt x="1" y="4"/>
                      <a:pt x="2" y="4"/>
                    </a:cubicBezTo>
                    <a:cubicBezTo>
                      <a:pt x="2" y="4"/>
                      <a:pt x="2" y="4"/>
                      <a:pt x="2" y="3"/>
                    </a:cubicBezTo>
                    <a:cubicBezTo>
                      <a:pt x="2" y="3"/>
                      <a:pt x="2" y="2"/>
                      <a:pt x="2" y="2"/>
                    </a:cubicBezTo>
                    <a:cubicBezTo>
                      <a:pt x="2" y="2"/>
                      <a:pt x="2" y="2"/>
                      <a:pt x="2" y="1"/>
                    </a:cubicBezTo>
                    <a:cubicBezTo>
                      <a:pt x="3" y="1"/>
                      <a:pt x="3" y="1"/>
                      <a:pt x="3" y="1"/>
                    </a:cubicBezTo>
                    <a:cubicBezTo>
                      <a:pt x="4" y="1"/>
                      <a:pt x="4" y="2"/>
                      <a:pt x="4" y="3"/>
                    </a:cubicBezTo>
                    <a:cubicBezTo>
                      <a:pt x="5" y="3"/>
                      <a:pt x="5" y="3"/>
                      <a:pt x="5" y="3"/>
                    </a:cubicBezTo>
                    <a:cubicBezTo>
                      <a:pt x="6" y="4"/>
                      <a:pt x="7" y="4"/>
                      <a:pt x="7" y="4"/>
                    </a:cubicBezTo>
                    <a:cubicBezTo>
                      <a:pt x="7" y="5"/>
                      <a:pt x="7" y="5"/>
                      <a:pt x="6" y="5"/>
                    </a:cubicBezTo>
                    <a:cubicBezTo>
                      <a:pt x="6" y="6"/>
                      <a:pt x="6" y="6"/>
                      <a:pt x="5" y="6"/>
                    </a:cubicBezTo>
                    <a:cubicBezTo>
                      <a:pt x="5" y="5"/>
                      <a:pt x="5" y="5"/>
                      <a:pt x="4" y="5"/>
                    </a:cubicBezTo>
                    <a:cubicBezTo>
                      <a:pt x="4" y="5"/>
                      <a:pt x="4" y="5"/>
                      <a:pt x="3" y="5"/>
                    </a:cubicBezTo>
                    <a:cubicBezTo>
                      <a:pt x="3" y="5"/>
                      <a:pt x="3" y="5"/>
                      <a:pt x="2" y="5"/>
                    </a:cubicBezTo>
                    <a:cubicBezTo>
                      <a:pt x="2" y="5"/>
                      <a:pt x="2" y="6"/>
                      <a:pt x="2" y="6"/>
                    </a:cubicBezTo>
                    <a:cubicBezTo>
                      <a:pt x="2" y="6"/>
                      <a:pt x="2" y="6"/>
                      <a:pt x="2" y="7"/>
                    </a:cubicBezTo>
                    <a:cubicBezTo>
                      <a:pt x="2" y="7"/>
                      <a:pt x="3" y="7"/>
                      <a:pt x="3" y="7"/>
                    </a:cubicBezTo>
                    <a:cubicBezTo>
                      <a:pt x="3" y="7"/>
                      <a:pt x="4" y="7"/>
                      <a:pt x="4" y="8"/>
                    </a:cubicBezTo>
                    <a:cubicBezTo>
                      <a:pt x="4" y="8"/>
                      <a:pt x="4" y="8"/>
                      <a:pt x="4" y="9"/>
                    </a:cubicBezTo>
                    <a:cubicBezTo>
                      <a:pt x="4" y="9"/>
                      <a:pt x="3" y="9"/>
                      <a:pt x="4" y="10"/>
                    </a:cubicBezTo>
                    <a:cubicBezTo>
                      <a:pt x="4" y="10"/>
                      <a:pt x="4" y="10"/>
                      <a:pt x="4" y="10"/>
                    </a:cubicBezTo>
                    <a:cubicBezTo>
                      <a:pt x="5" y="11"/>
                      <a:pt x="5" y="11"/>
                      <a:pt x="5" y="11"/>
                    </a:cubicBezTo>
                    <a:cubicBezTo>
                      <a:pt x="5" y="11"/>
                      <a:pt x="5" y="11"/>
                      <a:pt x="5" y="11"/>
                    </a:cubicBezTo>
                    <a:cubicBezTo>
                      <a:pt x="6" y="11"/>
                      <a:pt x="6" y="12"/>
                      <a:pt x="6" y="12"/>
                    </a:cubicBezTo>
                    <a:cubicBezTo>
                      <a:pt x="6" y="13"/>
                      <a:pt x="6" y="13"/>
                      <a:pt x="6" y="14"/>
                    </a:cubicBezTo>
                    <a:cubicBezTo>
                      <a:pt x="7" y="14"/>
                      <a:pt x="7" y="15"/>
                      <a:pt x="7" y="15"/>
                    </a:cubicBezTo>
                    <a:cubicBezTo>
                      <a:pt x="7" y="15"/>
                      <a:pt x="7" y="15"/>
                      <a:pt x="7" y="15"/>
                    </a:cubicBezTo>
                    <a:cubicBezTo>
                      <a:pt x="7" y="15"/>
                      <a:pt x="7" y="15"/>
                      <a:pt x="8" y="15"/>
                    </a:cubicBezTo>
                    <a:cubicBezTo>
                      <a:pt x="8" y="15"/>
                      <a:pt x="9" y="15"/>
                      <a:pt x="9" y="14"/>
                    </a:cubicBezTo>
                    <a:cubicBezTo>
                      <a:pt x="9" y="14"/>
                      <a:pt x="9" y="14"/>
                      <a:pt x="10" y="13"/>
                    </a:cubicBezTo>
                    <a:cubicBezTo>
                      <a:pt x="10" y="13"/>
                      <a:pt x="10" y="13"/>
                      <a:pt x="11" y="13"/>
                    </a:cubicBezTo>
                    <a:cubicBezTo>
                      <a:pt x="11" y="13"/>
                      <a:pt x="11" y="13"/>
                      <a:pt x="11" y="13"/>
                    </a:cubicBezTo>
                    <a:cubicBezTo>
                      <a:pt x="12" y="13"/>
                      <a:pt x="12" y="13"/>
                      <a:pt x="12" y="13"/>
                    </a:cubicBezTo>
                    <a:cubicBezTo>
                      <a:pt x="12" y="13"/>
                      <a:pt x="12" y="13"/>
                      <a:pt x="12" y="13"/>
                    </a:cubicBezTo>
                    <a:cubicBezTo>
                      <a:pt x="13" y="12"/>
                      <a:pt x="13" y="13"/>
                      <a:pt x="14" y="13"/>
                    </a:cubicBezTo>
                    <a:cubicBezTo>
                      <a:pt x="14" y="13"/>
                      <a:pt x="15" y="13"/>
                      <a:pt x="15" y="13"/>
                    </a:cubicBezTo>
                    <a:cubicBezTo>
                      <a:pt x="15" y="14"/>
                      <a:pt x="16" y="14"/>
                      <a:pt x="16" y="14"/>
                    </a:cubicBezTo>
                    <a:cubicBezTo>
                      <a:pt x="16" y="14"/>
                      <a:pt x="17" y="14"/>
                      <a:pt x="17" y="14"/>
                    </a:cubicBezTo>
                    <a:cubicBezTo>
                      <a:pt x="18" y="14"/>
                      <a:pt x="18" y="14"/>
                      <a:pt x="18" y="14"/>
                    </a:cubicBezTo>
                    <a:cubicBezTo>
                      <a:pt x="19" y="14"/>
                      <a:pt x="19" y="14"/>
                      <a:pt x="19" y="14"/>
                    </a:cubicBezTo>
                    <a:cubicBezTo>
                      <a:pt x="20" y="15"/>
                      <a:pt x="20" y="15"/>
                      <a:pt x="20" y="15"/>
                    </a:cubicBezTo>
                    <a:cubicBezTo>
                      <a:pt x="20" y="15"/>
                      <a:pt x="20" y="16"/>
                      <a:pt x="21" y="16"/>
                    </a:cubicBezTo>
                    <a:cubicBezTo>
                      <a:pt x="21" y="16"/>
                      <a:pt x="22" y="16"/>
                      <a:pt x="22" y="16"/>
                    </a:cubicBezTo>
                    <a:cubicBezTo>
                      <a:pt x="22" y="16"/>
                      <a:pt x="22" y="17"/>
                      <a:pt x="23" y="17"/>
                    </a:cubicBezTo>
                    <a:cubicBezTo>
                      <a:pt x="23" y="17"/>
                      <a:pt x="23" y="17"/>
                      <a:pt x="24" y="17"/>
                    </a:cubicBezTo>
                    <a:cubicBezTo>
                      <a:pt x="24" y="17"/>
                      <a:pt x="24" y="17"/>
                      <a:pt x="24" y="17"/>
                    </a:cubicBezTo>
                    <a:cubicBezTo>
                      <a:pt x="25" y="18"/>
                      <a:pt x="25" y="18"/>
                      <a:pt x="25" y="19"/>
                    </a:cubicBezTo>
                    <a:cubicBezTo>
                      <a:pt x="25" y="19"/>
                      <a:pt x="25" y="19"/>
                      <a:pt x="26" y="20"/>
                    </a:cubicBezTo>
                    <a:cubicBezTo>
                      <a:pt x="26" y="20"/>
                      <a:pt x="26" y="20"/>
                      <a:pt x="26" y="21"/>
                    </a:cubicBezTo>
                    <a:cubicBezTo>
                      <a:pt x="26" y="21"/>
                      <a:pt x="26" y="21"/>
                      <a:pt x="26" y="21"/>
                    </a:cubicBezTo>
                    <a:cubicBezTo>
                      <a:pt x="26" y="21"/>
                      <a:pt x="26" y="21"/>
                      <a:pt x="27" y="21"/>
                    </a:cubicBezTo>
                    <a:cubicBezTo>
                      <a:pt x="27" y="21"/>
                      <a:pt x="27" y="21"/>
                      <a:pt x="28" y="21"/>
                    </a:cubicBezTo>
                    <a:cubicBezTo>
                      <a:pt x="28" y="21"/>
                      <a:pt x="28" y="22"/>
                      <a:pt x="29" y="21"/>
                    </a:cubicBezTo>
                    <a:cubicBezTo>
                      <a:pt x="29" y="21"/>
                      <a:pt x="29" y="21"/>
                      <a:pt x="29" y="21"/>
                    </a:cubicBezTo>
                    <a:cubicBezTo>
                      <a:pt x="30" y="21"/>
                      <a:pt x="30" y="21"/>
                      <a:pt x="30" y="21"/>
                    </a:cubicBezTo>
                    <a:cubicBezTo>
                      <a:pt x="30" y="21"/>
                      <a:pt x="30" y="20"/>
                      <a:pt x="30" y="20"/>
                    </a:cubicBezTo>
                    <a:cubicBezTo>
                      <a:pt x="30" y="19"/>
                      <a:pt x="31" y="20"/>
                      <a:pt x="31" y="19"/>
                    </a:cubicBezTo>
                    <a:cubicBezTo>
                      <a:pt x="31" y="19"/>
                      <a:pt x="31" y="19"/>
                      <a:pt x="32" y="19"/>
                    </a:cubicBezTo>
                    <a:cubicBezTo>
                      <a:pt x="32" y="19"/>
                      <a:pt x="32" y="19"/>
                      <a:pt x="32" y="19"/>
                    </a:cubicBezTo>
                    <a:cubicBezTo>
                      <a:pt x="33" y="19"/>
                      <a:pt x="33" y="19"/>
                      <a:pt x="33" y="18"/>
                    </a:cubicBezTo>
                    <a:cubicBezTo>
                      <a:pt x="33" y="18"/>
                      <a:pt x="33" y="17"/>
                      <a:pt x="33" y="17"/>
                    </a:cubicBezTo>
                    <a:cubicBezTo>
                      <a:pt x="33" y="16"/>
                      <a:pt x="33" y="16"/>
                      <a:pt x="34" y="16"/>
                    </a:cubicBezTo>
                    <a:cubicBezTo>
                      <a:pt x="34" y="16"/>
                      <a:pt x="34" y="16"/>
                      <a:pt x="35" y="16"/>
                    </a:cubicBezTo>
                    <a:cubicBezTo>
                      <a:pt x="35" y="15"/>
                      <a:pt x="35" y="15"/>
                      <a:pt x="35" y="15"/>
                    </a:cubicBezTo>
                    <a:cubicBezTo>
                      <a:pt x="36" y="15"/>
                      <a:pt x="36" y="15"/>
                      <a:pt x="36" y="15"/>
                    </a:cubicBezTo>
                    <a:cubicBezTo>
                      <a:pt x="36" y="15"/>
                      <a:pt x="36" y="15"/>
                      <a:pt x="37" y="15"/>
                    </a:cubicBezTo>
                    <a:cubicBezTo>
                      <a:pt x="37" y="15"/>
                      <a:pt x="37" y="15"/>
                      <a:pt x="37" y="15"/>
                    </a:cubicBezTo>
                    <a:cubicBezTo>
                      <a:pt x="37" y="15"/>
                      <a:pt x="37" y="15"/>
                      <a:pt x="37" y="14"/>
                    </a:cubicBezTo>
                    <a:cubicBezTo>
                      <a:pt x="37" y="14"/>
                      <a:pt x="37" y="14"/>
                      <a:pt x="37" y="13"/>
                    </a:cubicBezTo>
                    <a:cubicBezTo>
                      <a:pt x="36" y="13"/>
                      <a:pt x="36" y="13"/>
                      <a:pt x="36" y="13"/>
                    </a:cubicBezTo>
                    <a:cubicBezTo>
                      <a:pt x="35" y="13"/>
                      <a:pt x="35" y="13"/>
                      <a:pt x="34" y="13"/>
                    </a:cubicBezTo>
                    <a:cubicBezTo>
                      <a:pt x="34" y="13"/>
                      <a:pt x="34" y="13"/>
                      <a:pt x="33" y="13"/>
                    </a:cubicBezTo>
                    <a:cubicBezTo>
                      <a:pt x="33" y="13"/>
                      <a:pt x="32" y="13"/>
                      <a:pt x="32" y="13"/>
                    </a:cubicBezTo>
                    <a:cubicBezTo>
                      <a:pt x="31" y="13"/>
                      <a:pt x="31" y="12"/>
                      <a:pt x="31" y="12"/>
                    </a:cubicBezTo>
                    <a:cubicBezTo>
                      <a:pt x="30" y="12"/>
                      <a:pt x="30" y="12"/>
                      <a:pt x="30" y="11"/>
                    </a:cubicBezTo>
                    <a:cubicBezTo>
                      <a:pt x="29" y="11"/>
                      <a:pt x="29" y="11"/>
                      <a:pt x="29" y="11"/>
                    </a:cubicBezTo>
                    <a:cubicBezTo>
                      <a:pt x="29" y="11"/>
                      <a:pt x="29" y="10"/>
                      <a:pt x="29" y="10"/>
                    </a:cubicBezTo>
                    <a:cubicBezTo>
                      <a:pt x="28" y="10"/>
                      <a:pt x="28" y="9"/>
                      <a:pt x="28" y="9"/>
                    </a:cubicBezTo>
                    <a:cubicBezTo>
                      <a:pt x="27" y="8"/>
                      <a:pt x="27" y="8"/>
                      <a:pt x="26" y="8"/>
                    </a:cubicBezTo>
                    <a:cubicBezTo>
                      <a:pt x="26" y="7"/>
                      <a:pt x="25" y="7"/>
                      <a:pt x="25" y="6"/>
                    </a:cubicBezTo>
                    <a:cubicBezTo>
                      <a:pt x="24" y="5"/>
                      <a:pt x="24" y="5"/>
                      <a:pt x="23" y="5"/>
                    </a:cubicBezTo>
                    <a:cubicBezTo>
                      <a:pt x="22" y="5"/>
                      <a:pt x="22" y="5"/>
                      <a:pt x="21" y="5"/>
                    </a:cubicBezTo>
                    <a:cubicBezTo>
                      <a:pt x="21" y="5"/>
                      <a:pt x="21" y="4"/>
                      <a:pt x="21" y="3"/>
                    </a:cubicBezTo>
                    <a:cubicBezTo>
                      <a:pt x="20" y="3"/>
                      <a:pt x="20" y="3"/>
                      <a:pt x="20" y="3"/>
                    </a:cubicBezTo>
                    <a:cubicBezTo>
                      <a:pt x="20" y="2"/>
                      <a:pt x="19" y="2"/>
                      <a:pt x="19" y="2"/>
                    </a:cubicBezTo>
                    <a:cubicBezTo>
                      <a:pt x="18" y="1"/>
                      <a:pt x="18" y="1"/>
                      <a:pt x="18" y="1"/>
                    </a:cubicBezTo>
                    <a:cubicBezTo>
                      <a:pt x="17" y="0"/>
                      <a:pt x="17" y="0"/>
                      <a:pt x="16" y="0"/>
                    </a:cubicBezTo>
                    <a:cubicBezTo>
                      <a:pt x="15" y="0"/>
                      <a:pt x="15" y="1"/>
                      <a:pt x="14" y="1"/>
                    </a:cubicBezTo>
                    <a:cubicBezTo>
                      <a:pt x="13" y="2"/>
                      <a:pt x="13" y="2"/>
                      <a:pt x="12" y="3"/>
                    </a:cubicBezTo>
                    <a:cubicBezTo>
                      <a:pt x="12" y="3"/>
                      <a:pt x="12" y="4"/>
                      <a:pt x="11" y="4"/>
                    </a:cubicBezTo>
                    <a:cubicBezTo>
                      <a:pt x="11" y="4"/>
                      <a:pt x="11" y="3"/>
                      <a:pt x="10" y="3"/>
                    </a:cubicBezTo>
                    <a:cubicBezTo>
                      <a:pt x="10" y="3"/>
                      <a:pt x="10" y="3"/>
                      <a:pt x="9" y="3"/>
                    </a:cubicBezTo>
                    <a:cubicBezTo>
                      <a:pt x="9" y="3"/>
                      <a:pt x="9" y="3"/>
                      <a:pt x="8" y="3"/>
                    </a:cubicBezTo>
                    <a:cubicBezTo>
                      <a:pt x="8" y="3"/>
                      <a:pt x="8" y="2"/>
                      <a:pt x="7" y="2"/>
                    </a:cubicBezTo>
                    <a:cubicBezTo>
                      <a:pt x="7" y="2"/>
                      <a:pt x="6" y="2"/>
                      <a:pt x="6" y="2"/>
                    </a:cubicBezTo>
                    <a:cubicBezTo>
                      <a:pt x="5" y="2"/>
                      <a:pt x="5" y="1"/>
                      <a:pt x="5" y="1"/>
                    </a:cubicBezTo>
                    <a:cubicBezTo>
                      <a:pt x="5" y="1"/>
                      <a:pt x="5" y="1"/>
                      <a:pt x="4" y="1"/>
                    </a:cubicBezTo>
                    <a:cubicBezTo>
                      <a:pt x="4" y="1"/>
                      <a:pt x="4" y="1"/>
                      <a:pt x="3" y="1"/>
                    </a:cubicBezTo>
                    <a:cubicBezTo>
                      <a:pt x="3" y="1"/>
                      <a:pt x="3" y="1"/>
                      <a:pt x="2" y="1"/>
                    </a:cubicBezTo>
                    <a:cubicBezTo>
                      <a:pt x="2" y="1"/>
                      <a:pt x="1" y="1"/>
                      <a:pt x="1" y="1"/>
                    </a:cubicBezTo>
                    <a:cubicBezTo>
                      <a:pt x="0" y="1"/>
                      <a:pt x="0" y="1"/>
                      <a:pt x="0" y="1"/>
                    </a:cubicBezTo>
                    <a:cubicBezTo>
                      <a:pt x="0" y="1"/>
                      <a:pt x="0" y="1"/>
                      <a:pt x="1" y="2"/>
                    </a:cubicBezTo>
                    <a:cubicBezTo>
                      <a:pt x="1" y="2"/>
                      <a:pt x="1" y="2"/>
                      <a:pt x="1" y="3"/>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6" name="Freeform 483"/>
              <p:cNvSpPr>
                <a:spLocks/>
              </p:cNvSpPr>
              <p:nvPr/>
            </p:nvSpPr>
            <p:spPr bwMode="auto">
              <a:xfrm>
                <a:off x="4668839" y="1649414"/>
                <a:ext cx="0" cy="9525"/>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7" name="Freeform 484"/>
              <p:cNvSpPr>
                <a:spLocks/>
              </p:cNvSpPr>
              <p:nvPr/>
            </p:nvSpPr>
            <p:spPr bwMode="auto">
              <a:xfrm>
                <a:off x="4668839" y="1649414"/>
                <a:ext cx="96838" cy="128588"/>
              </a:xfrm>
              <a:custGeom>
                <a:avLst/>
                <a:gdLst>
                  <a:gd name="T0" fmla="*/ 9 w 9"/>
                  <a:gd name="T1" fmla="*/ 9 h 12"/>
                  <a:gd name="T2" fmla="*/ 9 w 9"/>
                  <a:gd name="T3" fmla="*/ 8 h 12"/>
                  <a:gd name="T4" fmla="*/ 8 w 9"/>
                  <a:gd name="T5" fmla="*/ 7 h 12"/>
                  <a:gd name="T6" fmla="*/ 8 w 9"/>
                  <a:gd name="T7" fmla="*/ 6 h 12"/>
                  <a:gd name="T8" fmla="*/ 9 w 9"/>
                  <a:gd name="T9" fmla="*/ 5 h 12"/>
                  <a:gd name="T10" fmla="*/ 9 w 9"/>
                  <a:gd name="T11" fmla="*/ 5 h 12"/>
                  <a:gd name="T12" fmla="*/ 9 w 9"/>
                  <a:gd name="T13" fmla="*/ 4 h 12"/>
                  <a:gd name="T14" fmla="*/ 8 w 9"/>
                  <a:gd name="T15" fmla="*/ 4 h 12"/>
                  <a:gd name="T16" fmla="*/ 7 w 9"/>
                  <a:gd name="T17" fmla="*/ 4 h 12"/>
                  <a:gd name="T18" fmla="*/ 6 w 9"/>
                  <a:gd name="T19" fmla="*/ 4 h 12"/>
                  <a:gd name="T20" fmla="*/ 6 w 9"/>
                  <a:gd name="T21" fmla="*/ 3 h 12"/>
                  <a:gd name="T22" fmla="*/ 6 w 9"/>
                  <a:gd name="T23" fmla="*/ 2 h 12"/>
                  <a:gd name="T24" fmla="*/ 5 w 9"/>
                  <a:gd name="T25" fmla="*/ 1 h 12"/>
                  <a:gd name="T26" fmla="*/ 4 w 9"/>
                  <a:gd name="T27" fmla="*/ 1 h 12"/>
                  <a:gd name="T28" fmla="*/ 4 w 9"/>
                  <a:gd name="T29" fmla="*/ 1 h 12"/>
                  <a:gd name="T30" fmla="*/ 4 w 9"/>
                  <a:gd name="T31" fmla="*/ 1 h 12"/>
                  <a:gd name="T32" fmla="*/ 3 w 9"/>
                  <a:gd name="T33" fmla="*/ 1 h 12"/>
                  <a:gd name="T34" fmla="*/ 2 w 9"/>
                  <a:gd name="T35" fmla="*/ 0 h 12"/>
                  <a:gd name="T36" fmla="*/ 1 w 9"/>
                  <a:gd name="T37" fmla="*/ 0 h 12"/>
                  <a:gd name="T38" fmla="*/ 0 w 9"/>
                  <a:gd name="T39" fmla="*/ 1 h 12"/>
                  <a:gd name="T40" fmla="*/ 0 w 9"/>
                  <a:gd name="T41" fmla="*/ 2 h 12"/>
                  <a:gd name="T42" fmla="*/ 1 w 9"/>
                  <a:gd name="T43" fmla="*/ 3 h 12"/>
                  <a:gd name="T44" fmla="*/ 2 w 9"/>
                  <a:gd name="T45" fmla="*/ 4 h 12"/>
                  <a:gd name="T46" fmla="*/ 1 w 9"/>
                  <a:gd name="T47" fmla="*/ 5 h 12"/>
                  <a:gd name="T48" fmla="*/ 2 w 9"/>
                  <a:gd name="T49" fmla="*/ 6 h 12"/>
                  <a:gd name="T50" fmla="*/ 2 w 9"/>
                  <a:gd name="T51" fmla="*/ 7 h 12"/>
                  <a:gd name="T52" fmla="*/ 2 w 9"/>
                  <a:gd name="T53" fmla="*/ 7 h 12"/>
                  <a:gd name="T54" fmla="*/ 2 w 9"/>
                  <a:gd name="T55" fmla="*/ 8 h 12"/>
                  <a:gd name="T56" fmla="*/ 3 w 9"/>
                  <a:gd name="T57" fmla="*/ 9 h 12"/>
                  <a:gd name="T58" fmla="*/ 3 w 9"/>
                  <a:gd name="T59" fmla="*/ 9 h 12"/>
                  <a:gd name="T60" fmla="*/ 3 w 9"/>
                  <a:gd name="T61" fmla="*/ 10 h 12"/>
                  <a:gd name="T62" fmla="*/ 3 w 9"/>
                  <a:gd name="T63" fmla="*/ 10 h 12"/>
                  <a:gd name="T64" fmla="*/ 3 w 9"/>
                  <a:gd name="T65" fmla="*/ 10 h 12"/>
                  <a:gd name="T66" fmla="*/ 4 w 9"/>
                  <a:gd name="T67" fmla="*/ 11 h 12"/>
                  <a:gd name="T68" fmla="*/ 4 w 9"/>
                  <a:gd name="T69" fmla="*/ 12 h 12"/>
                  <a:gd name="T70" fmla="*/ 5 w 9"/>
                  <a:gd name="T71" fmla="*/ 12 h 12"/>
                  <a:gd name="T72" fmla="*/ 6 w 9"/>
                  <a:gd name="T73" fmla="*/ 12 h 12"/>
                  <a:gd name="T74" fmla="*/ 7 w 9"/>
                  <a:gd name="T75" fmla="*/ 12 h 12"/>
                  <a:gd name="T76" fmla="*/ 8 w 9"/>
                  <a:gd name="T77" fmla="*/ 11 h 12"/>
                  <a:gd name="T78" fmla="*/ 9 w 9"/>
                  <a:gd name="T79" fmla="*/ 11 h 12"/>
                  <a:gd name="T80" fmla="*/ 9 w 9"/>
                  <a:gd name="T81" fmla="*/ 11 h 12"/>
                  <a:gd name="T82" fmla="*/ 9 w 9"/>
                  <a:gd name="T83" fmla="*/ 9 h 12"/>
                  <a:gd name="T84" fmla="*/ 9 w 9"/>
                  <a:gd name="T85"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 h="12">
                    <a:moveTo>
                      <a:pt x="9" y="9"/>
                    </a:moveTo>
                    <a:cubicBezTo>
                      <a:pt x="9" y="9"/>
                      <a:pt x="9" y="8"/>
                      <a:pt x="9" y="8"/>
                    </a:cubicBezTo>
                    <a:cubicBezTo>
                      <a:pt x="9" y="8"/>
                      <a:pt x="9" y="8"/>
                      <a:pt x="8" y="7"/>
                    </a:cubicBezTo>
                    <a:cubicBezTo>
                      <a:pt x="8" y="7"/>
                      <a:pt x="8" y="6"/>
                      <a:pt x="8" y="6"/>
                    </a:cubicBezTo>
                    <a:cubicBezTo>
                      <a:pt x="8" y="6"/>
                      <a:pt x="9" y="6"/>
                      <a:pt x="9" y="5"/>
                    </a:cubicBezTo>
                    <a:cubicBezTo>
                      <a:pt x="9" y="5"/>
                      <a:pt x="9" y="5"/>
                      <a:pt x="9" y="5"/>
                    </a:cubicBezTo>
                    <a:cubicBezTo>
                      <a:pt x="9" y="5"/>
                      <a:pt x="9" y="4"/>
                      <a:pt x="9" y="4"/>
                    </a:cubicBezTo>
                    <a:cubicBezTo>
                      <a:pt x="8" y="4"/>
                      <a:pt x="8" y="4"/>
                      <a:pt x="8" y="4"/>
                    </a:cubicBezTo>
                    <a:cubicBezTo>
                      <a:pt x="7" y="4"/>
                      <a:pt x="7" y="4"/>
                      <a:pt x="7" y="4"/>
                    </a:cubicBezTo>
                    <a:cubicBezTo>
                      <a:pt x="7" y="4"/>
                      <a:pt x="6" y="4"/>
                      <a:pt x="6" y="4"/>
                    </a:cubicBezTo>
                    <a:cubicBezTo>
                      <a:pt x="6" y="3"/>
                      <a:pt x="6" y="3"/>
                      <a:pt x="6" y="3"/>
                    </a:cubicBezTo>
                    <a:cubicBezTo>
                      <a:pt x="6" y="3"/>
                      <a:pt x="6" y="2"/>
                      <a:pt x="6" y="2"/>
                    </a:cubicBezTo>
                    <a:cubicBezTo>
                      <a:pt x="5" y="2"/>
                      <a:pt x="5" y="2"/>
                      <a:pt x="5" y="1"/>
                    </a:cubicBezTo>
                    <a:cubicBezTo>
                      <a:pt x="5" y="1"/>
                      <a:pt x="4" y="1"/>
                      <a:pt x="4" y="1"/>
                    </a:cubicBezTo>
                    <a:cubicBezTo>
                      <a:pt x="4" y="1"/>
                      <a:pt x="4" y="1"/>
                      <a:pt x="4" y="1"/>
                    </a:cubicBezTo>
                    <a:cubicBezTo>
                      <a:pt x="4" y="1"/>
                      <a:pt x="4" y="1"/>
                      <a:pt x="4" y="1"/>
                    </a:cubicBezTo>
                    <a:cubicBezTo>
                      <a:pt x="3" y="1"/>
                      <a:pt x="3" y="1"/>
                      <a:pt x="3" y="1"/>
                    </a:cubicBezTo>
                    <a:cubicBezTo>
                      <a:pt x="2" y="0"/>
                      <a:pt x="2" y="0"/>
                      <a:pt x="2" y="0"/>
                    </a:cubicBezTo>
                    <a:cubicBezTo>
                      <a:pt x="1" y="0"/>
                      <a:pt x="1" y="0"/>
                      <a:pt x="1" y="0"/>
                    </a:cubicBezTo>
                    <a:cubicBezTo>
                      <a:pt x="0" y="0"/>
                      <a:pt x="0" y="0"/>
                      <a:pt x="0" y="1"/>
                    </a:cubicBezTo>
                    <a:cubicBezTo>
                      <a:pt x="0" y="1"/>
                      <a:pt x="0" y="2"/>
                      <a:pt x="0" y="2"/>
                    </a:cubicBezTo>
                    <a:cubicBezTo>
                      <a:pt x="1" y="3"/>
                      <a:pt x="1" y="3"/>
                      <a:pt x="1" y="3"/>
                    </a:cubicBezTo>
                    <a:cubicBezTo>
                      <a:pt x="1" y="4"/>
                      <a:pt x="2" y="4"/>
                      <a:pt x="2" y="4"/>
                    </a:cubicBezTo>
                    <a:cubicBezTo>
                      <a:pt x="2" y="5"/>
                      <a:pt x="1" y="5"/>
                      <a:pt x="1" y="5"/>
                    </a:cubicBezTo>
                    <a:cubicBezTo>
                      <a:pt x="1" y="6"/>
                      <a:pt x="2" y="6"/>
                      <a:pt x="2" y="6"/>
                    </a:cubicBezTo>
                    <a:cubicBezTo>
                      <a:pt x="2" y="6"/>
                      <a:pt x="2" y="7"/>
                      <a:pt x="2" y="7"/>
                    </a:cubicBezTo>
                    <a:cubicBezTo>
                      <a:pt x="2" y="7"/>
                      <a:pt x="2" y="7"/>
                      <a:pt x="2" y="7"/>
                    </a:cubicBezTo>
                    <a:cubicBezTo>
                      <a:pt x="2" y="7"/>
                      <a:pt x="2" y="7"/>
                      <a:pt x="2" y="8"/>
                    </a:cubicBezTo>
                    <a:cubicBezTo>
                      <a:pt x="2" y="8"/>
                      <a:pt x="3" y="8"/>
                      <a:pt x="3" y="9"/>
                    </a:cubicBezTo>
                    <a:cubicBezTo>
                      <a:pt x="2" y="9"/>
                      <a:pt x="3" y="9"/>
                      <a:pt x="3" y="9"/>
                    </a:cubicBezTo>
                    <a:cubicBezTo>
                      <a:pt x="3" y="10"/>
                      <a:pt x="3" y="10"/>
                      <a:pt x="3" y="10"/>
                    </a:cubicBezTo>
                    <a:cubicBezTo>
                      <a:pt x="3" y="10"/>
                      <a:pt x="3" y="10"/>
                      <a:pt x="3" y="10"/>
                    </a:cubicBezTo>
                    <a:cubicBezTo>
                      <a:pt x="3" y="10"/>
                      <a:pt x="3" y="10"/>
                      <a:pt x="3" y="10"/>
                    </a:cubicBezTo>
                    <a:cubicBezTo>
                      <a:pt x="3" y="10"/>
                      <a:pt x="3" y="11"/>
                      <a:pt x="4" y="11"/>
                    </a:cubicBezTo>
                    <a:cubicBezTo>
                      <a:pt x="4" y="11"/>
                      <a:pt x="4" y="11"/>
                      <a:pt x="4" y="12"/>
                    </a:cubicBezTo>
                    <a:cubicBezTo>
                      <a:pt x="4" y="12"/>
                      <a:pt x="4" y="12"/>
                      <a:pt x="5" y="12"/>
                    </a:cubicBezTo>
                    <a:cubicBezTo>
                      <a:pt x="5" y="12"/>
                      <a:pt x="5" y="12"/>
                      <a:pt x="6" y="12"/>
                    </a:cubicBezTo>
                    <a:cubicBezTo>
                      <a:pt x="6" y="12"/>
                      <a:pt x="7" y="12"/>
                      <a:pt x="7" y="12"/>
                    </a:cubicBezTo>
                    <a:cubicBezTo>
                      <a:pt x="7" y="12"/>
                      <a:pt x="8" y="12"/>
                      <a:pt x="8" y="11"/>
                    </a:cubicBezTo>
                    <a:cubicBezTo>
                      <a:pt x="8" y="11"/>
                      <a:pt x="8" y="11"/>
                      <a:pt x="9" y="11"/>
                    </a:cubicBezTo>
                    <a:cubicBezTo>
                      <a:pt x="9" y="11"/>
                      <a:pt x="9" y="11"/>
                      <a:pt x="9" y="11"/>
                    </a:cubicBezTo>
                    <a:cubicBezTo>
                      <a:pt x="9" y="10"/>
                      <a:pt x="8" y="10"/>
                      <a:pt x="9" y="9"/>
                    </a:cubicBezTo>
                    <a:cubicBezTo>
                      <a:pt x="9" y="9"/>
                      <a:pt x="9" y="9"/>
                      <a:pt x="9" y="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8" name="Freeform 485"/>
              <p:cNvSpPr>
                <a:spLocks/>
              </p:cNvSpPr>
              <p:nvPr/>
            </p:nvSpPr>
            <p:spPr bwMode="auto">
              <a:xfrm>
                <a:off x="4614864" y="1541464"/>
                <a:ext cx="130175" cy="53975"/>
              </a:xfrm>
              <a:custGeom>
                <a:avLst/>
                <a:gdLst>
                  <a:gd name="T0" fmla="*/ 0 w 12"/>
                  <a:gd name="T1" fmla="*/ 4 h 5"/>
                  <a:gd name="T2" fmla="*/ 0 w 12"/>
                  <a:gd name="T3" fmla="*/ 5 h 5"/>
                  <a:gd name="T4" fmla="*/ 1 w 12"/>
                  <a:gd name="T5" fmla="*/ 5 h 5"/>
                  <a:gd name="T6" fmla="*/ 2 w 12"/>
                  <a:gd name="T7" fmla="*/ 5 h 5"/>
                  <a:gd name="T8" fmla="*/ 4 w 12"/>
                  <a:gd name="T9" fmla="*/ 5 h 5"/>
                  <a:gd name="T10" fmla="*/ 5 w 12"/>
                  <a:gd name="T11" fmla="*/ 4 h 5"/>
                  <a:gd name="T12" fmla="*/ 6 w 12"/>
                  <a:gd name="T13" fmla="*/ 4 h 5"/>
                  <a:gd name="T14" fmla="*/ 7 w 12"/>
                  <a:gd name="T15" fmla="*/ 4 h 5"/>
                  <a:gd name="T16" fmla="*/ 8 w 12"/>
                  <a:gd name="T17" fmla="*/ 3 h 5"/>
                  <a:gd name="T18" fmla="*/ 9 w 12"/>
                  <a:gd name="T19" fmla="*/ 3 h 5"/>
                  <a:gd name="T20" fmla="*/ 9 w 12"/>
                  <a:gd name="T21" fmla="*/ 3 h 5"/>
                  <a:gd name="T22" fmla="*/ 11 w 12"/>
                  <a:gd name="T23" fmla="*/ 3 h 5"/>
                  <a:gd name="T24" fmla="*/ 11 w 12"/>
                  <a:gd name="T25" fmla="*/ 4 h 5"/>
                  <a:gd name="T26" fmla="*/ 12 w 12"/>
                  <a:gd name="T27" fmla="*/ 4 h 5"/>
                  <a:gd name="T28" fmla="*/ 12 w 12"/>
                  <a:gd name="T29" fmla="*/ 3 h 5"/>
                  <a:gd name="T30" fmla="*/ 12 w 12"/>
                  <a:gd name="T31" fmla="*/ 3 h 5"/>
                  <a:gd name="T32" fmla="*/ 12 w 12"/>
                  <a:gd name="T33" fmla="*/ 2 h 5"/>
                  <a:gd name="T34" fmla="*/ 12 w 12"/>
                  <a:gd name="T35" fmla="*/ 2 h 5"/>
                  <a:gd name="T36" fmla="*/ 12 w 12"/>
                  <a:gd name="T37" fmla="*/ 2 h 5"/>
                  <a:gd name="T38" fmla="*/ 12 w 12"/>
                  <a:gd name="T39" fmla="*/ 1 h 5"/>
                  <a:gd name="T40" fmla="*/ 11 w 12"/>
                  <a:gd name="T41" fmla="*/ 1 h 5"/>
                  <a:gd name="T42" fmla="*/ 10 w 12"/>
                  <a:gd name="T43" fmla="*/ 0 h 5"/>
                  <a:gd name="T44" fmla="*/ 9 w 12"/>
                  <a:gd name="T45" fmla="*/ 0 h 5"/>
                  <a:gd name="T46" fmla="*/ 9 w 12"/>
                  <a:gd name="T47" fmla="*/ 1 h 5"/>
                  <a:gd name="T48" fmla="*/ 8 w 12"/>
                  <a:gd name="T49" fmla="*/ 1 h 5"/>
                  <a:gd name="T50" fmla="*/ 7 w 12"/>
                  <a:gd name="T51" fmla="*/ 1 h 5"/>
                  <a:gd name="T52" fmla="*/ 6 w 12"/>
                  <a:gd name="T53" fmla="*/ 0 h 5"/>
                  <a:gd name="T54" fmla="*/ 5 w 12"/>
                  <a:gd name="T55" fmla="*/ 0 h 5"/>
                  <a:gd name="T56" fmla="*/ 4 w 12"/>
                  <a:gd name="T57" fmla="*/ 0 h 5"/>
                  <a:gd name="T58" fmla="*/ 3 w 12"/>
                  <a:gd name="T59" fmla="*/ 0 h 5"/>
                  <a:gd name="T60" fmla="*/ 3 w 12"/>
                  <a:gd name="T61" fmla="*/ 0 h 5"/>
                  <a:gd name="T62" fmla="*/ 2 w 12"/>
                  <a:gd name="T63" fmla="*/ 0 h 5"/>
                  <a:gd name="T64" fmla="*/ 1 w 12"/>
                  <a:gd name="T65" fmla="*/ 1 h 5"/>
                  <a:gd name="T66" fmla="*/ 1 w 12"/>
                  <a:gd name="T67" fmla="*/ 2 h 5"/>
                  <a:gd name="T68" fmla="*/ 0 w 12"/>
                  <a:gd name="T69" fmla="*/ 3 h 5"/>
                  <a:gd name="T70" fmla="*/ 0 w 12"/>
                  <a:gd name="T71" fmla="*/ 3 h 5"/>
                  <a:gd name="T72" fmla="*/ 0 w 12"/>
                  <a:gd name="T7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5">
                    <a:moveTo>
                      <a:pt x="0" y="4"/>
                    </a:moveTo>
                    <a:cubicBezTo>
                      <a:pt x="0" y="4"/>
                      <a:pt x="0" y="4"/>
                      <a:pt x="0" y="5"/>
                    </a:cubicBezTo>
                    <a:cubicBezTo>
                      <a:pt x="1" y="5"/>
                      <a:pt x="1" y="5"/>
                      <a:pt x="1" y="5"/>
                    </a:cubicBezTo>
                    <a:cubicBezTo>
                      <a:pt x="1" y="5"/>
                      <a:pt x="1" y="5"/>
                      <a:pt x="2" y="5"/>
                    </a:cubicBezTo>
                    <a:cubicBezTo>
                      <a:pt x="3" y="5"/>
                      <a:pt x="3" y="5"/>
                      <a:pt x="4" y="5"/>
                    </a:cubicBezTo>
                    <a:cubicBezTo>
                      <a:pt x="4" y="5"/>
                      <a:pt x="5" y="5"/>
                      <a:pt x="5" y="4"/>
                    </a:cubicBezTo>
                    <a:cubicBezTo>
                      <a:pt x="5" y="4"/>
                      <a:pt x="6" y="4"/>
                      <a:pt x="6" y="4"/>
                    </a:cubicBezTo>
                    <a:cubicBezTo>
                      <a:pt x="6" y="4"/>
                      <a:pt x="7" y="4"/>
                      <a:pt x="7" y="4"/>
                    </a:cubicBezTo>
                    <a:cubicBezTo>
                      <a:pt x="8" y="4"/>
                      <a:pt x="8" y="4"/>
                      <a:pt x="8" y="3"/>
                    </a:cubicBezTo>
                    <a:cubicBezTo>
                      <a:pt x="8" y="3"/>
                      <a:pt x="8" y="3"/>
                      <a:pt x="9" y="3"/>
                    </a:cubicBezTo>
                    <a:cubicBezTo>
                      <a:pt x="9" y="3"/>
                      <a:pt x="9" y="3"/>
                      <a:pt x="9" y="3"/>
                    </a:cubicBezTo>
                    <a:cubicBezTo>
                      <a:pt x="10" y="3"/>
                      <a:pt x="10" y="3"/>
                      <a:pt x="11" y="3"/>
                    </a:cubicBezTo>
                    <a:cubicBezTo>
                      <a:pt x="11" y="3"/>
                      <a:pt x="11" y="3"/>
                      <a:pt x="11" y="4"/>
                    </a:cubicBezTo>
                    <a:cubicBezTo>
                      <a:pt x="11" y="4"/>
                      <a:pt x="12" y="4"/>
                      <a:pt x="12" y="4"/>
                    </a:cubicBezTo>
                    <a:cubicBezTo>
                      <a:pt x="12" y="3"/>
                      <a:pt x="12" y="3"/>
                      <a:pt x="12" y="3"/>
                    </a:cubicBezTo>
                    <a:cubicBezTo>
                      <a:pt x="12" y="3"/>
                      <a:pt x="12" y="3"/>
                      <a:pt x="12" y="3"/>
                    </a:cubicBezTo>
                    <a:cubicBezTo>
                      <a:pt x="12" y="3"/>
                      <a:pt x="12" y="3"/>
                      <a:pt x="12" y="2"/>
                    </a:cubicBezTo>
                    <a:cubicBezTo>
                      <a:pt x="12" y="2"/>
                      <a:pt x="12" y="2"/>
                      <a:pt x="12" y="2"/>
                    </a:cubicBezTo>
                    <a:cubicBezTo>
                      <a:pt x="12" y="2"/>
                      <a:pt x="12" y="2"/>
                      <a:pt x="12" y="2"/>
                    </a:cubicBezTo>
                    <a:cubicBezTo>
                      <a:pt x="12" y="2"/>
                      <a:pt x="12" y="2"/>
                      <a:pt x="12" y="1"/>
                    </a:cubicBezTo>
                    <a:cubicBezTo>
                      <a:pt x="11" y="1"/>
                      <a:pt x="11" y="1"/>
                      <a:pt x="11" y="1"/>
                    </a:cubicBezTo>
                    <a:cubicBezTo>
                      <a:pt x="10" y="1"/>
                      <a:pt x="10" y="1"/>
                      <a:pt x="10" y="0"/>
                    </a:cubicBezTo>
                    <a:cubicBezTo>
                      <a:pt x="10" y="0"/>
                      <a:pt x="9" y="0"/>
                      <a:pt x="9" y="0"/>
                    </a:cubicBezTo>
                    <a:cubicBezTo>
                      <a:pt x="9" y="0"/>
                      <a:pt x="9" y="1"/>
                      <a:pt x="9" y="1"/>
                    </a:cubicBezTo>
                    <a:cubicBezTo>
                      <a:pt x="8" y="1"/>
                      <a:pt x="8" y="1"/>
                      <a:pt x="8" y="1"/>
                    </a:cubicBezTo>
                    <a:cubicBezTo>
                      <a:pt x="8" y="1"/>
                      <a:pt x="8" y="1"/>
                      <a:pt x="7" y="1"/>
                    </a:cubicBezTo>
                    <a:cubicBezTo>
                      <a:pt x="7" y="1"/>
                      <a:pt x="7" y="0"/>
                      <a:pt x="6" y="0"/>
                    </a:cubicBezTo>
                    <a:cubicBezTo>
                      <a:pt x="6" y="0"/>
                      <a:pt x="5" y="0"/>
                      <a:pt x="5" y="0"/>
                    </a:cubicBezTo>
                    <a:cubicBezTo>
                      <a:pt x="5" y="0"/>
                      <a:pt x="4" y="0"/>
                      <a:pt x="4" y="0"/>
                    </a:cubicBezTo>
                    <a:cubicBezTo>
                      <a:pt x="4" y="0"/>
                      <a:pt x="4" y="0"/>
                      <a:pt x="3" y="0"/>
                    </a:cubicBezTo>
                    <a:cubicBezTo>
                      <a:pt x="3" y="0"/>
                      <a:pt x="3" y="0"/>
                      <a:pt x="3" y="0"/>
                    </a:cubicBezTo>
                    <a:cubicBezTo>
                      <a:pt x="2" y="0"/>
                      <a:pt x="2" y="0"/>
                      <a:pt x="2" y="0"/>
                    </a:cubicBezTo>
                    <a:cubicBezTo>
                      <a:pt x="2" y="0"/>
                      <a:pt x="2" y="1"/>
                      <a:pt x="1" y="1"/>
                    </a:cubicBezTo>
                    <a:cubicBezTo>
                      <a:pt x="1" y="2"/>
                      <a:pt x="1" y="2"/>
                      <a:pt x="1" y="2"/>
                    </a:cubicBezTo>
                    <a:cubicBezTo>
                      <a:pt x="0" y="2"/>
                      <a:pt x="0" y="2"/>
                      <a:pt x="0" y="3"/>
                    </a:cubicBezTo>
                    <a:cubicBezTo>
                      <a:pt x="0" y="3"/>
                      <a:pt x="0" y="3"/>
                      <a:pt x="0" y="3"/>
                    </a:cubicBezTo>
                    <a:cubicBezTo>
                      <a:pt x="0" y="4"/>
                      <a:pt x="0" y="4"/>
                      <a:pt x="0"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9" name="Freeform 486"/>
              <p:cNvSpPr>
                <a:spLocks/>
              </p:cNvSpPr>
              <p:nvPr/>
            </p:nvSpPr>
            <p:spPr bwMode="auto">
              <a:xfrm>
                <a:off x="6827839" y="2438401"/>
                <a:ext cx="238125" cy="465138"/>
              </a:xfrm>
              <a:custGeom>
                <a:avLst/>
                <a:gdLst>
                  <a:gd name="T0" fmla="*/ 3 w 22"/>
                  <a:gd name="T1" fmla="*/ 11 h 43"/>
                  <a:gd name="T2" fmla="*/ 5 w 22"/>
                  <a:gd name="T3" fmla="*/ 15 h 43"/>
                  <a:gd name="T4" fmla="*/ 4 w 22"/>
                  <a:gd name="T5" fmla="*/ 18 h 43"/>
                  <a:gd name="T6" fmla="*/ 6 w 22"/>
                  <a:gd name="T7" fmla="*/ 21 h 43"/>
                  <a:gd name="T8" fmla="*/ 7 w 22"/>
                  <a:gd name="T9" fmla="*/ 23 h 43"/>
                  <a:gd name="T10" fmla="*/ 7 w 22"/>
                  <a:gd name="T11" fmla="*/ 27 h 43"/>
                  <a:gd name="T12" fmla="*/ 5 w 22"/>
                  <a:gd name="T13" fmla="*/ 29 h 43"/>
                  <a:gd name="T14" fmla="*/ 5 w 22"/>
                  <a:gd name="T15" fmla="*/ 31 h 43"/>
                  <a:gd name="T16" fmla="*/ 5 w 22"/>
                  <a:gd name="T17" fmla="*/ 33 h 43"/>
                  <a:gd name="T18" fmla="*/ 4 w 22"/>
                  <a:gd name="T19" fmla="*/ 36 h 43"/>
                  <a:gd name="T20" fmla="*/ 5 w 22"/>
                  <a:gd name="T21" fmla="*/ 37 h 43"/>
                  <a:gd name="T22" fmla="*/ 7 w 22"/>
                  <a:gd name="T23" fmla="*/ 38 h 43"/>
                  <a:gd name="T24" fmla="*/ 9 w 22"/>
                  <a:gd name="T25" fmla="*/ 40 h 43"/>
                  <a:gd name="T26" fmla="*/ 10 w 22"/>
                  <a:gd name="T27" fmla="*/ 40 h 43"/>
                  <a:gd name="T28" fmla="*/ 11 w 22"/>
                  <a:gd name="T29" fmla="*/ 42 h 43"/>
                  <a:gd name="T30" fmla="*/ 13 w 22"/>
                  <a:gd name="T31" fmla="*/ 41 h 43"/>
                  <a:gd name="T32" fmla="*/ 15 w 22"/>
                  <a:gd name="T33" fmla="*/ 41 h 43"/>
                  <a:gd name="T34" fmla="*/ 12 w 22"/>
                  <a:gd name="T35" fmla="*/ 39 h 43"/>
                  <a:gd name="T36" fmla="*/ 10 w 22"/>
                  <a:gd name="T37" fmla="*/ 36 h 43"/>
                  <a:gd name="T38" fmla="*/ 9 w 22"/>
                  <a:gd name="T39" fmla="*/ 34 h 43"/>
                  <a:gd name="T40" fmla="*/ 7 w 22"/>
                  <a:gd name="T41" fmla="*/ 31 h 43"/>
                  <a:gd name="T42" fmla="*/ 8 w 22"/>
                  <a:gd name="T43" fmla="*/ 27 h 43"/>
                  <a:gd name="T44" fmla="*/ 9 w 22"/>
                  <a:gd name="T45" fmla="*/ 23 h 43"/>
                  <a:gd name="T46" fmla="*/ 10 w 22"/>
                  <a:gd name="T47" fmla="*/ 21 h 43"/>
                  <a:gd name="T48" fmla="*/ 11 w 22"/>
                  <a:gd name="T49" fmla="*/ 23 h 43"/>
                  <a:gd name="T50" fmla="*/ 13 w 22"/>
                  <a:gd name="T51" fmla="*/ 24 h 43"/>
                  <a:gd name="T52" fmla="*/ 15 w 22"/>
                  <a:gd name="T53" fmla="*/ 25 h 43"/>
                  <a:gd name="T54" fmla="*/ 15 w 22"/>
                  <a:gd name="T55" fmla="*/ 23 h 43"/>
                  <a:gd name="T56" fmla="*/ 15 w 22"/>
                  <a:gd name="T57" fmla="*/ 21 h 43"/>
                  <a:gd name="T58" fmla="*/ 16 w 22"/>
                  <a:gd name="T59" fmla="*/ 19 h 43"/>
                  <a:gd name="T60" fmla="*/ 19 w 22"/>
                  <a:gd name="T61" fmla="*/ 19 h 43"/>
                  <a:gd name="T62" fmla="*/ 21 w 22"/>
                  <a:gd name="T63" fmla="*/ 19 h 43"/>
                  <a:gd name="T64" fmla="*/ 22 w 22"/>
                  <a:gd name="T65" fmla="*/ 16 h 43"/>
                  <a:gd name="T66" fmla="*/ 20 w 22"/>
                  <a:gd name="T67" fmla="*/ 13 h 43"/>
                  <a:gd name="T68" fmla="*/ 18 w 22"/>
                  <a:gd name="T69" fmla="*/ 10 h 43"/>
                  <a:gd name="T70" fmla="*/ 16 w 22"/>
                  <a:gd name="T71" fmla="*/ 8 h 43"/>
                  <a:gd name="T72" fmla="*/ 14 w 22"/>
                  <a:gd name="T73" fmla="*/ 9 h 43"/>
                  <a:gd name="T74" fmla="*/ 11 w 22"/>
                  <a:gd name="T75" fmla="*/ 8 h 43"/>
                  <a:gd name="T76" fmla="*/ 9 w 22"/>
                  <a:gd name="T77" fmla="*/ 9 h 43"/>
                  <a:gd name="T78" fmla="*/ 9 w 22"/>
                  <a:gd name="T79" fmla="*/ 7 h 43"/>
                  <a:gd name="T80" fmla="*/ 8 w 22"/>
                  <a:gd name="T81" fmla="*/ 4 h 43"/>
                  <a:gd name="T82" fmla="*/ 7 w 22"/>
                  <a:gd name="T83" fmla="*/ 1 h 43"/>
                  <a:gd name="T84" fmla="*/ 6 w 22"/>
                  <a:gd name="T85" fmla="*/ 0 h 43"/>
                  <a:gd name="T86" fmla="*/ 3 w 22"/>
                  <a:gd name="T87" fmla="*/ 3 h 43"/>
                  <a:gd name="T88" fmla="*/ 1 w 22"/>
                  <a:gd name="T89" fmla="*/ 4 h 43"/>
                  <a:gd name="T90" fmla="*/ 0 w 22"/>
                  <a:gd name="T91" fmla="*/ 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43">
                    <a:moveTo>
                      <a:pt x="1" y="9"/>
                    </a:moveTo>
                    <a:cubicBezTo>
                      <a:pt x="2" y="9"/>
                      <a:pt x="2" y="9"/>
                      <a:pt x="2" y="10"/>
                    </a:cubicBezTo>
                    <a:cubicBezTo>
                      <a:pt x="3" y="10"/>
                      <a:pt x="3" y="10"/>
                      <a:pt x="3" y="11"/>
                    </a:cubicBezTo>
                    <a:cubicBezTo>
                      <a:pt x="4" y="11"/>
                      <a:pt x="4" y="12"/>
                      <a:pt x="4" y="12"/>
                    </a:cubicBezTo>
                    <a:cubicBezTo>
                      <a:pt x="4" y="13"/>
                      <a:pt x="5" y="13"/>
                      <a:pt x="5" y="14"/>
                    </a:cubicBezTo>
                    <a:cubicBezTo>
                      <a:pt x="5" y="14"/>
                      <a:pt x="5" y="14"/>
                      <a:pt x="5" y="15"/>
                    </a:cubicBezTo>
                    <a:cubicBezTo>
                      <a:pt x="5" y="15"/>
                      <a:pt x="5" y="15"/>
                      <a:pt x="5" y="16"/>
                    </a:cubicBezTo>
                    <a:cubicBezTo>
                      <a:pt x="5" y="16"/>
                      <a:pt x="5" y="17"/>
                      <a:pt x="5" y="17"/>
                    </a:cubicBezTo>
                    <a:cubicBezTo>
                      <a:pt x="4" y="18"/>
                      <a:pt x="4" y="18"/>
                      <a:pt x="4" y="18"/>
                    </a:cubicBezTo>
                    <a:cubicBezTo>
                      <a:pt x="4" y="18"/>
                      <a:pt x="4" y="19"/>
                      <a:pt x="5" y="19"/>
                    </a:cubicBezTo>
                    <a:cubicBezTo>
                      <a:pt x="5" y="19"/>
                      <a:pt x="5" y="19"/>
                      <a:pt x="6" y="19"/>
                    </a:cubicBezTo>
                    <a:cubicBezTo>
                      <a:pt x="6" y="20"/>
                      <a:pt x="6" y="20"/>
                      <a:pt x="6" y="21"/>
                    </a:cubicBezTo>
                    <a:cubicBezTo>
                      <a:pt x="6" y="21"/>
                      <a:pt x="6" y="21"/>
                      <a:pt x="6" y="21"/>
                    </a:cubicBezTo>
                    <a:cubicBezTo>
                      <a:pt x="6" y="21"/>
                      <a:pt x="6" y="22"/>
                      <a:pt x="6" y="22"/>
                    </a:cubicBezTo>
                    <a:cubicBezTo>
                      <a:pt x="6" y="22"/>
                      <a:pt x="6" y="23"/>
                      <a:pt x="7" y="23"/>
                    </a:cubicBezTo>
                    <a:cubicBezTo>
                      <a:pt x="7" y="23"/>
                      <a:pt x="7" y="24"/>
                      <a:pt x="7" y="24"/>
                    </a:cubicBezTo>
                    <a:cubicBezTo>
                      <a:pt x="7" y="24"/>
                      <a:pt x="7" y="25"/>
                      <a:pt x="7" y="25"/>
                    </a:cubicBezTo>
                    <a:cubicBezTo>
                      <a:pt x="7" y="26"/>
                      <a:pt x="7" y="26"/>
                      <a:pt x="7" y="27"/>
                    </a:cubicBezTo>
                    <a:cubicBezTo>
                      <a:pt x="7" y="27"/>
                      <a:pt x="7" y="27"/>
                      <a:pt x="7" y="28"/>
                    </a:cubicBezTo>
                    <a:cubicBezTo>
                      <a:pt x="7" y="28"/>
                      <a:pt x="6" y="28"/>
                      <a:pt x="6" y="28"/>
                    </a:cubicBezTo>
                    <a:cubicBezTo>
                      <a:pt x="6" y="28"/>
                      <a:pt x="6" y="28"/>
                      <a:pt x="5" y="29"/>
                    </a:cubicBezTo>
                    <a:cubicBezTo>
                      <a:pt x="5" y="29"/>
                      <a:pt x="5" y="29"/>
                      <a:pt x="5" y="29"/>
                    </a:cubicBezTo>
                    <a:cubicBezTo>
                      <a:pt x="5" y="30"/>
                      <a:pt x="5" y="30"/>
                      <a:pt x="5" y="30"/>
                    </a:cubicBezTo>
                    <a:cubicBezTo>
                      <a:pt x="5" y="31"/>
                      <a:pt x="5" y="31"/>
                      <a:pt x="5" y="31"/>
                    </a:cubicBezTo>
                    <a:cubicBezTo>
                      <a:pt x="5" y="31"/>
                      <a:pt x="6" y="31"/>
                      <a:pt x="6" y="31"/>
                    </a:cubicBezTo>
                    <a:cubicBezTo>
                      <a:pt x="6" y="32"/>
                      <a:pt x="5" y="32"/>
                      <a:pt x="5" y="32"/>
                    </a:cubicBezTo>
                    <a:cubicBezTo>
                      <a:pt x="5" y="33"/>
                      <a:pt x="5" y="33"/>
                      <a:pt x="5" y="33"/>
                    </a:cubicBezTo>
                    <a:cubicBezTo>
                      <a:pt x="4" y="34"/>
                      <a:pt x="4" y="34"/>
                      <a:pt x="4" y="34"/>
                    </a:cubicBezTo>
                    <a:cubicBezTo>
                      <a:pt x="4" y="35"/>
                      <a:pt x="5" y="35"/>
                      <a:pt x="5" y="35"/>
                    </a:cubicBezTo>
                    <a:cubicBezTo>
                      <a:pt x="5" y="35"/>
                      <a:pt x="4" y="36"/>
                      <a:pt x="4" y="36"/>
                    </a:cubicBezTo>
                    <a:cubicBezTo>
                      <a:pt x="5" y="36"/>
                      <a:pt x="5" y="36"/>
                      <a:pt x="5" y="36"/>
                    </a:cubicBezTo>
                    <a:cubicBezTo>
                      <a:pt x="4" y="36"/>
                      <a:pt x="4" y="36"/>
                      <a:pt x="4" y="37"/>
                    </a:cubicBezTo>
                    <a:cubicBezTo>
                      <a:pt x="4" y="37"/>
                      <a:pt x="5" y="37"/>
                      <a:pt x="5" y="37"/>
                    </a:cubicBezTo>
                    <a:cubicBezTo>
                      <a:pt x="5" y="37"/>
                      <a:pt x="5" y="37"/>
                      <a:pt x="6" y="37"/>
                    </a:cubicBezTo>
                    <a:cubicBezTo>
                      <a:pt x="6" y="37"/>
                      <a:pt x="6" y="37"/>
                      <a:pt x="6" y="37"/>
                    </a:cubicBezTo>
                    <a:cubicBezTo>
                      <a:pt x="6" y="37"/>
                      <a:pt x="7" y="37"/>
                      <a:pt x="7" y="38"/>
                    </a:cubicBezTo>
                    <a:cubicBezTo>
                      <a:pt x="7" y="38"/>
                      <a:pt x="7" y="38"/>
                      <a:pt x="8" y="39"/>
                    </a:cubicBezTo>
                    <a:cubicBezTo>
                      <a:pt x="8" y="39"/>
                      <a:pt x="8" y="39"/>
                      <a:pt x="9" y="39"/>
                    </a:cubicBezTo>
                    <a:cubicBezTo>
                      <a:pt x="9" y="40"/>
                      <a:pt x="9" y="40"/>
                      <a:pt x="9" y="40"/>
                    </a:cubicBezTo>
                    <a:cubicBezTo>
                      <a:pt x="9" y="40"/>
                      <a:pt x="9" y="41"/>
                      <a:pt x="9" y="41"/>
                    </a:cubicBezTo>
                    <a:cubicBezTo>
                      <a:pt x="9" y="41"/>
                      <a:pt x="9" y="41"/>
                      <a:pt x="9" y="41"/>
                    </a:cubicBezTo>
                    <a:cubicBezTo>
                      <a:pt x="9" y="41"/>
                      <a:pt x="9" y="41"/>
                      <a:pt x="10" y="40"/>
                    </a:cubicBezTo>
                    <a:cubicBezTo>
                      <a:pt x="10" y="40"/>
                      <a:pt x="10" y="39"/>
                      <a:pt x="10" y="39"/>
                    </a:cubicBezTo>
                    <a:cubicBezTo>
                      <a:pt x="11" y="40"/>
                      <a:pt x="10" y="40"/>
                      <a:pt x="11" y="40"/>
                    </a:cubicBezTo>
                    <a:cubicBezTo>
                      <a:pt x="11" y="41"/>
                      <a:pt x="11" y="42"/>
                      <a:pt x="11" y="42"/>
                    </a:cubicBezTo>
                    <a:cubicBezTo>
                      <a:pt x="11" y="42"/>
                      <a:pt x="12" y="43"/>
                      <a:pt x="12" y="42"/>
                    </a:cubicBezTo>
                    <a:cubicBezTo>
                      <a:pt x="12" y="42"/>
                      <a:pt x="12" y="41"/>
                      <a:pt x="12" y="41"/>
                    </a:cubicBezTo>
                    <a:cubicBezTo>
                      <a:pt x="12" y="41"/>
                      <a:pt x="13" y="41"/>
                      <a:pt x="13" y="41"/>
                    </a:cubicBezTo>
                    <a:cubicBezTo>
                      <a:pt x="14" y="41"/>
                      <a:pt x="15" y="42"/>
                      <a:pt x="15" y="42"/>
                    </a:cubicBezTo>
                    <a:cubicBezTo>
                      <a:pt x="15" y="42"/>
                      <a:pt x="15" y="42"/>
                      <a:pt x="15" y="42"/>
                    </a:cubicBezTo>
                    <a:cubicBezTo>
                      <a:pt x="15" y="42"/>
                      <a:pt x="15" y="42"/>
                      <a:pt x="15" y="41"/>
                    </a:cubicBezTo>
                    <a:cubicBezTo>
                      <a:pt x="15" y="41"/>
                      <a:pt x="14" y="41"/>
                      <a:pt x="14" y="40"/>
                    </a:cubicBezTo>
                    <a:cubicBezTo>
                      <a:pt x="13" y="40"/>
                      <a:pt x="13" y="40"/>
                      <a:pt x="13" y="40"/>
                    </a:cubicBezTo>
                    <a:cubicBezTo>
                      <a:pt x="12" y="40"/>
                      <a:pt x="12" y="40"/>
                      <a:pt x="12" y="39"/>
                    </a:cubicBezTo>
                    <a:cubicBezTo>
                      <a:pt x="11" y="39"/>
                      <a:pt x="11" y="39"/>
                      <a:pt x="11" y="39"/>
                    </a:cubicBezTo>
                    <a:cubicBezTo>
                      <a:pt x="11" y="38"/>
                      <a:pt x="11" y="38"/>
                      <a:pt x="11" y="37"/>
                    </a:cubicBezTo>
                    <a:cubicBezTo>
                      <a:pt x="10" y="37"/>
                      <a:pt x="10" y="37"/>
                      <a:pt x="10" y="36"/>
                    </a:cubicBezTo>
                    <a:cubicBezTo>
                      <a:pt x="10" y="36"/>
                      <a:pt x="9" y="36"/>
                      <a:pt x="9" y="35"/>
                    </a:cubicBezTo>
                    <a:cubicBezTo>
                      <a:pt x="9" y="35"/>
                      <a:pt x="9" y="34"/>
                      <a:pt x="9" y="34"/>
                    </a:cubicBezTo>
                    <a:cubicBezTo>
                      <a:pt x="9" y="34"/>
                      <a:pt x="9" y="34"/>
                      <a:pt x="9" y="34"/>
                    </a:cubicBezTo>
                    <a:cubicBezTo>
                      <a:pt x="8" y="33"/>
                      <a:pt x="8" y="34"/>
                      <a:pt x="8" y="33"/>
                    </a:cubicBezTo>
                    <a:cubicBezTo>
                      <a:pt x="7" y="33"/>
                      <a:pt x="7" y="33"/>
                      <a:pt x="7" y="32"/>
                    </a:cubicBezTo>
                    <a:cubicBezTo>
                      <a:pt x="7" y="32"/>
                      <a:pt x="7" y="32"/>
                      <a:pt x="7" y="31"/>
                    </a:cubicBezTo>
                    <a:cubicBezTo>
                      <a:pt x="7" y="31"/>
                      <a:pt x="7" y="30"/>
                      <a:pt x="7" y="30"/>
                    </a:cubicBezTo>
                    <a:cubicBezTo>
                      <a:pt x="7" y="29"/>
                      <a:pt x="7" y="29"/>
                      <a:pt x="8" y="28"/>
                    </a:cubicBezTo>
                    <a:cubicBezTo>
                      <a:pt x="8" y="28"/>
                      <a:pt x="8" y="28"/>
                      <a:pt x="8" y="27"/>
                    </a:cubicBezTo>
                    <a:cubicBezTo>
                      <a:pt x="8" y="27"/>
                      <a:pt x="8" y="27"/>
                      <a:pt x="8" y="26"/>
                    </a:cubicBezTo>
                    <a:cubicBezTo>
                      <a:pt x="8" y="26"/>
                      <a:pt x="8" y="25"/>
                      <a:pt x="8" y="24"/>
                    </a:cubicBezTo>
                    <a:cubicBezTo>
                      <a:pt x="8" y="24"/>
                      <a:pt x="8" y="24"/>
                      <a:pt x="9" y="23"/>
                    </a:cubicBezTo>
                    <a:cubicBezTo>
                      <a:pt x="9" y="23"/>
                      <a:pt x="8" y="22"/>
                      <a:pt x="9" y="22"/>
                    </a:cubicBezTo>
                    <a:cubicBezTo>
                      <a:pt x="9" y="22"/>
                      <a:pt x="9" y="22"/>
                      <a:pt x="9" y="22"/>
                    </a:cubicBezTo>
                    <a:cubicBezTo>
                      <a:pt x="9" y="21"/>
                      <a:pt x="10" y="21"/>
                      <a:pt x="10" y="21"/>
                    </a:cubicBezTo>
                    <a:cubicBezTo>
                      <a:pt x="10" y="21"/>
                      <a:pt x="10" y="21"/>
                      <a:pt x="11" y="21"/>
                    </a:cubicBezTo>
                    <a:cubicBezTo>
                      <a:pt x="11" y="22"/>
                      <a:pt x="11" y="22"/>
                      <a:pt x="11" y="22"/>
                    </a:cubicBezTo>
                    <a:cubicBezTo>
                      <a:pt x="11" y="23"/>
                      <a:pt x="10" y="23"/>
                      <a:pt x="11" y="23"/>
                    </a:cubicBezTo>
                    <a:cubicBezTo>
                      <a:pt x="11" y="24"/>
                      <a:pt x="11" y="24"/>
                      <a:pt x="11" y="24"/>
                    </a:cubicBezTo>
                    <a:cubicBezTo>
                      <a:pt x="12" y="24"/>
                      <a:pt x="12" y="24"/>
                      <a:pt x="12" y="24"/>
                    </a:cubicBezTo>
                    <a:cubicBezTo>
                      <a:pt x="13" y="24"/>
                      <a:pt x="13" y="24"/>
                      <a:pt x="13" y="24"/>
                    </a:cubicBezTo>
                    <a:cubicBezTo>
                      <a:pt x="14" y="24"/>
                      <a:pt x="14" y="25"/>
                      <a:pt x="14" y="25"/>
                    </a:cubicBezTo>
                    <a:cubicBezTo>
                      <a:pt x="14" y="25"/>
                      <a:pt x="14" y="25"/>
                      <a:pt x="15" y="25"/>
                    </a:cubicBezTo>
                    <a:cubicBezTo>
                      <a:pt x="15" y="25"/>
                      <a:pt x="15" y="25"/>
                      <a:pt x="15" y="25"/>
                    </a:cubicBezTo>
                    <a:cubicBezTo>
                      <a:pt x="15" y="25"/>
                      <a:pt x="15" y="25"/>
                      <a:pt x="15" y="25"/>
                    </a:cubicBezTo>
                    <a:cubicBezTo>
                      <a:pt x="15" y="25"/>
                      <a:pt x="16" y="24"/>
                      <a:pt x="15" y="24"/>
                    </a:cubicBezTo>
                    <a:cubicBezTo>
                      <a:pt x="15" y="24"/>
                      <a:pt x="15" y="24"/>
                      <a:pt x="15" y="23"/>
                    </a:cubicBezTo>
                    <a:cubicBezTo>
                      <a:pt x="14" y="23"/>
                      <a:pt x="14" y="23"/>
                      <a:pt x="14" y="23"/>
                    </a:cubicBezTo>
                    <a:cubicBezTo>
                      <a:pt x="14" y="22"/>
                      <a:pt x="14" y="22"/>
                      <a:pt x="14" y="21"/>
                    </a:cubicBezTo>
                    <a:cubicBezTo>
                      <a:pt x="14" y="21"/>
                      <a:pt x="15" y="21"/>
                      <a:pt x="15" y="21"/>
                    </a:cubicBezTo>
                    <a:cubicBezTo>
                      <a:pt x="15" y="21"/>
                      <a:pt x="15" y="21"/>
                      <a:pt x="15" y="21"/>
                    </a:cubicBezTo>
                    <a:cubicBezTo>
                      <a:pt x="15" y="21"/>
                      <a:pt x="15" y="20"/>
                      <a:pt x="15" y="20"/>
                    </a:cubicBezTo>
                    <a:cubicBezTo>
                      <a:pt x="15" y="19"/>
                      <a:pt x="16" y="19"/>
                      <a:pt x="16" y="19"/>
                    </a:cubicBezTo>
                    <a:cubicBezTo>
                      <a:pt x="16" y="19"/>
                      <a:pt x="16" y="19"/>
                      <a:pt x="17" y="19"/>
                    </a:cubicBezTo>
                    <a:cubicBezTo>
                      <a:pt x="17" y="18"/>
                      <a:pt x="17" y="19"/>
                      <a:pt x="18" y="19"/>
                    </a:cubicBezTo>
                    <a:cubicBezTo>
                      <a:pt x="18" y="19"/>
                      <a:pt x="19" y="19"/>
                      <a:pt x="19" y="19"/>
                    </a:cubicBezTo>
                    <a:cubicBezTo>
                      <a:pt x="19" y="19"/>
                      <a:pt x="20" y="19"/>
                      <a:pt x="20" y="19"/>
                    </a:cubicBezTo>
                    <a:cubicBezTo>
                      <a:pt x="20" y="19"/>
                      <a:pt x="21" y="19"/>
                      <a:pt x="21" y="19"/>
                    </a:cubicBezTo>
                    <a:cubicBezTo>
                      <a:pt x="21" y="19"/>
                      <a:pt x="21" y="19"/>
                      <a:pt x="21" y="19"/>
                    </a:cubicBezTo>
                    <a:cubicBezTo>
                      <a:pt x="22" y="18"/>
                      <a:pt x="22" y="18"/>
                      <a:pt x="22" y="18"/>
                    </a:cubicBezTo>
                    <a:cubicBezTo>
                      <a:pt x="22" y="17"/>
                      <a:pt x="22" y="17"/>
                      <a:pt x="22" y="17"/>
                    </a:cubicBezTo>
                    <a:cubicBezTo>
                      <a:pt x="22" y="16"/>
                      <a:pt x="22" y="16"/>
                      <a:pt x="22" y="16"/>
                    </a:cubicBezTo>
                    <a:cubicBezTo>
                      <a:pt x="21" y="15"/>
                      <a:pt x="22" y="15"/>
                      <a:pt x="21" y="15"/>
                    </a:cubicBezTo>
                    <a:cubicBezTo>
                      <a:pt x="21" y="14"/>
                      <a:pt x="21" y="14"/>
                      <a:pt x="21" y="14"/>
                    </a:cubicBezTo>
                    <a:cubicBezTo>
                      <a:pt x="20" y="14"/>
                      <a:pt x="20" y="14"/>
                      <a:pt x="20" y="13"/>
                    </a:cubicBezTo>
                    <a:cubicBezTo>
                      <a:pt x="19" y="13"/>
                      <a:pt x="19" y="12"/>
                      <a:pt x="19" y="12"/>
                    </a:cubicBezTo>
                    <a:cubicBezTo>
                      <a:pt x="19" y="11"/>
                      <a:pt x="19" y="11"/>
                      <a:pt x="19" y="11"/>
                    </a:cubicBezTo>
                    <a:cubicBezTo>
                      <a:pt x="19" y="10"/>
                      <a:pt x="19" y="10"/>
                      <a:pt x="18" y="10"/>
                    </a:cubicBezTo>
                    <a:cubicBezTo>
                      <a:pt x="18" y="9"/>
                      <a:pt x="18" y="9"/>
                      <a:pt x="17" y="9"/>
                    </a:cubicBezTo>
                    <a:cubicBezTo>
                      <a:pt x="17" y="9"/>
                      <a:pt x="17" y="8"/>
                      <a:pt x="17" y="8"/>
                    </a:cubicBezTo>
                    <a:cubicBezTo>
                      <a:pt x="17" y="8"/>
                      <a:pt x="17" y="8"/>
                      <a:pt x="16" y="8"/>
                    </a:cubicBezTo>
                    <a:cubicBezTo>
                      <a:pt x="16" y="8"/>
                      <a:pt x="16" y="8"/>
                      <a:pt x="15" y="8"/>
                    </a:cubicBezTo>
                    <a:cubicBezTo>
                      <a:pt x="15" y="8"/>
                      <a:pt x="14" y="8"/>
                      <a:pt x="14" y="8"/>
                    </a:cubicBezTo>
                    <a:cubicBezTo>
                      <a:pt x="14" y="8"/>
                      <a:pt x="14" y="9"/>
                      <a:pt x="14" y="9"/>
                    </a:cubicBezTo>
                    <a:cubicBezTo>
                      <a:pt x="14" y="9"/>
                      <a:pt x="13" y="8"/>
                      <a:pt x="13" y="8"/>
                    </a:cubicBezTo>
                    <a:cubicBezTo>
                      <a:pt x="13" y="8"/>
                      <a:pt x="12" y="8"/>
                      <a:pt x="12" y="8"/>
                    </a:cubicBezTo>
                    <a:cubicBezTo>
                      <a:pt x="12" y="8"/>
                      <a:pt x="12" y="8"/>
                      <a:pt x="11" y="8"/>
                    </a:cubicBezTo>
                    <a:cubicBezTo>
                      <a:pt x="11" y="8"/>
                      <a:pt x="11" y="8"/>
                      <a:pt x="10" y="8"/>
                    </a:cubicBezTo>
                    <a:cubicBezTo>
                      <a:pt x="10" y="9"/>
                      <a:pt x="10" y="9"/>
                      <a:pt x="10" y="9"/>
                    </a:cubicBezTo>
                    <a:cubicBezTo>
                      <a:pt x="9" y="9"/>
                      <a:pt x="9" y="9"/>
                      <a:pt x="9" y="9"/>
                    </a:cubicBezTo>
                    <a:cubicBezTo>
                      <a:pt x="9" y="9"/>
                      <a:pt x="9" y="9"/>
                      <a:pt x="9" y="8"/>
                    </a:cubicBezTo>
                    <a:cubicBezTo>
                      <a:pt x="9" y="8"/>
                      <a:pt x="9" y="8"/>
                      <a:pt x="9" y="7"/>
                    </a:cubicBezTo>
                    <a:cubicBezTo>
                      <a:pt x="9" y="7"/>
                      <a:pt x="10" y="7"/>
                      <a:pt x="9" y="7"/>
                    </a:cubicBezTo>
                    <a:cubicBezTo>
                      <a:pt x="9" y="6"/>
                      <a:pt x="9" y="6"/>
                      <a:pt x="9" y="6"/>
                    </a:cubicBezTo>
                    <a:cubicBezTo>
                      <a:pt x="8" y="5"/>
                      <a:pt x="8" y="5"/>
                      <a:pt x="8" y="5"/>
                    </a:cubicBezTo>
                    <a:cubicBezTo>
                      <a:pt x="8" y="5"/>
                      <a:pt x="8" y="4"/>
                      <a:pt x="8" y="4"/>
                    </a:cubicBezTo>
                    <a:cubicBezTo>
                      <a:pt x="8" y="4"/>
                      <a:pt x="8" y="3"/>
                      <a:pt x="8" y="3"/>
                    </a:cubicBezTo>
                    <a:cubicBezTo>
                      <a:pt x="7" y="3"/>
                      <a:pt x="7" y="3"/>
                      <a:pt x="7" y="2"/>
                    </a:cubicBezTo>
                    <a:cubicBezTo>
                      <a:pt x="7" y="2"/>
                      <a:pt x="7" y="2"/>
                      <a:pt x="7" y="1"/>
                    </a:cubicBezTo>
                    <a:cubicBezTo>
                      <a:pt x="7" y="1"/>
                      <a:pt x="7" y="0"/>
                      <a:pt x="7" y="0"/>
                    </a:cubicBezTo>
                    <a:cubicBezTo>
                      <a:pt x="7" y="0"/>
                      <a:pt x="7" y="0"/>
                      <a:pt x="7" y="0"/>
                    </a:cubicBezTo>
                    <a:cubicBezTo>
                      <a:pt x="7" y="0"/>
                      <a:pt x="7" y="0"/>
                      <a:pt x="6" y="0"/>
                    </a:cubicBezTo>
                    <a:cubicBezTo>
                      <a:pt x="6" y="1"/>
                      <a:pt x="6" y="1"/>
                      <a:pt x="5" y="1"/>
                    </a:cubicBezTo>
                    <a:cubicBezTo>
                      <a:pt x="5" y="2"/>
                      <a:pt x="5" y="2"/>
                      <a:pt x="4" y="2"/>
                    </a:cubicBezTo>
                    <a:cubicBezTo>
                      <a:pt x="4" y="2"/>
                      <a:pt x="4" y="3"/>
                      <a:pt x="3" y="3"/>
                    </a:cubicBezTo>
                    <a:cubicBezTo>
                      <a:pt x="3" y="3"/>
                      <a:pt x="3" y="3"/>
                      <a:pt x="3" y="3"/>
                    </a:cubicBezTo>
                    <a:cubicBezTo>
                      <a:pt x="2" y="3"/>
                      <a:pt x="2" y="3"/>
                      <a:pt x="1" y="3"/>
                    </a:cubicBezTo>
                    <a:cubicBezTo>
                      <a:pt x="1" y="3"/>
                      <a:pt x="1" y="4"/>
                      <a:pt x="1" y="4"/>
                    </a:cubicBezTo>
                    <a:cubicBezTo>
                      <a:pt x="1" y="5"/>
                      <a:pt x="1" y="5"/>
                      <a:pt x="1" y="5"/>
                    </a:cubicBezTo>
                    <a:cubicBezTo>
                      <a:pt x="1" y="6"/>
                      <a:pt x="1" y="6"/>
                      <a:pt x="1" y="6"/>
                    </a:cubicBezTo>
                    <a:cubicBezTo>
                      <a:pt x="1" y="6"/>
                      <a:pt x="1" y="6"/>
                      <a:pt x="0" y="7"/>
                    </a:cubicBezTo>
                    <a:cubicBezTo>
                      <a:pt x="0" y="7"/>
                      <a:pt x="0" y="7"/>
                      <a:pt x="1" y="8"/>
                    </a:cubicBezTo>
                    <a:cubicBezTo>
                      <a:pt x="1" y="8"/>
                      <a:pt x="1" y="8"/>
                      <a:pt x="1" y="9"/>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0" name="Freeform 487"/>
              <p:cNvSpPr>
                <a:spLocks/>
              </p:cNvSpPr>
              <p:nvPr/>
            </p:nvSpPr>
            <p:spPr bwMode="auto">
              <a:xfrm>
                <a:off x="7832726" y="2935289"/>
                <a:ext cx="20638" cy="22225"/>
              </a:xfrm>
              <a:custGeom>
                <a:avLst/>
                <a:gdLst>
                  <a:gd name="T0" fmla="*/ 2 w 2"/>
                  <a:gd name="T1" fmla="*/ 1 h 2"/>
                  <a:gd name="T2" fmla="*/ 1 w 2"/>
                  <a:gd name="T3" fmla="*/ 1 h 2"/>
                  <a:gd name="T4" fmla="*/ 1 w 2"/>
                  <a:gd name="T5" fmla="*/ 1 h 2"/>
                  <a:gd name="T6" fmla="*/ 1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1"/>
                      <a:pt x="2" y="1"/>
                      <a:pt x="1" y="1"/>
                    </a:cubicBezTo>
                    <a:cubicBezTo>
                      <a:pt x="1" y="0"/>
                      <a:pt x="1" y="0"/>
                      <a:pt x="1" y="1"/>
                    </a:cubicBezTo>
                    <a:cubicBezTo>
                      <a:pt x="0" y="1"/>
                      <a:pt x="0" y="1"/>
                      <a:pt x="1" y="1"/>
                    </a:cubicBezTo>
                    <a:cubicBezTo>
                      <a:pt x="1" y="2"/>
                      <a:pt x="2" y="2"/>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1" name="Freeform 488"/>
              <p:cNvSpPr>
                <a:spLocks/>
              </p:cNvSpPr>
              <p:nvPr/>
            </p:nvSpPr>
            <p:spPr bwMode="auto">
              <a:xfrm>
                <a:off x="8716964" y="3562351"/>
                <a:ext cx="22225" cy="31750"/>
              </a:xfrm>
              <a:custGeom>
                <a:avLst/>
                <a:gdLst>
                  <a:gd name="T0" fmla="*/ 2 w 2"/>
                  <a:gd name="T1" fmla="*/ 2 h 3"/>
                  <a:gd name="T2" fmla="*/ 2 w 2"/>
                  <a:gd name="T3" fmla="*/ 1 h 3"/>
                  <a:gd name="T4" fmla="*/ 2 w 2"/>
                  <a:gd name="T5" fmla="*/ 0 h 3"/>
                  <a:gd name="T6" fmla="*/ 1 w 2"/>
                  <a:gd name="T7" fmla="*/ 0 h 3"/>
                  <a:gd name="T8" fmla="*/ 0 w 2"/>
                  <a:gd name="T9" fmla="*/ 1 h 3"/>
                  <a:gd name="T10" fmla="*/ 0 w 2"/>
                  <a:gd name="T11" fmla="*/ 2 h 3"/>
                  <a:gd name="T12" fmla="*/ 2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2"/>
                    </a:moveTo>
                    <a:cubicBezTo>
                      <a:pt x="2" y="1"/>
                      <a:pt x="2" y="1"/>
                      <a:pt x="2" y="1"/>
                    </a:cubicBezTo>
                    <a:cubicBezTo>
                      <a:pt x="2" y="0"/>
                      <a:pt x="2" y="0"/>
                      <a:pt x="2" y="0"/>
                    </a:cubicBezTo>
                    <a:cubicBezTo>
                      <a:pt x="2" y="0"/>
                      <a:pt x="1" y="0"/>
                      <a:pt x="1" y="0"/>
                    </a:cubicBezTo>
                    <a:cubicBezTo>
                      <a:pt x="0" y="0"/>
                      <a:pt x="0" y="0"/>
                      <a:pt x="0" y="1"/>
                    </a:cubicBezTo>
                    <a:cubicBezTo>
                      <a:pt x="0" y="1"/>
                      <a:pt x="0" y="2"/>
                      <a:pt x="0" y="2"/>
                    </a:cubicBezTo>
                    <a:cubicBezTo>
                      <a:pt x="1" y="3"/>
                      <a:pt x="1" y="2"/>
                      <a:pt x="2"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2" name="Freeform 489"/>
              <p:cNvSpPr>
                <a:spLocks/>
              </p:cNvSpPr>
              <p:nvPr/>
            </p:nvSpPr>
            <p:spPr bwMode="auto">
              <a:xfrm>
                <a:off x="8728076" y="3594101"/>
                <a:ext cx="11113" cy="11113"/>
              </a:xfrm>
              <a:custGeom>
                <a:avLst/>
                <a:gdLst>
                  <a:gd name="T0" fmla="*/ 1 w 1"/>
                  <a:gd name="T1" fmla="*/ 0 h 1"/>
                  <a:gd name="T2" fmla="*/ 0 w 1"/>
                  <a:gd name="T3" fmla="*/ 1 h 1"/>
                  <a:gd name="T4" fmla="*/ 1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1"/>
                    </a:cubicBezTo>
                    <a:cubicBezTo>
                      <a:pt x="0" y="1"/>
                      <a:pt x="1" y="1"/>
                      <a:pt x="1" y="0"/>
                    </a:cubicBezTo>
                    <a:cubicBezTo>
                      <a:pt x="1" y="0"/>
                      <a:pt x="1" y="0"/>
                      <a:pt x="1"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3" name="Freeform 490"/>
              <p:cNvSpPr>
                <a:spLocks/>
              </p:cNvSpPr>
              <p:nvPr/>
            </p:nvSpPr>
            <p:spPr bwMode="auto">
              <a:xfrm>
                <a:off x="8739189" y="3605214"/>
                <a:ext cx="11113" cy="11113"/>
              </a:xfrm>
              <a:custGeom>
                <a:avLst/>
                <a:gdLst>
                  <a:gd name="T0" fmla="*/ 0 w 1"/>
                  <a:gd name="T1" fmla="*/ 1 h 1"/>
                  <a:gd name="T2" fmla="*/ 1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1" y="1"/>
                    </a:cubicBezTo>
                    <a:cubicBezTo>
                      <a:pt x="1" y="0"/>
                      <a:pt x="1" y="0"/>
                      <a:pt x="1" y="0"/>
                    </a:cubicBezTo>
                    <a:cubicBezTo>
                      <a:pt x="1" y="0"/>
                      <a:pt x="1" y="0"/>
                      <a:pt x="0" y="0"/>
                    </a:cubicBezTo>
                    <a:cubicBezTo>
                      <a:pt x="0" y="0"/>
                      <a:pt x="0" y="0"/>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4" name="Freeform 491"/>
              <p:cNvSpPr>
                <a:spLocks/>
              </p:cNvSpPr>
              <p:nvPr/>
            </p:nvSpPr>
            <p:spPr bwMode="auto">
              <a:xfrm>
                <a:off x="8577264" y="4178301"/>
                <a:ext cx="182563" cy="215900"/>
              </a:xfrm>
              <a:custGeom>
                <a:avLst/>
                <a:gdLst>
                  <a:gd name="T0" fmla="*/ 15 w 17"/>
                  <a:gd name="T1" fmla="*/ 7 h 20"/>
                  <a:gd name="T2" fmla="*/ 15 w 17"/>
                  <a:gd name="T3" fmla="*/ 8 h 20"/>
                  <a:gd name="T4" fmla="*/ 13 w 17"/>
                  <a:gd name="T5" fmla="*/ 8 h 20"/>
                  <a:gd name="T6" fmla="*/ 12 w 17"/>
                  <a:gd name="T7" fmla="*/ 8 h 20"/>
                  <a:gd name="T8" fmla="*/ 12 w 17"/>
                  <a:gd name="T9" fmla="*/ 7 h 20"/>
                  <a:gd name="T10" fmla="*/ 12 w 17"/>
                  <a:gd name="T11" fmla="*/ 7 h 20"/>
                  <a:gd name="T12" fmla="*/ 12 w 17"/>
                  <a:gd name="T13" fmla="*/ 5 h 20"/>
                  <a:gd name="T14" fmla="*/ 12 w 17"/>
                  <a:gd name="T15" fmla="*/ 5 h 20"/>
                  <a:gd name="T16" fmla="*/ 11 w 17"/>
                  <a:gd name="T17" fmla="*/ 6 h 20"/>
                  <a:gd name="T18" fmla="*/ 10 w 17"/>
                  <a:gd name="T19" fmla="*/ 6 h 20"/>
                  <a:gd name="T20" fmla="*/ 10 w 17"/>
                  <a:gd name="T21" fmla="*/ 5 h 20"/>
                  <a:gd name="T22" fmla="*/ 11 w 17"/>
                  <a:gd name="T23" fmla="*/ 5 h 20"/>
                  <a:gd name="T24" fmla="*/ 11 w 17"/>
                  <a:gd name="T25" fmla="*/ 4 h 20"/>
                  <a:gd name="T26" fmla="*/ 11 w 17"/>
                  <a:gd name="T27" fmla="*/ 3 h 20"/>
                  <a:gd name="T28" fmla="*/ 11 w 17"/>
                  <a:gd name="T29" fmla="*/ 2 h 20"/>
                  <a:gd name="T30" fmla="*/ 11 w 17"/>
                  <a:gd name="T31" fmla="*/ 2 h 20"/>
                  <a:gd name="T32" fmla="*/ 10 w 17"/>
                  <a:gd name="T33" fmla="*/ 1 h 20"/>
                  <a:gd name="T34" fmla="*/ 10 w 17"/>
                  <a:gd name="T35" fmla="*/ 1 h 20"/>
                  <a:gd name="T36" fmla="*/ 9 w 17"/>
                  <a:gd name="T37" fmla="*/ 1 h 20"/>
                  <a:gd name="T38" fmla="*/ 8 w 17"/>
                  <a:gd name="T39" fmla="*/ 1 h 20"/>
                  <a:gd name="T40" fmla="*/ 8 w 17"/>
                  <a:gd name="T41" fmla="*/ 2 h 20"/>
                  <a:gd name="T42" fmla="*/ 8 w 17"/>
                  <a:gd name="T43" fmla="*/ 3 h 20"/>
                  <a:gd name="T44" fmla="*/ 9 w 17"/>
                  <a:gd name="T45" fmla="*/ 4 h 20"/>
                  <a:gd name="T46" fmla="*/ 8 w 17"/>
                  <a:gd name="T47" fmla="*/ 5 h 20"/>
                  <a:gd name="T48" fmla="*/ 8 w 17"/>
                  <a:gd name="T49" fmla="*/ 6 h 20"/>
                  <a:gd name="T50" fmla="*/ 8 w 17"/>
                  <a:gd name="T51" fmla="*/ 7 h 20"/>
                  <a:gd name="T52" fmla="*/ 8 w 17"/>
                  <a:gd name="T53" fmla="*/ 8 h 20"/>
                  <a:gd name="T54" fmla="*/ 7 w 17"/>
                  <a:gd name="T55" fmla="*/ 9 h 20"/>
                  <a:gd name="T56" fmla="*/ 6 w 17"/>
                  <a:gd name="T57" fmla="*/ 10 h 20"/>
                  <a:gd name="T58" fmla="*/ 5 w 17"/>
                  <a:gd name="T59" fmla="*/ 11 h 20"/>
                  <a:gd name="T60" fmla="*/ 3 w 17"/>
                  <a:gd name="T61" fmla="*/ 12 h 20"/>
                  <a:gd name="T62" fmla="*/ 2 w 17"/>
                  <a:gd name="T63" fmla="*/ 13 h 20"/>
                  <a:gd name="T64" fmla="*/ 2 w 17"/>
                  <a:gd name="T65" fmla="*/ 14 h 20"/>
                  <a:gd name="T66" fmla="*/ 3 w 17"/>
                  <a:gd name="T67" fmla="*/ 15 h 20"/>
                  <a:gd name="T68" fmla="*/ 3 w 17"/>
                  <a:gd name="T69" fmla="*/ 16 h 20"/>
                  <a:gd name="T70" fmla="*/ 3 w 17"/>
                  <a:gd name="T71" fmla="*/ 16 h 20"/>
                  <a:gd name="T72" fmla="*/ 3 w 17"/>
                  <a:gd name="T73" fmla="*/ 17 h 20"/>
                  <a:gd name="T74" fmla="*/ 2 w 17"/>
                  <a:gd name="T75" fmla="*/ 18 h 20"/>
                  <a:gd name="T76" fmla="*/ 1 w 17"/>
                  <a:gd name="T77" fmla="*/ 18 h 20"/>
                  <a:gd name="T78" fmla="*/ 1 w 17"/>
                  <a:gd name="T79" fmla="*/ 19 h 20"/>
                  <a:gd name="T80" fmla="*/ 2 w 17"/>
                  <a:gd name="T81" fmla="*/ 19 h 20"/>
                  <a:gd name="T82" fmla="*/ 4 w 17"/>
                  <a:gd name="T83" fmla="*/ 19 h 20"/>
                  <a:gd name="T84" fmla="*/ 5 w 17"/>
                  <a:gd name="T85" fmla="*/ 18 h 20"/>
                  <a:gd name="T86" fmla="*/ 6 w 17"/>
                  <a:gd name="T87" fmla="*/ 17 h 20"/>
                  <a:gd name="T88" fmla="*/ 6 w 17"/>
                  <a:gd name="T89" fmla="*/ 17 h 20"/>
                  <a:gd name="T90" fmla="*/ 7 w 17"/>
                  <a:gd name="T91" fmla="*/ 17 h 20"/>
                  <a:gd name="T92" fmla="*/ 8 w 17"/>
                  <a:gd name="T93" fmla="*/ 16 h 20"/>
                  <a:gd name="T94" fmla="*/ 8 w 17"/>
                  <a:gd name="T95" fmla="*/ 15 h 20"/>
                  <a:gd name="T96" fmla="*/ 9 w 17"/>
                  <a:gd name="T97" fmla="*/ 15 h 20"/>
                  <a:gd name="T98" fmla="*/ 10 w 17"/>
                  <a:gd name="T99" fmla="*/ 14 h 20"/>
                  <a:gd name="T100" fmla="*/ 10 w 17"/>
                  <a:gd name="T101" fmla="*/ 13 h 20"/>
                  <a:gd name="T102" fmla="*/ 12 w 17"/>
                  <a:gd name="T103" fmla="*/ 13 h 20"/>
                  <a:gd name="T104" fmla="*/ 13 w 17"/>
                  <a:gd name="T105" fmla="*/ 13 h 20"/>
                  <a:gd name="T106" fmla="*/ 14 w 17"/>
                  <a:gd name="T107" fmla="*/ 12 h 20"/>
                  <a:gd name="T108" fmla="*/ 14 w 17"/>
                  <a:gd name="T109" fmla="*/ 11 h 20"/>
                  <a:gd name="T110" fmla="*/ 15 w 17"/>
                  <a:gd name="T111" fmla="*/ 11 h 20"/>
                  <a:gd name="T112" fmla="*/ 16 w 17"/>
                  <a:gd name="T113" fmla="*/ 10 h 20"/>
                  <a:gd name="T114" fmla="*/ 16 w 17"/>
                  <a:gd name="T115" fmla="*/ 9 h 20"/>
                  <a:gd name="T116" fmla="*/ 16 w 17"/>
                  <a:gd name="T117" fmla="*/ 8 h 20"/>
                  <a:gd name="T118" fmla="*/ 16 w 17"/>
                  <a:gd name="T119" fmla="*/ 7 h 20"/>
                  <a:gd name="T120" fmla="*/ 15 w 17"/>
                  <a:gd name="T121" fmla="*/ 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 h="20">
                    <a:moveTo>
                      <a:pt x="15" y="7"/>
                    </a:moveTo>
                    <a:cubicBezTo>
                      <a:pt x="15" y="8"/>
                      <a:pt x="15" y="8"/>
                      <a:pt x="15" y="8"/>
                    </a:cubicBezTo>
                    <a:cubicBezTo>
                      <a:pt x="14" y="8"/>
                      <a:pt x="14" y="8"/>
                      <a:pt x="13" y="8"/>
                    </a:cubicBezTo>
                    <a:cubicBezTo>
                      <a:pt x="13" y="8"/>
                      <a:pt x="13" y="9"/>
                      <a:pt x="12" y="8"/>
                    </a:cubicBezTo>
                    <a:cubicBezTo>
                      <a:pt x="12" y="8"/>
                      <a:pt x="12" y="8"/>
                      <a:pt x="12" y="7"/>
                    </a:cubicBezTo>
                    <a:cubicBezTo>
                      <a:pt x="12" y="7"/>
                      <a:pt x="12" y="7"/>
                      <a:pt x="12" y="7"/>
                    </a:cubicBezTo>
                    <a:cubicBezTo>
                      <a:pt x="13" y="6"/>
                      <a:pt x="13" y="6"/>
                      <a:pt x="12" y="5"/>
                    </a:cubicBezTo>
                    <a:cubicBezTo>
                      <a:pt x="12" y="5"/>
                      <a:pt x="12" y="5"/>
                      <a:pt x="12" y="5"/>
                    </a:cubicBezTo>
                    <a:cubicBezTo>
                      <a:pt x="11" y="5"/>
                      <a:pt x="11" y="5"/>
                      <a:pt x="11" y="6"/>
                    </a:cubicBezTo>
                    <a:cubicBezTo>
                      <a:pt x="11" y="6"/>
                      <a:pt x="10" y="7"/>
                      <a:pt x="10" y="6"/>
                    </a:cubicBezTo>
                    <a:cubicBezTo>
                      <a:pt x="10" y="6"/>
                      <a:pt x="10" y="6"/>
                      <a:pt x="10" y="5"/>
                    </a:cubicBezTo>
                    <a:cubicBezTo>
                      <a:pt x="10" y="5"/>
                      <a:pt x="11" y="5"/>
                      <a:pt x="11" y="5"/>
                    </a:cubicBezTo>
                    <a:cubicBezTo>
                      <a:pt x="11" y="5"/>
                      <a:pt x="11" y="4"/>
                      <a:pt x="11" y="4"/>
                    </a:cubicBezTo>
                    <a:cubicBezTo>
                      <a:pt x="11" y="4"/>
                      <a:pt x="11" y="3"/>
                      <a:pt x="11" y="3"/>
                    </a:cubicBezTo>
                    <a:cubicBezTo>
                      <a:pt x="11" y="3"/>
                      <a:pt x="11" y="3"/>
                      <a:pt x="11" y="2"/>
                    </a:cubicBezTo>
                    <a:cubicBezTo>
                      <a:pt x="11" y="2"/>
                      <a:pt x="11" y="2"/>
                      <a:pt x="11" y="2"/>
                    </a:cubicBezTo>
                    <a:cubicBezTo>
                      <a:pt x="11" y="1"/>
                      <a:pt x="11" y="1"/>
                      <a:pt x="10" y="1"/>
                    </a:cubicBezTo>
                    <a:cubicBezTo>
                      <a:pt x="10" y="1"/>
                      <a:pt x="10" y="1"/>
                      <a:pt x="10" y="1"/>
                    </a:cubicBezTo>
                    <a:cubicBezTo>
                      <a:pt x="9" y="0"/>
                      <a:pt x="9" y="0"/>
                      <a:pt x="9" y="1"/>
                    </a:cubicBezTo>
                    <a:cubicBezTo>
                      <a:pt x="9" y="1"/>
                      <a:pt x="8" y="1"/>
                      <a:pt x="8" y="1"/>
                    </a:cubicBezTo>
                    <a:cubicBezTo>
                      <a:pt x="8" y="2"/>
                      <a:pt x="8" y="2"/>
                      <a:pt x="8" y="2"/>
                    </a:cubicBezTo>
                    <a:cubicBezTo>
                      <a:pt x="8" y="3"/>
                      <a:pt x="7" y="3"/>
                      <a:pt x="8" y="3"/>
                    </a:cubicBezTo>
                    <a:cubicBezTo>
                      <a:pt x="8" y="4"/>
                      <a:pt x="9" y="3"/>
                      <a:pt x="9" y="4"/>
                    </a:cubicBezTo>
                    <a:cubicBezTo>
                      <a:pt x="9" y="4"/>
                      <a:pt x="8" y="4"/>
                      <a:pt x="8" y="5"/>
                    </a:cubicBezTo>
                    <a:cubicBezTo>
                      <a:pt x="8" y="5"/>
                      <a:pt x="8" y="5"/>
                      <a:pt x="8" y="6"/>
                    </a:cubicBezTo>
                    <a:cubicBezTo>
                      <a:pt x="8" y="6"/>
                      <a:pt x="8" y="6"/>
                      <a:pt x="8" y="7"/>
                    </a:cubicBezTo>
                    <a:cubicBezTo>
                      <a:pt x="8" y="7"/>
                      <a:pt x="8" y="8"/>
                      <a:pt x="8" y="8"/>
                    </a:cubicBezTo>
                    <a:cubicBezTo>
                      <a:pt x="8" y="9"/>
                      <a:pt x="7" y="9"/>
                      <a:pt x="7" y="9"/>
                    </a:cubicBezTo>
                    <a:cubicBezTo>
                      <a:pt x="7" y="10"/>
                      <a:pt x="7" y="10"/>
                      <a:pt x="6" y="10"/>
                    </a:cubicBezTo>
                    <a:cubicBezTo>
                      <a:pt x="6" y="11"/>
                      <a:pt x="6" y="11"/>
                      <a:pt x="5" y="11"/>
                    </a:cubicBezTo>
                    <a:cubicBezTo>
                      <a:pt x="5" y="12"/>
                      <a:pt x="4" y="12"/>
                      <a:pt x="3" y="12"/>
                    </a:cubicBezTo>
                    <a:cubicBezTo>
                      <a:pt x="3" y="12"/>
                      <a:pt x="3" y="13"/>
                      <a:pt x="2" y="13"/>
                    </a:cubicBezTo>
                    <a:cubicBezTo>
                      <a:pt x="2" y="13"/>
                      <a:pt x="2" y="14"/>
                      <a:pt x="2" y="14"/>
                    </a:cubicBezTo>
                    <a:cubicBezTo>
                      <a:pt x="2" y="14"/>
                      <a:pt x="2" y="14"/>
                      <a:pt x="3" y="15"/>
                    </a:cubicBezTo>
                    <a:cubicBezTo>
                      <a:pt x="3" y="15"/>
                      <a:pt x="3" y="15"/>
                      <a:pt x="3" y="16"/>
                    </a:cubicBezTo>
                    <a:cubicBezTo>
                      <a:pt x="3" y="16"/>
                      <a:pt x="3" y="16"/>
                      <a:pt x="3" y="16"/>
                    </a:cubicBezTo>
                    <a:cubicBezTo>
                      <a:pt x="3" y="17"/>
                      <a:pt x="3" y="17"/>
                      <a:pt x="3" y="17"/>
                    </a:cubicBezTo>
                    <a:cubicBezTo>
                      <a:pt x="2" y="17"/>
                      <a:pt x="2" y="17"/>
                      <a:pt x="2" y="18"/>
                    </a:cubicBezTo>
                    <a:cubicBezTo>
                      <a:pt x="1" y="18"/>
                      <a:pt x="1" y="18"/>
                      <a:pt x="1" y="18"/>
                    </a:cubicBezTo>
                    <a:cubicBezTo>
                      <a:pt x="0" y="19"/>
                      <a:pt x="0" y="19"/>
                      <a:pt x="1" y="19"/>
                    </a:cubicBezTo>
                    <a:cubicBezTo>
                      <a:pt x="1" y="20"/>
                      <a:pt x="2" y="19"/>
                      <a:pt x="2" y="19"/>
                    </a:cubicBezTo>
                    <a:cubicBezTo>
                      <a:pt x="3" y="19"/>
                      <a:pt x="3" y="19"/>
                      <a:pt x="4" y="19"/>
                    </a:cubicBezTo>
                    <a:cubicBezTo>
                      <a:pt x="4" y="19"/>
                      <a:pt x="4" y="18"/>
                      <a:pt x="5" y="18"/>
                    </a:cubicBezTo>
                    <a:cubicBezTo>
                      <a:pt x="5" y="18"/>
                      <a:pt x="5" y="18"/>
                      <a:pt x="6" y="17"/>
                    </a:cubicBezTo>
                    <a:cubicBezTo>
                      <a:pt x="6" y="17"/>
                      <a:pt x="6" y="17"/>
                      <a:pt x="6" y="17"/>
                    </a:cubicBezTo>
                    <a:cubicBezTo>
                      <a:pt x="7" y="16"/>
                      <a:pt x="7" y="17"/>
                      <a:pt x="7" y="17"/>
                    </a:cubicBezTo>
                    <a:cubicBezTo>
                      <a:pt x="8" y="16"/>
                      <a:pt x="8" y="16"/>
                      <a:pt x="8" y="16"/>
                    </a:cubicBezTo>
                    <a:cubicBezTo>
                      <a:pt x="8" y="16"/>
                      <a:pt x="8" y="16"/>
                      <a:pt x="8" y="15"/>
                    </a:cubicBezTo>
                    <a:cubicBezTo>
                      <a:pt x="8" y="15"/>
                      <a:pt x="8" y="15"/>
                      <a:pt x="9" y="15"/>
                    </a:cubicBezTo>
                    <a:cubicBezTo>
                      <a:pt x="9" y="14"/>
                      <a:pt x="9" y="14"/>
                      <a:pt x="10" y="14"/>
                    </a:cubicBezTo>
                    <a:cubicBezTo>
                      <a:pt x="10" y="13"/>
                      <a:pt x="10" y="13"/>
                      <a:pt x="10" y="13"/>
                    </a:cubicBezTo>
                    <a:cubicBezTo>
                      <a:pt x="11" y="12"/>
                      <a:pt x="11" y="13"/>
                      <a:pt x="12" y="13"/>
                    </a:cubicBezTo>
                    <a:cubicBezTo>
                      <a:pt x="12" y="12"/>
                      <a:pt x="13" y="13"/>
                      <a:pt x="13" y="13"/>
                    </a:cubicBezTo>
                    <a:cubicBezTo>
                      <a:pt x="13" y="12"/>
                      <a:pt x="14" y="12"/>
                      <a:pt x="14" y="12"/>
                    </a:cubicBezTo>
                    <a:cubicBezTo>
                      <a:pt x="14" y="12"/>
                      <a:pt x="14" y="11"/>
                      <a:pt x="14" y="11"/>
                    </a:cubicBezTo>
                    <a:cubicBezTo>
                      <a:pt x="15" y="11"/>
                      <a:pt x="15" y="11"/>
                      <a:pt x="15" y="11"/>
                    </a:cubicBezTo>
                    <a:cubicBezTo>
                      <a:pt x="16" y="10"/>
                      <a:pt x="15" y="10"/>
                      <a:pt x="16" y="10"/>
                    </a:cubicBezTo>
                    <a:cubicBezTo>
                      <a:pt x="16" y="9"/>
                      <a:pt x="16" y="9"/>
                      <a:pt x="16" y="9"/>
                    </a:cubicBezTo>
                    <a:cubicBezTo>
                      <a:pt x="16" y="9"/>
                      <a:pt x="16" y="9"/>
                      <a:pt x="16" y="8"/>
                    </a:cubicBezTo>
                    <a:cubicBezTo>
                      <a:pt x="16" y="8"/>
                      <a:pt x="17" y="8"/>
                      <a:pt x="16" y="7"/>
                    </a:cubicBezTo>
                    <a:cubicBezTo>
                      <a:pt x="16" y="7"/>
                      <a:pt x="16" y="7"/>
                      <a:pt x="15" y="7"/>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5" name="Freeform 492"/>
              <p:cNvSpPr>
                <a:spLocks/>
              </p:cNvSpPr>
              <p:nvPr/>
            </p:nvSpPr>
            <p:spPr bwMode="auto">
              <a:xfrm>
                <a:off x="8242301" y="4546601"/>
                <a:ext cx="31750" cy="20638"/>
              </a:xfrm>
              <a:custGeom>
                <a:avLst/>
                <a:gdLst>
                  <a:gd name="T0" fmla="*/ 1 w 3"/>
                  <a:gd name="T1" fmla="*/ 2 h 2"/>
                  <a:gd name="T2" fmla="*/ 2 w 3"/>
                  <a:gd name="T3" fmla="*/ 1 h 2"/>
                  <a:gd name="T4" fmla="*/ 3 w 3"/>
                  <a:gd name="T5" fmla="*/ 1 h 2"/>
                  <a:gd name="T6" fmla="*/ 3 w 3"/>
                  <a:gd name="T7" fmla="*/ 0 h 2"/>
                  <a:gd name="T8" fmla="*/ 2 w 3"/>
                  <a:gd name="T9" fmla="*/ 0 h 2"/>
                  <a:gd name="T10" fmla="*/ 1 w 3"/>
                  <a:gd name="T11" fmla="*/ 1 h 2"/>
                  <a:gd name="T12" fmla="*/ 0 w 3"/>
                  <a:gd name="T13" fmla="*/ 1 h 2"/>
                  <a:gd name="T14" fmla="*/ 1 w 3"/>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1" y="2"/>
                    </a:moveTo>
                    <a:cubicBezTo>
                      <a:pt x="1" y="2"/>
                      <a:pt x="2" y="1"/>
                      <a:pt x="2" y="1"/>
                    </a:cubicBezTo>
                    <a:cubicBezTo>
                      <a:pt x="2" y="1"/>
                      <a:pt x="3" y="1"/>
                      <a:pt x="3" y="1"/>
                    </a:cubicBezTo>
                    <a:cubicBezTo>
                      <a:pt x="3" y="0"/>
                      <a:pt x="3" y="0"/>
                      <a:pt x="3" y="0"/>
                    </a:cubicBezTo>
                    <a:cubicBezTo>
                      <a:pt x="2" y="0"/>
                      <a:pt x="2" y="0"/>
                      <a:pt x="2" y="0"/>
                    </a:cubicBezTo>
                    <a:cubicBezTo>
                      <a:pt x="1" y="0"/>
                      <a:pt x="1" y="0"/>
                      <a:pt x="1" y="1"/>
                    </a:cubicBezTo>
                    <a:cubicBezTo>
                      <a:pt x="1" y="1"/>
                      <a:pt x="0" y="1"/>
                      <a:pt x="0" y="1"/>
                    </a:cubicBezTo>
                    <a:cubicBezTo>
                      <a:pt x="0" y="1"/>
                      <a:pt x="1" y="1"/>
                      <a:pt x="1"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6" name="Freeform 493"/>
              <p:cNvSpPr>
                <a:spLocks/>
              </p:cNvSpPr>
              <p:nvPr/>
            </p:nvSpPr>
            <p:spPr bwMode="auto">
              <a:xfrm>
                <a:off x="8253414" y="4351339"/>
                <a:ext cx="323850" cy="206375"/>
              </a:xfrm>
              <a:custGeom>
                <a:avLst/>
                <a:gdLst>
                  <a:gd name="T0" fmla="*/ 29 w 30"/>
                  <a:gd name="T1" fmla="*/ 1 h 19"/>
                  <a:gd name="T2" fmla="*/ 28 w 30"/>
                  <a:gd name="T3" fmla="*/ 1 h 19"/>
                  <a:gd name="T4" fmla="*/ 27 w 30"/>
                  <a:gd name="T5" fmla="*/ 0 h 19"/>
                  <a:gd name="T6" fmla="*/ 25 w 30"/>
                  <a:gd name="T7" fmla="*/ 2 h 19"/>
                  <a:gd name="T8" fmla="*/ 23 w 30"/>
                  <a:gd name="T9" fmla="*/ 3 h 19"/>
                  <a:gd name="T10" fmla="*/ 20 w 30"/>
                  <a:gd name="T11" fmla="*/ 6 h 19"/>
                  <a:gd name="T12" fmla="*/ 18 w 30"/>
                  <a:gd name="T13" fmla="*/ 6 h 19"/>
                  <a:gd name="T14" fmla="*/ 17 w 30"/>
                  <a:gd name="T15" fmla="*/ 7 h 19"/>
                  <a:gd name="T16" fmla="*/ 15 w 30"/>
                  <a:gd name="T17" fmla="*/ 8 h 19"/>
                  <a:gd name="T18" fmla="*/ 13 w 30"/>
                  <a:gd name="T19" fmla="*/ 9 h 19"/>
                  <a:gd name="T20" fmla="*/ 10 w 30"/>
                  <a:gd name="T21" fmla="*/ 10 h 19"/>
                  <a:gd name="T22" fmla="*/ 7 w 30"/>
                  <a:gd name="T23" fmla="*/ 11 h 19"/>
                  <a:gd name="T24" fmla="*/ 5 w 30"/>
                  <a:gd name="T25" fmla="*/ 13 h 19"/>
                  <a:gd name="T26" fmla="*/ 2 w 30"/>
                  <a:gd name="T27" fmla="*/ 14 h 19"/>
                  <a:gd name="T28" fmla="*/ 1 w 30"/>
                  <a:gd name="T29" fmla="*/ 15 h 19"/>
                  <a:gd name="T30" fmla="*/ 1 w 30"/>
                  <a:gd name="T31" fmla="*/ 16 h 19"/>
                  <a:gd name="T32" fmla="*/ 2 w 30"/>
                  <a:gd name="T33" fmla="*/ 16 h 19"/>
                  <a:gd name="T34" fmla="*/ 3 w 30"/>
                  <a:gd name="T35" fmla="*/ 17 h 19"/>
                  <a:gd name="T36" fmla="*/ 5 w 30"/>
                  <a:gd name="T37" fmla="*/ 18 h 19"/>
                  <a:gd name="T38" fmla="*/ 8 w 30"/>
                  <a:gd name="T39" fmla="*/ 17 h 19"/>
                  <a:gd name="T40" fmla="*/ 11 w 30"/>
                  <a:gd name="T41" fmla="*/ 15 h 19"/>
                  <a:gd name="T42" fmla="*/ 13 w 30"/>
                  <a:gd name="T43" fmla="*/ 13 h 19"/>
                  <a:gd name="T44" fmla="*/ 14 w 30"/>
                  <a:gd name="T45" fmla="*/ 12 h 19"/>
                  <a:gd name="T46" fmla="*/ 17 w 30"/>
                  <a:gd name="T47" fmla="*/ 11 h 19"/>
                  <a:gd name="T48" fmla="*/ 20 w 30"/>
                  <a:gd name="T49" fmla="*/ 10 h 19"/>
                  <a:gd name="T50" fmla="*/ 21 w 30"/>
                  <a:gd name="T51" fmla="*/ 9 h 19"/>
                  <a:gd name="T52" fmla="*/ 23 w 30"/>
                  <a:gd name="T53" fmla="*/ 8 h 19"/>
                  <a:gd name="T54" fmla="*/ 25 w 30"/>
                  <a:gd name="T55" fmla="*/ 6 h 19"/>
                  <a:gd name="T56" fmla="*/ 27 w 30"/>
                  <a:gd name="T57" fmla="*/ 5 h 19"/>
                  <a:gd name="T58" fmla="*/ 28 w 30"/>
                  <a:gd name="T59" fmla="*/ 4 h 19"/>
                  <a:gd name="T60" fmla="*/ 30 w 30"/>
                  <a:gd name="T61" fmla="*/ 3 h 19"/>
                  <a:gd name="T62" fmla="*/ 30 w 30"/>
                  <a:gd name="T6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 h="19">
                    <a:moveTo>
                      <a:pt x="30" y="1"/>
                    </a:moveTo>
                    <a:cubicBezTo>
                      <a:pt x="29" y="1"/>
                      <a:pt x="29" y="1"/>
                      <a:pt x="29" y="1"/>
                    </a:cubicBezTo>
                    <a:cubicBezTo>
                      <a:pt x="28" y="1"/>
                      <a:pt x="28" y="2"/>
                      <a:pt x="28" y="1"/>
                    </a:cubicBezTo>
                    <a:cubicBezTo>
                      <a:pt x="28" y="1"/>
                      <a:pt x="28" y="1"/>
                      <a:pt x="28" y="1"/>
                    </a:cubicBezTo>
                    <a:cubicBezTo>
                      <a:pt x="28" y="1"/>
                      <a:pt x="28" y="0"/>
                      <a:pt x="28" y="0"/>
                    </a:cubicBezTo>
                    <a:cubicBezTo>
                      <a:pt x="27" y="0"/>
                      <a:pt x="27" y="0"/>
                      <a:pt x="27" y="0"/>
                    </a:cubicBezTo>
                    <a:cubicBezTo>
                      <a:pt x="26" y="1"/>
                      <a:pt x="26" y="1"/>
                      <a:pt x="26" y="1"/>
                    </a:cubicBezTo>
                    <a:cubicBezTo>
                      <a:pt x="25" y="1"/>
                      <a:pt x="25" y="1"/>
                      <a:pt x="25" y="2"/>
                    </a:cubicBezTo>
                    <a:cubicBezTo>
                      <a:pt x="25" y="2"/>
                      <a:pt x="25" y="2"/>
                      <a:pt x="24" y="3"/>
                    </a:cubicBezTo>
                    <a:cubicBezTo>
                      <a:pt x="24" y="3"/>
                      <a:pt x="24" y="3"/>
                      <a:pt x="23" y="3"/>
                    </a:cubicBezTo>
                    <a:cubicBezTo>
                      <a:pt x="22" y="4"/>
                      <a:pt x="22" y="4"/>
                      <a:pt x="21" y="5"/>
                    </a:cubicBezTo>
                    <a:cubicBezTo>
                      <a:pt x="21" y="5"/>
                      <a:pt x="21" y="5"/>
                      <a:pt x="20" y="6"/>
                    </a:cubicBezTo>
                    <a:cubicBezTo>
                      <a:pt x="20" y="6"/>
                      <a:pt x="20" y="6"/>
                      <a:pt x="19" y="6"/>
                    </a:cubicBezTo>
                    <a:cubicBezTo>
                      <a:pt x="19" y="6"/>
                      <a:pt x="19" y="6"/>
                      <a:pt x="18" y="6"/>
                    </a:cubicBezTo>
                    <a:cubicBezTo>
                      <a:pt x="18" y="7"/>
                      <a:pt x="18" y="7"/>
                      <a:pt x="17" y="7"/>
                    </a:cubicBezTo>
                    <a:cubicBezTo>
                      <a:pt x="17" y="7"/>
                      <a:pt x="17" y="7"/>
                      <a:pt x="17" y="7"/>
                    </a:cubicBezTo>
                    <a:cubicBezTo>
                      <a:pt x="16" y="8"/>
                      <a:pt x="16" y="8"/>
                      <a:pt x="16" y="8"/>
                    </a:cubicBezTo>
                    <a:cubicBezTo>
                      <a:pt x="16" y="8"/>
                      <a:pt x="15" y="8"/>
                      <a:pt x="15" y="8"/>
                    </a:cubicBezTo>
                    <a:cubicBezTo>
                      <a:pt x="14" y="8"/>
                      <a:pt x="14" y="8"/>
                      <a:pt x="13" y="9"/>
                    </a:cubicBezTo>
                    <a:cubicBezTo>
                      <a:pt x="13" y="9"/>
                      <a:pt x="13" y="9"/>
                      <a:pt x="13" y="9"/>
                    </a:cubicBezTo>
                    <a:cubicBezTo>
                      <a:pt x="12" y="9"/>
                      <a:pt x="12" y="10"/>
                      <a:pt x="11" y="10"/>
                    </a:cubicBezTo>
                    <a:cubicBezTo>
                      <a:pt x="11" y="10"/>
                      <a:pt x="11" y="10"/>
                      <a:pt x="10" y="10"/>
                    </a:cubicBezTo>
                    <a:cubicBezTo>
                      <a:pt x="10" y="11"/>
                      <a:pt x="9" y="10"/>
                      <a:pt x="9" y="10"/>
                    </a:cubicBezTo>
                    <a:cubicBezTo>
                      <a:pt x="8" y="11"/>
                      <a:pt x="8" y="11"/>
                      <a:pt x="7" y="11"/>
                    </a:cubicBezTo>
                    <a:cubicBezTo>
                      <a:pt x="7" y="12"/>
                      <a:pt x="7" y="12"/>
                      <a:pt x="6" y="12"/>
                    </a:cubicBezTo>
                    <a:cubicBezTo>
                      <a:pt x="6" y="13"/>
                      <a:pt x="6" y="12"/>
                      <a:pt x="5" y="13"/>
                    </a:cubicBezTo>
                    <a:cubicBezTo>
                      <a:pt x="5" y="13"/>
                      <a:pt x="5" y="13"/>
                      <a:pt x="5" y="13"/>
                    </a:cubicBezTo>
                    <a:cubicBezTo>
                      <a:pt x="4" y="14"/>
                      <a:pt x="3" y="13"/>
                      <a:pt x="2" y="14"/>
                    </a:cubicBezTo>
                    <a:cubicBezTo>
                      <a:pt x="2" y="15"/>
                      <a:pt x="3" y="15"/>
                      <a:pt x="2" y="15"/>
                    </a:cubicBezTo>
                    <a:cubicBezTo>
                      <a:pt x="2" y="15"/>
                      <a:pt x="1" y="15"/>
                      <a:pt x="1" y="15"/>
                    </a:cubicBezTo>
                    <a:cubicBezTo>
                      <a:pt x="1" y="15"/>
                      <a:pt x="1" y="16"/>
                      <a:pt x="1" y="16"/>
                    </a:cubicBezTo>
                    <a:cubicBezTo>
                      <a:pt x="1" y="16"/>
                      <a:pt x="0" y="16"/>
                      <a:pt x="1" y="16"/>
                    </a:cubicBezTo>
                    <a:cubicBezTo>
                      <a:pt x="1" y="17"/>
                      <a:pt x="1" y="16"/>
                      <a:pt x="1" y="16"/>
                    </a:cubicBezTo>
                    <a:cubicBezTo>
                      <a:pt x="2" y="17"/>
                      <a:pt x="2" y="16"/>
                      <a:pt x="2" y="16"/>
                    </a:cubicBezTo>
                    <a:cubicBezTo>
                      <a:pt x="2" y="17"/>
                      <a:pt x="3" y="17"/>
                      <a:pt x="3" y="17"/>
                    </a:cubicBezTo>
                    <a:cubicBezTo>
                      <a:pt x="3" y="17"/>
                      <a:pt x="3" y="17"/>
                      <a:pt x="3" y="17"/>
                    </a:cubicBezTo>
                    <a:cubicBezTo>
                      <a:pt x="3" y="18"/>
                      <a:pt x="3" y="18"/>
                      <a:pt x="3" y="18"/>
                    </a:cubicBezTo>
                    <a:cubicBezTo>
                      <a:pt x="4" y="19"/>
                      <a:pt x="5" y="18"/>
                      <a:pt x="5" y="18"/>
                    </a:cubicBezTo>
                    <a:cubicBezTo>
                      <a:pt x="6" y="18"/>
                      <a:pt x="6" y="18"/>
                      <a:pt x="7" y="17"/>
                    </a:cubicBezTo>
                    <a:cubicBezTo>
                      <a:pt x="7" y="17"/>
                      <a:pt x="7" y="17"/>
                      <a:pt x="8" y="17"/>
                    </a:cubicBezTo>
                    <a:cubicBezTo>
                      <a:pt x="8" y="16"/>
                      <a:pt x="9" y="16"/>
                      <a:pt x="9" y="16"/>
                    </a:cubicBezTo>
                    <a:cubicBezTo>
                      <a:pt x="10" y="16"/>
                      <a:pt x="10" y="16"/>
                      <a:pt x="11" y="15"/>
                    </a:cubicBezTo>
                    <a:cubicBezTo>
                      <a:pt x="11" y="15"/>
                      <a:pt x="11" y="15"/>
                      <a:pt x="12" y="14"/>
                    </a:cubicBezTo>
                    <a:cubicBezTo>
                      <a:pt x="12" y="14"/>
                      <a:pt x="12" y="13"/>
                      <a:pt x="13" y="13"/>
                    </a:cubicBezTo>
                    <a:cubicBezTo>
                      <a:pt x="13" y="13"/>
                      <a:pt x="14" y="13"/>
                      <a:pt x="14" y="12"/>
                    </a:cubicBezTo>
                    <a:cubicBezTo>
                      <a:pt x="14" y="12"/>
                      <a:pt x="14" y="12"/>
                      <a:pt x="14" y="12"/>
                    </a:cubicBezTo>
                    <a:cubicBezTo>
                      <a:pt x="15" y="11"/>
                      <a:pt x="16" y="12"/>
                      <a:pt x="16" y="11"/>
                    </a:cubicBezTo>
                    <a:cubicBezTo>
                      <a:pt x="17" y="11"/>
                      <a:pt x="17" y="11"/>
                      <a:pt x="17" y="11"/>
                    </a:cubicBezTo>
                    <a:cubicBezTo>
                      <a:pt x="17" y="11"/>
                      <a:pt x="17" y="10"/>
                      <a:pt x="18" y="10"/>
                    </a:cubicBezTo>
                    <a:cubicBezTo>
                      <a:pt x="18" y="10"/>
                      <a:pt x="19" y="10"/>
                      <a:pt x="20" y="10"/>
                    </a:cubicBezTo>
                    <a:cubicBezTo>
                      <a:pt x="20" y="10"/>
                      <a:pt x="20" y="10"/>
                      <a:pt x="20" y="10"/>
                    </a:cubicBezTo>
                    <a:cubicBezTo>
                      <a:pt x="21" y="10"/>
                      <a:pt x="21" y="9"/>
                      <a:pt x="21" y="9"/>
                    </a:cubicBezTo>
                    <a:cubicBezTo>
                      <a:pt x="21" y="8"/>
                      <a:pt x="21" y="8"/>
                      <a:pt x="22" y="8"/>
                    </a:cubicBezTo>
                    <a:cubicBezTo>
                      <a:pt x="22" y="8"/>
                      <a:pt x="23" y="8"/>
                      <a:pt x="23" y="8"/>
                    </a:cubicBezTo>
                    <a:cubicBezTo>
                      <a:pt x="24" y="7"/>
                      <a:pt x="24" y="7"/>
                      <a:pt x="24" y="7"/>
                    </a:cubicBezTo>
                    <a:cubicBezTo>
                      <a:pt x="24" y="6"/>
                      <a:pt x="24" y="6"/>
                      <a:pt x="25" y="6"/>
                    </a:cubicBezTo>
                    <a:cubicBezTo>
                      <a:pt x="25" y="6"/>
                      <a:pt x="25" y="6"/>
                      <a:pt x="26" y="6"/>
                    </a:cubicBezTo>
                    <a:cubicBezTo>
                      <a:pt x="26" y="6"/>
                      <a:pt x="27" y="6"/>
                      <a:pt x="27" y="5"/>
                    </a:cubicBezTo>
                    <a:cubicBezTo>
                      <a:pt x="27" y="5"/>
                      <a:pt x="27" y="5"/>
                      <a:pt x="27" y="5"/>
                    </a:cubicBezTo>
                    <a:cubicBezTo>
                      <a:pt x="28" y="4"/>
                      <a:pt x="28" y="4"/>
                      <a:pt x="28" y="4"/>
                    </a:cubicBezTo>
                    <a:cubicBezTo>
                      <a:pt x="28" y="4"/>
                      <a:pt x="28" y="4"/>
                      <a:pt x="29" y="3"/>
                    </a:cubicBezTo>
                    <a:cubicBezTo>
                      <a:pt x="29" y="3"/>
                      <a:pt x="30" y="3"/>
                      <a:pt x="30" y="3"/>
                    </a:cubicBezTo>
                    <a:cubicBezTo>
                      <a:pt x="30" y="2"/>
                      <a:pt x="30" y="2"/>
                      <a:pt x="30" y="1"/>
                    </a:cubicBezTo>
                    <a:cubicBezTo>
                      <a:pt x="30" y="1"/>
                      <a:pt x="30" y="1"/>
                      <a:pt x="3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7" name="Freeform 494"/>
              <p:cNvSpPr>
                <a:spLocks/>
              </p:cNvSpPr>
              <p:nvPr/>
            </p:nvSpPr>
            <p:spPr bwMode="auto">
              <a:xfrm>
                <a:off x="-92074" y="2395539"/>
                <a:ext cx="31750" cy="9525"/>
              </a:xfrm>
              <a:custGeom>
                <a:avLst/>
                <a:gdLst>
                  <a:gd name="T0" fmla="*/ 2 w 3"/>
                  <a:gd name="T1" fmla="*/ 0 h 1"/>
                  <a:gd name="T2" fmla="*/ 2 w 3"/>
                  <a:gd name="T3" fmla="*/ 0 h 1"/>
                  <a:gd name="T4" fmla="*/ 1 w 3"/>
                  <a:gd name="T5" fmla="*/ 0 h 1"/>
                  <a:gd name="T6" fmla="*/ 1 w 3"/>
                  <a:gd name="T7" fmla="*/ 1 h 1"/>
                  <a:gd name="T8" fmla="*/ 1 w 3"/>
                  <a:gd name="T9" fmla="*/ 1 h 1"/>
                  <a:gd name="T10" fmla="*/ 2 w 3"/>
                  <a:gd name="T11" fmla="*/ 1 h 1"/>
                  <a:gd name="T12" fmla="*/ 2 w 3"/>
                  <a:gd name="T13" fmla="*/ 1 h 1"/>
                  <a:gd name="T14" fmla="*/ 3 w 3"/>
                  <a:gd name="T15" fmla="*/ 1 h 1"/>
                  <a:gd name="T16" fmla="*/ 2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0"/>
                    </a:moveTo>
                    <a:cubicBezTo>
                      <a:pt x="2" y="0"/>
                      <a:pt x="2" y="0"/>
                      <a:pt x="2" y="0"/>
                    </a:cubicBezTo>
                    <a:cubicBezTo>
                      <a:pt x="1" y="0"/>
                      <a:pt x="1" y="0"/>
                      <a:pt x="1" y="0"/>
                    </a:cubicBezTo>
                    <a:cubicBezTo>
                      <a:pt x="1" y="0"/>
                      <a:pt x="0" y="1"/>
                      <a:pt x="1" y="1"/>
                    </a:cubicBezTo>
                    <a:cubicBezTo>
                      <a:pt x="1" y="1"/>
                      <a:pt x="1" y="1"/>
                      <a:pt x="1" y="1"/>
                    </a:cubicBezTo>
                    <a:cubicBezTo>
                      <a:pt x="1" y="1"/>
                      <a:pt x="1" y="1"/>
                      <a:pt x="2" y="1"/>
                    </a:cubicBezTo>
                    <a:cubicBezTo>
                      <a:pt x="2" y="1"/>
                      <a:pt x="2" y="1"/>
                      <a:pt x="2" y="1"/>
                    </a:cubicBezTo>
                    <a:cubicBezTo>
                      <a:pt x="2" y="1"/>
                      <a:pt x="3" y="1"/>
                      <a:pt x="3" y="1"/>
                    </a:cubicBezTo>
                    <a:cubicBezTo>
                      <a:pt x="3" y="1"/>
                      <a:pt x="3" y="0"/>
                      <a:pt x="2"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8" name="Freeform 495"/>
              <p:cNvSpPr>
                <a:spLocks/>
              </p:cNvSpPr>
              <p:nvPr/>
            </p:nvSpPr>
            <p:spPr bwMode="auto">
              <a:xfrm>
                <a:off x="-49212" y="2405064"/>
                <a:ext cx="22225" cy="22225"/>
              </a:xfrm>
              <a:custGeom>
                <a:avLst/>
                <a:gdLst>
                  <a:gd name="T0" fmla="*/ 2 w 2"/>
                  <a:gd name="T1" fmla="*/ 1 h 2"/>
                  <a:gd name="T2" fmla="*/ 1 w 2"/>
                  <a:gd name="T3" fmla="*/ 1 h 2"/>
                  <a:gd name="T4" fmla="*/ 0 w 2"/>
                  <a:gd name="T5" fmla="*/ 1 h 2"/>
                  <a:gd name="T6" fmla="*/ 0 w 2"/>
                  <a:gd name="T7" fmla="*/ 2 h 2"/>
                  <a:gd name="T8" fmla="*/ 1 w 2"/>
                  <a:gd name="T9" fmla="*/ 2 h 2"/>
                  <a:gd name="T10" fmla="*/ 2 w 2"/>
                  <a:gd name="T11" fmla="*/ 2 h 2"/>
                  <a:gd name="T12" fmla="*/ 2 w 2"/>
                  <a:gd name="T13" fmla="*/ 1 h 2"/>
                  <a:gd name="T14" fmla="*/ 2 w 2"/>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1"/>
                    </a:moveTo>
                    <a:cubicBezTo>
                      <a:pt x="1" y="0"/>
                      <a:pt x="1" y="0"/>
                      <a:pt x="1" y="1"/>
                    </a:cubicBezTo>
                    <a:cubicBezTo>
                      <a:pt x="1" y="1"/>
                      <a:pt x="0" y="1"/>
                      <a:pt x="0" y="1"/>
                    </a:cubicBezTo>
                    <a:cubicBezTo>
                      <a:pt x="0" y="1"/>
                      <a:pt x="0" y="2"/>
                      <a:pt x="0" y="2"/>
                    </a:cubicBezTo>
                    <a:cubicBezTo>
                      <a:pt x="1" y="2"/>
                      <a:pt x="1" y="2"/>
                      <a:pt x="1" y="2"/>
                    </a:cubicBezTo>
                    <a:cubicBezTo>
                      <a:pt x="2" y="2"/>
                      <a:pt x="2" y="2"/>
                      <a:pt x="2" y="2"/>
                    </a:cubicBezTo>
                    <a:cubicBezTo>
                      <a:pt x="2" y="2"/>
                      <a:pt x="2" y="2"/>
                      <a:pt x="2" y="1"/>
                    </a:cubicBezTo>
                    <a:cubicBezTo>
                      <a:pt x="2" y="1"/>
                      <a:pt x="2" y="1"/>
                      <a:pt x="2"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9" name="Freeform 496"/>
              <p:cNvSpPr>
                <a:spLocks/>
              </p:cNvSpPr>
              <p:nvPr/>
            </p:nvSpPr>
            <p:spPr bwMode="auto">
              <a:xfrm>
                <a:off x="-15874" y="2427289"/>
                <a:ext cx="31750" cy="22225"/>
              </a:xfrm>
              <a:custGeom>
                <a:avLst/>
                <a:gdLst>
                  <a:gd name="T0" fmla="*/ 2 w 3"/>
                  <a:gd name="T1" fmla="*/ 2 h 2"/>
                  <a:gd name="T2" fmla="*/ 3 w 3"/>
                  <a:gd name="T3" fmla="*/ 2 h 2"/>
                  <a:gd name="T4" fmla="*/ 3 w 3"/>
                  <a:gd name="T5" fmla="*/ 1 h 2"/>
                  <a:gd name="T6" fmla="*/ 3 w 3"/>
                  <a:gd name="T7" fmla="*/ 1 h 2"/>
                  <a:gd name="T8" fmla="*/ 2 w 3"/>
                  <a:gd name="T9" fmla="*/ 0 h 2"/>
                  <a:gd name="T10" fmla="*/ 1 w 3"/>
                  <a:gd name="T11" fmla="*/ 0 h 2"/>
                  <a:gd name="T12" fmla="*/ 0 w 3"/>
                  <a:gd name="T13" fmla="*/ 0 h 2"/>
                  <a:gd name="T14" fmla="*/ 0 w 3"/>
                  <a:gd name="T15" fmla="*/ 1 h 2"/>
                  <a:gd name="T16" fmla="*/ 1 w 3"/>
                  <a:gd name="T17" fmla="*/ 1 h 2"/>
                  <a:gd name="T18" fmla="*/ 1 w 3"/>
                  <a:gd name="T19" fmla="*/ 1 h 2"/>
                  <a:gd name="T20" fmla="*/ 1 w 3"/>
                  <a:gd name="T21" fmla="*/ 2 h 2"/>
                  <a:gd name="T22" fmla="*/ 2 w 3"/>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2">
                    <a:moveTo>
                      <a:pt x="2" y="2"/>
                    </a:moveTo>
                    <a:cubicBezTo>
                      <a:pt x="2" y="2"/>
                      <a:pt x="3" y="2"/>
                      <a:pt x="3" y="2"/>
                    </a:cubicBezTo>
                    <a:cubicBezTo>
                      <a:pt x="3" y="2"/>
                      <a:pt x="3" y="2"/>
                      <a:pt x="3" y="1"/>
                    </a:cubicBezTo>
                    <a:cubicBezTo>
                      <a:pt x="3" y="1"/>
                      <a:pt x="3" y="1"/>
                      <a:pt x="3" y="1"/>
                    </a:cubicBezTo>
                    <a:cubicBezTo>
                      <a:pt x="2" y="1"/>
                      <a:pt x="2" y="1"/>
                      <a:pt x="2" y="0"/>
                    </a:cubicBezTo>
                    <a:cubicBezTo>
                      <a:pt x="1" y="0"/>
                      <a:pt x="1" y="0"/>
                      <a:pt x="1" y="0"/>
                    </a:cubicBezTo>
                    <a:cubicBezTo>
                      <a:pt x="0" y="0"/>
                      <a:pt x="0" y="0"/>
                      <a:pt x="0" y="0"/>
                    </a:cubicBezTo>
                    <a:cubicBezTo>
                      <a:pt x="0" y="0"/>
                      <a:pt x="0" y="0"/>
                      <a:pt x="0" y="1"/>
                    </a:cubicBezTo>
                    <a:cubicBezTo>
                      <a:pt x="0" y="1"/>
                      <a:pt x="0" y="1"/>
                      <a:pt x="1" y="1"/>
                    </a:cubicBezTo>
                    <a:cubicBezTo>
                      <a:pt x="1" y="1"/>
                      <a:pt x="1" y="1"/>
                      <a:pt x="1" y="1"/>
                    </a:cubicBezTo>
                    <a:cubicBezTo>
                      <a:pt x="1" y="1"/>
                      <a:pt x="1" y="1"/>
                      <a:pt x="1" y="2"/>
                    </a:cubicBezTo>
                    <a:cubicBezTo>
                      <a:pt x="2" y="2"/>
                      <a:pt x="2" y="2"/>
                      <a:pt x="2"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0" name="Freeform 497"/>
              <p:cNvSpPr>
                <a:spLocks/>
              </p:cNvSpPr>
              <p:nvPr/>
            </p:nvSpPr>
            <p:spPr bwMode="auto">
              <a:xfrm>
                <a:off x="-6349" y="2459039"/>
                <a:ext cx="44450" cy="44450"/>
              </a:xfrm>
              <a:custGeom>
                <a:avLst/>
                <a:gdLst>
                  <a:gd name="T0" fmla="*/ 3 w 4"/>
                  <a:gd name="T1" fmla="*/ 0 h 4"/>
                  <a:gd name="T2" fmla="*/ 3 w 4"/>
                  <a:gd name="T3" fmla="*/ 0 h 4"/>
                  <a:gd name="T4" fmla="*/ 2 w 4"/>
                  <a:gd name="T5" fmla="*/ 0 h 4"/>
                  <a:gd name="T6" fmla="*/ 1 w 4"/>
                  <a:gd name="T7" fmla="*/ 0 h 4"/>
                  <a:gd name="T8" fmla="*/ 0 w 4"/>
                  <a:gd name="T9" fmla="*/ 1 h 4"/>
                  <a:gd name="T10" fmla="*/ 1 w 4"/>
                  <a:gd name="T11" fmla="*/ 2 h 4"/>
                  <a:gd name="T12" fmla="*/ 0 w 4"/>
                  <a:gd name="T13" fmla="*/ 3 h 4"/>
                  <a:gd name="T14" fmla="*/ 1 w 4"/>
                  <a:gd name="T15" fmla="*/ 3 h 4"/>
                  <a:gd name="T16" fmla="*/ 1 w 4"/>
                  <a:gd name="T17" fmla="*/ 4 h 4"/>
                  <a:gd name="T18" fmla="*/ 2 w 4"/>
                  <a:gd name="T19" fmla="*/ 3 h 4"/>
                  <a:gd name="T20" fmla="*/ 2 w 4"/>
                  <a:gd name="T21" fmla="*/ 3 h 4"/>
                  <a:gd name="T22" fmla="*/ 3 w 4"/>
                  <a:gd name="T23" fmla="*/ 2 h 4"/>
                  <a:gd name="T24" fmla="*/ 4 w 4"/>
                  <a:gd name="T25" fmla="*/ 2 h 4"/>
                  <a:gd name="T26" fmla="*/ 3 w 4"/>
                  <a:gd name="T27" fmla="*/ 1 h 4"/>
                  <a:gd name="T28" fmla="*/ 3 w 4"/>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4">
                    <a:moveTo>
                      <a:pt x="3" y="0"/>
                    </a:moveTo>
                    <a:cubicBezTo>
                      <a:pt x="3" y="0"/>
                      <a:pt x="3" y="0"/>
                      <a:pt x="3" y="0"/>
                    </a:cubicBezTo>
                    <a:cubicBezTo>
                      <a:pt x="2" y="0"/>
                      <a:pt x="2" y="0"/>
                      <a:pt x="2" y="0"/>
                    </a:cubicBezTo>
                    <a:cubicBezTo>
                      <a:pt x="1" y="0"/>
                      <a:pt x="1" y="0"/>
                      <a:pt x="1" y="0"/>
                    </a:cubicBezTo>
                    <a:cubicBezTo>
                      <a:pt x="1" y="0"/>
                      <a:pt x="1" y="0"/>
                      <a:pt x="0" y="1"/>
                    </a:cubicBezTo>
                    <a:cubicBezTo>
                      <a:pt x="0" y="1"/>
                      <a:pt x="1" y="1"/>
                      <a:pt x="1" y="2"/>
                    </a:cubicBezTo>
                    <a:cubicBezTo>
                      <a:pt x="1" y="2"/>
                      <a:pt x="0" y="2"/>
                      <a:pt x="0" y="3"/>
                    </a:cubicBezTo>
                    <a:cubicBezTo>
                      <a:pt x="0" y="3"/>
                      <a:pt x="0" y="3"/>
                      <a:pt x="1" y="3"/>
                    </a:cubicBezTo>
                    <a:cubicBezTo>
                      <a:pt x="1" y="4"/>
                      <a:pt x="1" y="4"/>
                      <a:pt x="1" y="4"/>
                    </a:cubicBezTo>
                    <a:cubicBezTo>
                      <a:pt x="1" y="4"/>
                      <a:pt x="1" y="4"/>
                      <a:pt x="2" y="3"/>
                    </a:cubicBezTo>
                    <a:cubicBezTo>
                      <a:pt x="2" y="3"/>
                      <a:pt x="2" y="3"/>
                      <a:pt x="2" y="3"/>
                    </a:cubicBezTo>
                    <a:cubicBezTo>
                      <a:pt x="3" y="3"/>
                      <a:pt x="3" y="3"/>
                      <a:pt x="3" y="2"/>
                    </a:cubicBezTo>
                    <a:cubicBezTo>
                      <a:pt x="3" y="2"/>
                      <a:pt x="3" y="2"/>
                      <a:pt x="4" y="2"/>
                    </a:cubicBezTo>
                    <a:cubicBezTo>
                      <a:pt x="4" y="2"/>
                      <a:pt x="4" y="1"/>
                      <a:pt x="3" y="1"/>
                    </a:cubicBezTo>
                    <a:cubicBezTo>
                      <a:pt x="3" y="1"/>
                      <a:pt x="3" y="1"/>
                      <a:pt x="3"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1" name="Freeform 498"/>
              <p:cNvSpPr>
                <a:spLocks/>
              </p:cNvSpPr>
              <p:nvPr/>
            </p:nvSpPr>
            <p:spPr bwMode="auto">
              <a:xfrm>
                <a:off x="296864" y="1422401"/>
                <a:ext cx="20638" cy="20638"/>
              </a:xfrm>
              <a:custGeom>
                <a:avLst/>
                <a:gdLst>
                  <a:gd name="T0" fmla="*/ 7 w 13"/>
                  <a:gd name="T1" fmla="*/ 6 h 13"/>
                  <a:gd name="T2" fmla="*/ 0 w 13"/>
                  <a:gd name="T3" fmla="*/ 6 h 13"/>
                  <a:gd name="T4" fmla="*/ 7 w 13"/>
                  <a:gd name="T5" fmla="*/ 13 h 13"/>
                  <a:gd name="T6" fmla="*/ 13 w 13"/>
                  <a:gd name="T7" fmla="*/ 6 h 13"/>
                  <a:gd name="T8" fmla="*/ 13 w 13"/>
                  <a:gd name="T9" fmla="*/ 6 h 13"/>
                  <a:gd name="T10" fmla="*/ 13 w 13"/>
                  <a:gd name="T11" fmla="*/ 0 h 13"/>
                  <a:gd name="T12" fmla="*/ 7 w 13"/>
                  <a:gd name="T13" fmla="*/ 6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7" y="6"/>
                    </a:moveTo>
                    <a:lnTo>
                      <a:pt x="0" y="6"/>
                    </a:lnTo>
                    <a:lnTo>
                      <a:pt x="7" y="13"/>
                    </a:lnTo>
                    <a:lnTo>
                      <a:pt x="13" y="6"/>
                    </a:lnTo>
                    <a:lnTo>
                      <a:pt x="13" y="6"/>
                    </a:lnTo>
                    <a:lnTo>
                      <a:pt x="13" y="0"/>
                    </a:lnTo>
                    <a:lnTo>
                      <a:pt x="7" y="6"/>
                    </a:lnTo>
                    <a:close/>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2" name="Freeform 499"/>
              <p:cNvSpPr>
                <a:spLocks/>
              </p:cNvSpPr>
              <p:nvPr/>
            </p:nvSpPr>
            <p:spPr bwMode="auto">
              <a:xfrm>
                <a:off x="296864" y="1422401"/>
                <a:ext cx="20638" cy="20638"/>
              </a:xfrm>
              <a:custGeom>
                <a:avLst/>
                <a:gdLst>
                  <a:gd name="T0" fmla="*/ 7 w 13"/>
                  <a:gd name="T1" fmla="*/ 6 h 13"/>
                  <a:gd name="T2" fmla="*/ 0 w 13"/>
                  <a:gd name="T3" fmla="*/ 6 h 13"/>
                  <a:gd name="T4" fmla="*/ 7 w 13"/>
                  <a:gd name="T5" fmla="*/ 13 h 13"/>
                  <a:gd name="T6" fmla="*/ 13 w 13"/>
                  <a:gd name="T7" fmla="*/ 6 h 13"/>
                  <a:gd name="T8" fmla="*/ 13 w 13"/>
                  <a:gd name="T9" fmla="*/ 6 h 13"/>
                  <a:gd name="T10" fmla="*/ 13 w 13"/>
                  <a:gd name="T11" fmla="*/ 0 h 13"/>
                  <a:gd name="T12" fmla="*/ 7 w 13"/>
                  <a:gd name="T13" fmla="*/ 6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7" y="6"/>
                    </a:moveTo>
                    <a:lnTo>
                      <a:pt x="0" y="6"/>
                    </a:lnTo>
                    <a:lnTo>
                      <a:pt x="7" y="13"/>
                    </a:lnTo>
                    <a:lnTo>
                      <a:pt x="13" y="6"/>
                    </a:lnTo>
                    <a:lnTo>
                      <a:pt x="13" y="6"/>
                    </a:lnTo>
                    <a:lnTo>
                      <a:pt x="13" y="0"/>
                    </a:lnTo>
                    <a:lnTo>
                      <a:pt x="7" y="6"/>
                    </a:ln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3" name="Freeform 500"/>
              <p:cNvSpPr>
                <a:spLocks/>
              </p:cNvSpPr>
              <p:nvPr/>
            </p:nvSpPr>
            <p:spPr bwMode="auto">
              <a:xfrm>
                <a:off x="339726" y="1411289"/>
                <a:ext cx="31750" cy="20638"/>
              </a:xfrm>
              <a:custGeom>
                <a:avLst/>
                <a:gdLst>
                  <a:gd name="T0" fmla="*/ 1 w 3"/>
                  <a:gd name="T1" fmla="*/ 0 h 2"/>
                  <a:gd name="T2" fmla="*/ 0 w 3"/>
                  <a:gd name="T3" fmla="*/ 1 h 2"/>
                  <a:gd name="T4" fmla="*/ 0 w 3"/>
                  <a:gd name="T5" fmla="*/ 2 h 2"/>
                  <a:gd name="T6" fmla="*/ 0 w 3"/>
                  <a:gd name="T7" fmla="*/ 2 h 2"/>
                  <a:gd name="T8" fmla="*/ 1 w 3"/>
                  <a:gd name="T9" fmla="*/ 2 h 2"/>
                  <a:gd name="T10" fmla="*/ 2 w 3"/>
                  <a:gd name="T11" fmla="*/ 2 h 2"/>
                  <a:gd name="T12" fmla="*/ 3 w 3"/>
                  <a:gd name="T13" fmla="*/ 1 h 2"/>
                  <a:gd name="T14" fmla="*/ 2 w 3"/>
                  <a:gd name="T15" fmla="*/ 0 h 2"/>
                  <a:gd name="T16" fmla="*/ 1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0"/>
                    </a:moveTo>
                    <a:cubicBezTo>
                      <a:pt x="1" y="0"/>
                      <a:pt x="1" y="1"/>
                      <a:pt x="0" y="1"/>
                    </a:cubicBezTo>
                    <a:cubicBezTo>
                      <a:pt x="0" y="1"/>
                      <a:pt x="0" y="2"/>
                      <a:pt x="0" y="2"/>
                    </a:cubicBezTo>
                    <a:cubicBezTo>
                      <a:pt x="0" y="2"/>
                      <a:pt x="0" y="2"/>
                      <a:pt x="0" y="2"/>
                    </a:cubicBezTo>
                    <a:cubicBezTo>
                      <a:pt x="1" y="2"/>
                      <a:pt x="1" y="2"/>
                      <a:pt x="1" y="2"/>
                    </a:cubicBezTo>
                    <a:cubicBezTo>
                      <a:pt x="1" y="2"/>
                      <a:pt x="2" y="2"/>
                      <a:pt x="2" y="2"/>
                    </a:cubicBezTo>
                    <a:cubicBezTo>
                      <a:pt x="2" y="1"/>
                      <a:pt x="2" y="1"/>
                      <a:pt x="3" y="1"/>
                    </a:cubicBezTo>
                    <a:cubicBezTo>
                      <a:pt x="3" y="1"/>
                      <a:pt x="3" y="0"/>
                      <a:pt x="2" y="0"/>
                    </a:cubicBezTo>
                    <a:cubicBezTo>
                      <a:pt x="2"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4" name="Freeform 501"/>
              <p:cNvSpPr>
                <a:spLocks/>
              </p:cNvSpPr>
              <p:nvPr/>
            </p:nvSpPr>
            <p:spPr bwMode="auto">
              <a:xfrm>
                <a:off x="5532439" y="2265364"/>
                <a:ext cx="11113" cy="11113"/>
              </a:xfrm>
              <a:custGeom>
                <a:avLst/>
                <a:gdLst>
                  <a:gd name="T0" fmla="*/ 1 w 1"/>
                  <a:gd name="T1" fmla="*/ 0 h 1"/>
                  <a:gd name="T2" fmla="*/ 0 w 1"/>
                  <a:gd name="T3" fmla="*/ 0 h 1"/>
                  <a:gd name="T4" fmla="*/ 1 w 1"/>
                  <a:gd name="T5" fmla="*/ 1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0"/>
                      <a:pt x="1" y="1"/>
                      <a:pt x="1" y="1"/>
                    </a:cubicBezTo>
                    <a:cubicBezTo>
                      <a:pt x="1" y="1"/>
                      <a:pt x="1" y="0"/>
                      <a:pt x="1" y="0"/>
                    </a:cubicBezTo>
                    <a:cubicBezTo>
                      <a:pt x="1" y="0"/>
                      <a:pt x="1" y="0"/>
                      <a:pt x="1"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5" name="Freeform 502"/>
              <p:cNvSpPr>
                <a:spLocks/>
              </p:cNvSpPr>
              <p:nvPr/>
            </p:nvSpPr>
            <p:spPr bwMode="auto">
              <a:xfrm>
                <a:off x="6191251" y="3065464"/>
                <a:ext cx="11113" cy="20638"/>
              </a:xfrm>
              <a:custGeom>
                <a:avLst/>
                <a:gdLst>
                  <a:gd name="T0" fmla="*/ 0 w 1"/>
                  <a:gd name="T1" fmla="*/ 1 h 2"/>
                  <a:gd name="T2" fmla="*/ 1 w 1"/>
                  <a:gd name="T3" fmla="*/ 1 h 2"/>
                  <a:gd name="T4" fmla="*/ 1 w 1"/>
                  <a:gd name="T5" fmla="*/ 0 h 2"/>
                  <a:gd name="T6" fmla="*/ 0 w 1"/>
                  <a:gd name="T7" fmla="*/ 0 h 2"/>
                  <a:gd name="T8" fmla="*/ 0 w 1"/>
                  <a:gd name="T9" fmla="*/ 1 h 2"/>
                  <a:gd name="T10" fmla="*/ 0 w 1"/>
                  <a:gd name="T11" fmla="*/ 1 h 2"/>
                </a:gdLst>
                <a:ahLst/>
                <a:cxnLst>
                  <a:cxn ang="0">
                    <a:pos x="T0" y="T1"/>
                  </a:cxn>
                  <a:cxn ang="0">
                    <a:pos x="T2" y="T3"/>
                  </a:cxn>
                  <a:cxn ang="0">
                    <a:pos x="T4" y="T5"/>
                  </a:cxn>
                  <a:cxn ang="0">
                    <a:pos x="T6" y="T7"/>
                  </a:cxn>
                  <a:cxn ang="0">
                    <a:pos x="T8" y="T9"/>
                  </a:cxn>
                  <a:cxn ang="0">
                    <a:pos x="T10" y="T11"/>
                  </a:cxn>
                </a:cxnLst>
                <a:rect l="0" t="0" r="r" b="b"/>
                <a:pathLst>
                  <a:path w="1" h="2">
                    <a:moveTo>
                      <a:pt x="0" y="1"/>
                    </a:moveTo>
                    <a:cubicBezTo>
                      <a:pt x="0" y="2"/>
                      <a:pt x="1" y="1"/>
                      <a:pt x="1" y="1"/>
                    </a:cubicBezTo>
                    <a:cubicBezTo>
                      <a:pt x="1" y="1"/>
                      <a:pt x="1" y="0"/>
                      <a:pt x="1" y="0"/>
                    </a:cubicBezTo>
                    <a:cubicBezTo>
                      <a:pt x="1" y="0"/>
                      <a:pt x="1" y="0"/>
                      <a:pt x="0" y="0"/>
                    </a:cubicBezTo>
                    <a:cubicBezTo>
                      <a:pt x="0" y="0"/>
                      <a:pt x="0" y="0"/>
                      <a:pt x="0" y="1"/>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6" name="Freeform 503"/>
              <p:cNvSpPr>
                <a:spLocks/>
              </p:cNvSpPr>
              <p:nvPr/>
            </p:nvSpPr>
            <p:spPr bwMode="auto">
              <a:xfrm>
                <a:off x="5208589" y="1735139"/>
                <a:ext cx="0" cy="11113"/>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1"/>
                      <a:pt x="0" y="1"/>
                      <a:pt x="0" y="1"/>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4" name="Freeform 531"/>
              <p:cNvSpPr>
                <a:spLocks/>
              </p:cNvSpPr>
              <p:nvPr/>
            </p:nvSpPr>
            <p:spPr bwMode="auto">
              <a:xfrm>
                <a:off x="6762751" y="1930401"/>
                <a:ext cx="22225" cy="20638"/>
              </a:xfrm>
              <a:custGeom>
                <a:avLst/>
                <a:gdLst>
                  <a:gd name="T0" fmla="*/ 0 w 2"/>
                  <a:gd name="T1" fmla="*/ 0 h 2"/>
                  <a:gd name="T2" fmla="*/ 0 w 2"/>
                  <a:gd name="T3" fmla="*/ 0 h 2"/>
                  <a:gd name="T4" fmla="*/ 1 w 2"/>
                  <a:gd name="T5" fmla="*/ 0 h 2"/>
                  <a:gd name="T6" fmla="*/ 2 w 2"/>
                  <a:gd name="T7" fmla="*/ 0 h 2"/>
                  <a:gd name="T8" fmla="*/ 1 w 2"/>
                  <a:gd name="T9" fmla="*/ 0 h 2"/>
                  <a:gd name="T10" fmla="*/ 2 w 2"/>
                  <a:gd name="T11" fmla="*/ 1 h 2"/>
                  <a:gd name="T12" fmla="*/ 2 w 2"/>
                  <a:gd name="T13" fmla="*/ 1 h 2"/>
                  <a:gd name="T14" fmla="*/ 1 w 2"/>
                  <a:gd name="T15" fmla="*/ 1 h 2"/>
                  <a:gd name="T16" fmla="*/ 0 w 2"/>
                  <a:gd name="T17" fmla="*/ 1 h 2"/>
                  <a:gd name="T18" fmla="*/ 0 w 2"/>
                  <a:gd name="T19" fmla="*/ 0 h 2"/>
                  <a:gd name="T20" fmla="*/ 0 w 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0" y="0"/>
                    </a:moveTo>
                    <a:cubicBezTo>
                      <a:pt x="0" y="0"/>
                      <a:pt x="0" y="0"/>
                      <a:pt x="0" y="0"/>
                    </a:cubicBezTo>
                    <a:cubicBezTo>
                      <a:pt x="1" y="0"/>
                      <a:pt x="1" y="0"/>
                      <a:pt x="1" y="0"/>
                    </a:cubicBezTo>
                    <a:cubicBezTo>
                      <a:pt x="1" y="0"/>
                      <a:pt x="1" y="0"/>
                      <a:pt x="2" y="0"/>
                    </a:cubicBezTo>
                    <a:cubicBezTo>
                      <a:pt x="2" y="0"/>
                      <a:pt x="1" y="0"/>
                      <a:pt x="1" y="0"/>
                    </a:cubicBezTo>
                    <a:cubicBezTo>
                      <a:pt x="2" y="1"/>
                      <a:pt x="2" y="0"/>
                      <a:pt x="2" y="1"/>
                    </a:cubicBezTo>
                    <a:cubicBezTo>
                      <a:pt x="2" y="1"/>
                      <a:pt x="2" y="1"/>
                      <a:pt x="2" y="1"/>
                    </a:cubicBezTo>
                    <a:cubicBezTo>
                      <a:pt x="2" y="2"/>
                      <a:pt x="2" y="1"/>
                      <a:pt x="1" y="1"/>
                    </a:cubicBezTo>
                    <a:cubicBezTo>
                      <a:pt x="1" y="1"/>
                      <a:pt x="1" y="1"/>
                      <a:pt x="0" y="1"/>
                    </a:cubicBezTo>
                    <a:cubicBezTo>
                      <a:pt x="0" y="1"/>
                      <a:pt x="0" y="1"/>
                      <a:pt x="0" y="0"/>
                    </a:cubicBezTo>
                    <a:cubicBezTo>
                      <a:pt x="0" y="0"/>
                      <a:pt x="0" y="0"/>
                      <a:pt x="0" y="0"/>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3" name="Freeform 540"/>
              <p:cNvSpPr>
                <a:spLocks/>
              </p:cNvSpPr>
              <p:nvPr/>
            </p:nvSpPr>
            <p:spPr bwMode="auto">
              <a:xfrm>
                <a:off x="4776789" y="773114"/>
                <a:ext cx="3616325" cy="1027113"/>
              </a:xfrm>
              <a:custGeom>
                <a:avLst/>
                <a:gdLst>
                  <a:gd name="T0" fmla="*/ 266 w 335"/>
                  <a:gd name="T1" fmla="*/ 19 h 95"/>
                  <a:gd name="T2" fmla="*/ 256 w 335"/>
                  <a:gd name="T3" fmla="*/ 18 h 95"/>
                  <a:gd name="T4" fmla="*/ 222 w 335"/>
                  <a:gd name="T5" fmla="*/ 16 h 95"/>
                  <a:gd name="T6" fmla="*/ 204 w 335"/>
                  <a:gd name="T7" fmla="*/ 12 h 95"/>
                  <a:gd name="T8" fmla="*/ 190 w 335"/>
                  <a:gd name="T9" fmla="*/ 14 h 95"/>
                  <a:gd name="T10" fmla="*/ 175 w 335"/>
                  <a:gd name="T11" fmla="*/ 12 h 95"/>
                  <a:gd name="T12" fmla="*/ 163 w 335"/>
                  <a:gd name="T13" fmla="*/ 10 h 95"/>
                  <a:gd name="T14" fmla="*/ 146 w 335"/>
                  <a:gd name="T15" fmla="*/ 10 h 95"/>
                  <a:gd name="T16" fmla="*/ 139 w 335"/>
                  <a:gd name="T17" fmla="*/ 7 h 95"/>
                  <a:gd name="T18" fmla="*/ 125 w 335"/>
                  <a:gd name="T19" fmla="*/ 2 h 95"/>
                  <a:gd name="T20" fmla="*/ 107 w 335"/>
                  <a:gd name="T21" fmla="*/ 4 h 95"/>
                  <a:gd name="T22" fmla="*/ 97 w 335"/>
                  <a:gd name="T23" fmla="*/ 9 h 95"/>
                  <a:gd name="T24" fmla="*/ 97 w 335"/>
                  <a:gd name="T25" fmla="*/ 13 h 95"/>
                  <a:gd name="T26" fmla="*/ 84 w 335"/>
                  <a:gd name="T27" fmla="*/ 14 h 95"/>
                  <a:gd name="T28" fmla="*/ 81 w 335"/>
                  <a:gd name="T29" fmla="*/ 12 h 95"/>
                  <a:gd name="T30" fmla="*/ 83 w 335"/>
                  <a:gd name="T31" fmla="*/ 19 h 95"/>
                  <a:gd name="T32" fmla="*/ 90 w 335"/>
                  <a:gd name="T33" fmla="*/ 21 h 95"/>
                  <a:gd name="T34" fmla="*/ 78 w 335"/>
                  <a:gd name="T35" fmla="*/ 26 h 95"/>
                  <a:gd name="T36" fmla="*/ 80 w 335"/>
                  <a:gd name="T37" fmla="*/ 18 h 95"/>
                  <a:gd name="T38" fmla="*/ 68 w 335"/>
                  <a:gd name="T39" fmla="*/ 14 h 95"/>
                  <a:gd name="T40" fmla="*/ 68 w 335"/>
                  <a:gd name="T41" fmla="*/ 20 h 95"/>
                  <a:gd name="T42" fmla="*/ 52 w 335"/>
                  <a:gd name="T43" fmla="*/ 21 h 95"/>
                  <a:gd name="T44" fmla="*/ 33 w 335"/>
                  <a:gd name="T45" fmla="*/ 25 h 95"/>
                  <a:gd name="T46" fmla="*/ 31 w 335"/>
                  <a:gd name="T47" fmla="*/ 26 h 95"/>
                  <a:gd name="T48" fmla="*/ 15 w 335"/>
                  <a:gd name="T49" fmla="*/ 20 h 95"/>
                  <a:gd name="T50" fmla="*/ 1 w 335"/>
                  <a:gd name="T51" fmla="*/ 22 h 95"/>
                  <a:gd name="T52" fmla="*/ 8 w 335"/>
                  <a:gd name="T53" fmla="*/ 35 h 95"/>
                  <a:gd name="T54" fmla="*/ 7 w 335"/>
                  <a:gd name="T55" fmla="*/ 42 h 95"/>
                  <a:gd name="T56" fmla="*/ 3 w 335"/>
                  <a:gd name="T57" fmla="*/ 53 h 95"/>
                  <a:gd name="T58" fmla="*/ 10 w 335"/>
                  <a:gd name="T59" fmla="*/ 65 h 95"/>
                  <a:gd name="T60" fmla="*/ 25 w 335"/>
                  <a:gd name="T61" fmla="*/ 72 h 95"/>
                  <a:gd name="T62" fmla="*/ 33 w 335"/>
                  <a:gd name="T63" fmla="*/ 80 h 95"/>
                  <a:gd name="T64" fmla="*/ 40 w 335"/>
                  <a:gd name="T65" fmla="*/ 89 h 95"/>
                  <a:gd name="T66" fmla="*/ 59 w 335"/>
                  <a:gd name="T67" fmla="*/ 93 h 95"/>
                  <a:gd name="T68" fmla="*/ 54 w 335"/>
                  <a:gd name="T69" fmla="*/ 74 h 95"/>
                  <a:gd name="T70" fmla="*/ 75 w 335"/>
                  <a:gd name="T71" fmla="*/ 71 h 95"/>
                  <a:gd name="T72" fmla="*/ 83 w 335"/>
                  <a:gd name="T73" fmla="*/ 64 h 95"/>
                  <a:gd name="T74" fmla="*/ 95 w 335"/>
                  <a:gd name="T75" fmla="*/ 58 h 95"/>
                  <a:gd name="T76" fmla="*/ 112 w 335"/>
                  <a:gd name="T77" fmla="*/ 63 h 95"/>
                  <a:gd name="T78" fmla="*/ 127 w 335"/>
                  <a:gd name="T79" fmla="*/ 70 h 95"/>
                  <a:gd name="T80" fmla="*/ 141 w 335"/>
                  <a:gd name="T81" fmla="*/ 71 h 95"/>
                  <a:gd name="T82" fmla="*/ 158 w 335"/>
                  <a:gd name="T83" fmla="*/ 70 h 95"/>
                  <a:gd name="T84" fmla="*/ 166 w 335"/>
                  <a:gd name="T85" fmla="*/ 66 h 95"/>
                  <a:gd name="T86" fmla="*/ 189 w 335"/>
                  <a:gd name="T87" fmla="*/ 72 h 95"/>
                  <a:gd name="T88" fmla="*/ 209 w 335"/>
                  <a:gd name="T89" fmla="*/ 69 h 95"/>
                  <a:gd name="T90" fmla="*/ 217 w 335"/>
                  <a:gd name="T91" fmla="*/ 62 h 95"/>
                  <a:gd name="T92" fmla="*/ 235 w 335"/>
                  <a:gd name="T93" fmla="*/ 73 h 95"/>
                  <a:gd name="T94" fmla="*/ 249 w 335"/>
                  <a:gd name="T95" fmla="*/ 81 h 95"/>
                  <a:gd name="T96" fmla="*/ 257 w 335"/>
                  <a:gd name="T97" fmla="*/ 90 h 95"/>
                  <a:gd name="T98" fmla="*/ 255 w 335"/>
                  <a:gd name="T99" fmla="*/ 68 h 95"/>
                  <a:gd name="T100" fmla="*/ 243 w 335"/>
                  <a:gd name="T101" fmla="*/ 59 h 95"/>
                  <a:gd name="T102" fmla="*/ 237 w 335"/>
                  <a:gd name="T103" fmla="*/ 52 h 95"/>
                  <a:gd name="T104" fmla="*/ 248 w 335"/>
                  <a:gd name="T105" fmla="*/ 46 h 95"/>
                  <a:gd name="T106" fmla="*/ 263 w 335"/>
                  <a:gd name="T107" fmla="*/ 46 h 95"/>
                  <a:gd name="T108" fmla="*/ 267 w 335"/>
                  <a:gd name="T109" fmla="*/ 39 h 95"/>
                  <a:gd name="T110" fmla="*/ 274 w 335"/>
                  <a:gd name="T111" fmla="*/ 38 h 95"/>
                  <a:gd name="T112" fmla="*/ 275 w 335"/>
                  <a:gd name="T113" fmla="*/ 54 h 95"/>
                  <a:gd name="T114" fmla="*/ 291 w 335"/>
                  <a:gd name="T115" fmla="*/ 61 h 95"/>
                  <a:gd name="T116" fmla="*/ 287 w 335"/>
                  <a:gd name="T117" fmla="*/ 51 h 95"/>
                  <a:gd name="T118" fmla="*/ 285 w 335"/>
                  <a:gd name="T119" fmla="*/ 44 h 95"/>
                  <a:gd name="T120" fmla="*/ 296 w 335"/>
                  <a:gd name="T121" fmla="*/ 39 h 95"/>
                  <a:gd name="T122" fmla="*/ 309 w 335"/>
                  <a:gd name="T123" fmla="*/ 36 h 95"/>
                  <a:gd name="T124" fmla="*/ 327 w 335"/>
                  <a:gd name="T125" fmla="*/ 3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 h="95">
                    <a:moveTo>
                      <a:pt x="335" y="34"/>
                    </a:moveTo>
                    <a:cubicBezTo>
                      <a:pt x="335" y="34"/>
                      <a:pt x="334" y="34"/>
                      <a:pt x="334" y="33"/>
                    </a:cubicBezTo>
                    <a:cubicBezTo>
                      <a:pt x="332" y="33"/>
                      <a:pt x="332" y="33"/>
                      <a:pt x="331" y="32"/>
                    </a:cubicBezTo>
                    <a:cubicBezTo>
                      <a:pt x="330" y="32"/>
                      <a:pt x="330" y="31"/>
                      <a:pt x="329" y="31"/>
                    </a:cubicBezTo>
                    <a:cubicBezTo>
                      <a:pt x="328" y="31"/>
                      <a:pt x="328" y="31"/>
                      <a:pt x="327" y="31"/>
                    </a:cubicBezTo>
                    <a:cubicBezTo>
                      <a:pt x="326" y="31"/>
                      <a:pt x="326" y="31"/>
                      <a:pt x="325" y="31"/>
                    </a:cubicBezTo>
                    <a:cubicBezTo>
                      <a:pt x="324" y="31"/>
                      <a:pt x="324" y="31"/>
                      <a:pt x="323" y="31"/>
                    </a:cubicBezTo>
                    <a:cubicBezTo>
                      <a:pt x="323" y="30"/>
                      <a:pt x="323" y="30"/>
                      <a:pt x="322" y="30"/>
                    </a:cubicBezTo>
                    <a:cubicBezTo>
                      <a:pt x="321" y="29"/>
                      <a:pt x="321" y="29"/>
                      <a:pt x="320" y="28"/>
                    </a:cubicBezTo>
                    <a:cubicBezTo>
                      <a:pt x="319" y="27"/>
                      <a:pt x="310" y="21"/>
                      <a:pt x="309" y="20"/>
                    </a:cubicBezTo>
                    <a:cubicBezTo>
                      <a:pt x="308" y="20"/>
                      <a:pt x="297" y="20"/>
                      <a:pt x="296" y="19"/>
                    </a:cubicBezTo>
                    <a:cubicBezTo>
                      <a:pt x="296" y="19"/>
                      <a:pt x="278" y="20"/>
                      <a:pt x="277" y="19"/>
                    </a:cubicBezTo>
                    <a:cubicBezTo>
                      <a:pt x="277" y="19"/>
                      <a:pt x="277" y="19"/>
                      <a:pt x="277" y="19"/>
                    </a:cubicBezTo>
                    <a:cubicBezTo>
                      <a:pt x="276" y="20"/>
                      <a:pt x="275" y="20"/>
                      <a:pt x="274" y="20"/>
                    </a:cubicBezTo>
                    <a:cubicBezTo>
                      <a:pt x="273" y="20"/>
                      <a:pt x="273" y="20"/>
                      <a:pt x="271" y="19"/>
                    </a:cubicBezTo>
                    <a:cubicBezTo>
                      <a:pt x="271" y="19"/>
                      <a:pt x="271" y="19"/>
                      <a:pt x="270" y="18"/>
                    </a:cubicBezTo>
                    <a:cubicBezTo>
                      <a:pt x="270" y="18"/>
                      <a:pt x="269" y="18"/>
                      <a:pt x="269" y="18"/>
                    </a:cubicBezTo>
                    <a:cubicBezTo>
                      <a:pt x="268" y="19"/>
                      <a:pt x="267" y="19"/>
                      <a:pt x="266" y="19"/>
                    </a:cubicBezTo>
                    <a:cubicBezTo>
                      <a:pt x="266" y="19"/>
                      <a:pt x="265" y="19"/>
                      <a:pt x="264" y="19"/>
                    </a:cubicBezTo>
                    <a:cubicBezTo>
                      <a:pt x="264" y="19"/>
                      <a:pt x="263" y="19"/>
                      <a:pt x="262" y="18"/>
                    </a:cubicBezTo>
                    <a:cubicBezTo>
                      <a:pt x="261" y="18"/>
                      <a:pt x="261" y="18"/>
                      <a:pt x="260" y="18"/>
                    </a:cubicBezTo>
                    <a:cubicBezTo>
                      <a:pt x="259" y="18"/>
                      <a:pt x="259" y="18"/>
                      <a:pt x="259" y="18"/>
                    </a:cubicBezTo>
                    <a:cubicBezTo>
                      <a:pt x="259" y="19"/>
                      <a:pt x="259" y="19"/>
                      <a:pt x="259" y="19"/>
                    </a:cubicBezTo>
                    <a:cubicBezTo>
                      <a:pt x="260" y="19"/>
                      <a:pt x="260" y="19"/>
                      <a:pt x="260" y="20"/>
                    </a:cubicBezTo>
                    <a:cubicBezTo>
                      <a:pt x="261" y="20"/>
                      <a:pt x="261" y="19"/>
                      <a:pt x="262" y="20"/>
                    </a:cubicBezTo>
                    <a:cubicBezTo>
                      <a:pt x="262" y="20"/>
                      <a:pt x="263" y="20"/>
                      <a:pt x="263" y="20"/>
                    </a:cubicBezTo>
                    <a:cubicBezTo>
                      <a:pt x="263" y="20"/>
                      <a:pt x="263" y="21"/>
                      <a:pt x="263" y="21"/>
                    </a:cubicBezTo>
                    <a:cubicBezTo>
                      <a:pt x="263" y="22"/>
                      <a:pt x="262" y="21"/>
                      <a:pt x="262" y="21"/>
                    </a:cubicBezTo>
                    <a:cubicBezTo>
                      <a:pt x="261" y="21"/>
                      <a:pt x="261" y="21"/>
                      <a:pt x="260" y="20"/>
                    </a:cubicBezTo>
                    <a:cubicBezTo>
                      <a:pt x="260" y="20"/>
                      <a:pt x="259" y="21"/>
                      <a:pt x="259" y="20"/>
                    </a:cubicBezTo>
                    <a:cubicBezTo>
                      <a:pt x="258" y="20"/>
                      <a:pt x="257" y="20"/>
                      <a:pt x="257" y="19"/>
                    </a:cubicBezTo>
                    <a:cubicBezTo>
                      <a:pt x="256" y="19"/>
                      <a:pt x="256" y="19"/>
                      <a:pt x="256" y="19"/>
                    </a:cubicBezTo>
                    <a:cubicBezTo>
                      <a:pt x="256" y="19"/>
                      <a:pt x="257" y="18"/>
                      <a:pt x="257" y="18"/>
                    </a:cubicBezTo>
                    <a:cubicBezTo>
                      <a:pt x="257" y="18"/>
                      <a:pt x="256" y="18"/>
                      <a:pt x="256" y="18"/>
                    </a:cubicBezTo>
                    <a:cubicBezTo>
                      <a:pt x="256" y="18"/>
                      <a:pt x="256" y="18"/>
                      <a:pt x="256" y="18"/>
                    </a:cubicBezTo>
                    <a:cubicBezTo>
                      <a:pt x="256" y="18"/>
                      <a:pt x="256" y="18"/>
                      <a:pt x="256" y="18"/>
                    </a:cubicBezTo>
                    <a:cubicBezTo>
                      <a:pt x="255" y="18"/>
                      <a:pt x="255" y="19"/>
                      <a:pt x="255" y="19"/>
                    </a:cubicBezTo>
                    <a:cubicBezTo>
                      <a:pt x="255" y="19"/>
                      <a:pt x="254" y="19"/>
                      <a:pt x="254" y="19"/>
                    </a:cubicBezTo>
                    <a:cubicBezTo>
                      <a:pt x="253" y="20"/>
                      <a:pt x="252" y="19"/>
                      <a:pt x="251" y="19"/>
                    </a:cubicBezTo>
                    <a:cubicBezTo>
                      <a:pt x="250" y="19"/>
                      <a:pt x="249" y="19"/>
                      <a:pt x="248" y="19"/>
                    </a:cubicBezTo>
                    <a:cubicBezTo>
                      <a:pt x="247" y="19"/>
                      <a:pt x="246" y="18"/>
                      <a:pt x="246" y="19"/>
                    </a:cubicBezTo>
                    <a:cubicBezTo>
                      <a:pt x="245" y="19"/>
                      <a:pt x="245" y="19"/>
                      <a:pt x="244" y="19"/>
                    </a:cubicBezTo>
                    <a:cubicBezTo>
                      <a:pt x="244" y="19"/>
                      <a:pt x="243" y="19"/>
                      <a:pt x="242" y="19"/>
                    </a:cubicBezTo>
                    <a:cubicBezTo>
                      <a:pt x="241" y="19"/>
                      <a:pt x="241" y="19"/>
                      <a:pt x="240" y="19"/>
                    </a:cubicBezTo>
                    <a:cubicBezTo>
                      <a:pt x="240" y="18"/>
                      <a:pt x="240" y="18"/>
                      <a:pt x="240" y="18"/>
                    </a:cubicBezTo>
                    <a:cubicBezTo>
                      <a:pt x="240" y="18"/>
                      <a:pt x="240" y="18"/>
                      <a:pt x="240" y="18"/>
                    </a:cubicBezTo>
                    <a:cubicBezTo>
                      <a:pt x="239" y="17"/>
                      <a:pt x="239" y="17"/>
                      <a:pt x="238" y="17"/>
                    </a:cubicBezTo>
                    <a:cubicBezTo>
                      <a:pt x="237" y="16"/>
                      <a:pt x="237" y="17"/>
                      <a:pt x="236" y="16"/>
                    </a:cubicBezTo>
                    <a:cubicBezTo>
                      <a:pt x="235" y="16"/>
                      <a:pt x="235" y="16"/>
                      <a:pt x="234" y="16"/>
                    </a:cubicBezTo>
                    <a:cubicBezTo>
                      <a:pt x="233" y="16"/>
                      <a:pt x="233" y="16"/>
                      <a:pt x="232" y="15"/>
                    </a:cubicBezTo>
                    <a:cubicBezTo>
                      <a:pt x="231" y="15"/>
                      <a:pt x="230" y="15"/>
                      <a:pt x="229" y="15"/>
                    </a:cubicBezTo>
                    <a:cubicBezTo>
                      <a:pt x="228" y="15"/>
                      <a:pt x="227" y="15"/>
                      <a:pt x="226" y="15"/>
                    </a:cubicBezTo>
                    <a:cubicBezTo>
                      <a:pt x="225" y="15"/>
                      <a:pt x="225" y="16"/>
                      <a:pt x="224" y="16"/>
                    </a:cubicBezTo>
                    <a:cubicBezTo>
                      <a:pt x="223" y="16"/>
                      <a:pt x="223" y="16"/>
                      <a:pt x="222" y="16"/>
                    </a:cubicBezTo>
                    <a:cubicBezTo>
                      <a:pt x="221" y="16"/>
                      <a:pt x="221" y="15"/>
                      <a:pt x="220" y="15"/>
                    </a:cubicBezTo>
                    <a:cubicBezTo>
                      <a:pt x="220" y="15"/>
                      <a:pt x="220" y="15"/>
                      <a:pt x="220" y="15"/>
                    </a:cubicBezTo>
                    <a:cubicBezTo>
                      <a:pt x="219" y="15"/>
                      <a:pt x="219" y="15"/>
                      <a:pt x="218" y="15"/>
                    </a:cubicBezTo>
                    <a:cubicBezTo>
                      <a:pt x="218" y="15"/>
                      <a:pt x="218" y="15"/>
                      <a:pt x="217" y="15"/>
                    </a:cubicBezTo>
                    <a:cubicBezTo>
                      <a:pt x="217" y="15"/>
                      <a:pt x="217" y="14"/>
                      <a:pt x="216" y="14"/>
                    </a:cubicBezTo>
                    <a:cubicBezTo>
                      <a:pt x="216" y="14"/>
                      <a:pt x="215" y="14"/>
                      <a:pt x="215" y="14"/>
                    </a:cubicBezTo>
                    <a:cubicBezTo>
                      <a:pt x="214" y="14"/>
                      <a:pt x="214" y="14"/>
                      <a:pt x="214" y="14"/>
                    </a:cubicBezTo>
                    <a:cubicBezTo>
                      <a:pt x="214" y="14"/>
                      <a:pt x="214" y="14"/>
                      <a:pt x="214" y="13"/>
                    </a:cubicBezTo>
                    <a:cubicBezTo>
                      <a:pt x="214" y="13"/>
                      <a:pt x="213" y="13"/>
                      <a:pt x="213" y="13"/>
                    </a:cubicBezTo>
                    <a:cubicBezTo>
                      <a:pt x="212" y="13"/>
                      <a:pt x="212" y="13"/>
                      <a:pt x="212" y="13"/>
                    </a:cubicBezTo>
                    <a:cubicBezTo>
                      <a:pt x="211" y="13"/>
                      <a:pt x="210" y="12"/>
                      <a:pt x="209" y="13"/>
                    </a:cubicBezTo>
                    <a:cubicBezTo>
                      <a:pt x="209" y="13"/>
                      <a:pt x="209" y="13"/>
                      <a:pt x="209" y="14"/>
                    </a:cubicBezTo>
                    <a:cubicBezTo>
                      <a:pt x="209" y="14"/>
                      <a:pt x="208" y="14"/>
                      <a:pt x="208" y="14"/>
                    </a:cubicBezTo>
                    <a:cubicBezTo>
                      <a:pt x="208" y="14"/>
                      <a:pt x="208" y="13"/>
                      <a:pt x="208" y="13"/>
                    </a:cubicBezTo>
                    <a:cubicBezTo>
                      <a:pt x="208" y="12"/>
                      <a:pt x="208" y="12"/>
                      <a:pt x="208" y="12"/>
                    </a:cubicBezTo>
                    <a:cubicBezTo>
                      <a:pt x="208" y="12"/>
                      <a:pt x="208" y="12"/>
                      <a:pt x="208" y="12"/>
                    </a:cubicBezTo>
                    <a:cubicBezTo>
                      <a:pt x="207" y="12"/>
                      <a:pt x="207" y="12"/>
                      <a:pt x="206" y="12"/>
                    </a:cubicBezTo>
                    <a:cubicBezTo>
                      <a:pt x="205" y="12"/>
                      <a:pt x="205" y="12"/>
                      <a:pt x="204" y="12"/>
                    </a:cubicBezTo>
                    <a:cubicBezTo>
                      <a:pt x="203" y="12"/>
                      <a:pt x="203" y="12"/>
                      <a:pt x="202" y="12"/>
                    </a:cubicBezTo>
                    <a:cubicBezTo>
                      <a:pt x="201" y="12"/>
                      <a:pt x="200" y="12"/>
                      <a:pt x="199" y="12"/>
                    </a:cubicBezTo>
                    <a:cubicBezTo>
                      <a:pt x="198" y="11"/>
                      <a:pt x="198" y="11"/>
                      <a:pt x="197" y="11"/>
                    </a:cubicBezTo>
                    <a:cubicBezTo>
                      <a:pt x="197" y="11"/>
                      <a:pt x="196" y="11"/>
                      <a:pt x="196" y="11"/>
                    </a:cubicBezTo>
                    <a:cubicBezTo>
                      <a:pt x="196" y="11"/>
                      <a:pt x="196" y="12"/>
                      <a:pt x="196" y="12"/>
                    </a:cubicBezTo>
                    <a:cubicBezTo>
                      <a:pt x="196" y="12"/>
                      <a:pt x="195" y="12"/>
                      <a:pt x="195" y="12"/>
                    </a:cubicBezTo>
                    <a:cubicBezTo>
                      <a:pt x="195" y="12"/>
                      <a:pt x="195" y="12"/>
                      <a:pt x="195" y="12"/>
                    </a:cubicBezTo>
                    <a:cubicBezTo>
                      <a:pt x="194" y="12"/>
                      <a:pt x="194" y="13"/>
                      <a:pt x="195" y="13"/>
                    </a:cubicBezTo>
                    <a:cubicBezTo>
                      <a:pt x="195" y="13"/>
                      <a:pt x="195" y="13"/>
                      <a:pt x="195" y="13"/>
                    </a:cubicBezTo>
                    <a:cubicBezTo>
                      <a:pt x="196" y="13"/>
                      <a:pt x="196" y="13"/>
                      <a:pt x="197" y="13"/>
                    </a:cubicBezTo>
                    <a:cubicBezTo>
                      <a:pt x="197" y="14"/>
                      <a:pt x="197" y="14"/>
                      <a:pt x="197" y="14"/>
                    </a:cubicBezTo>
                    <a:cubicBezTo>
                      <a:pt x="197" y="14"/>
                      <a:pt x="197" y="14"/>
                      <a:pt x="198" y="14"/>
                    </a:cubicBezTo>
                    <a:cubicBezTo>
                      <a:pt x="197" y="15"/>
                      <a:pt x="197" y="15"/>
                      <a:pt x="197" y="15"/>
                    </a:cubicBezTo>
                    <a:cubicBezTo>
                      <a:pt x="196" y="15"/>
                      <a:pt x="196" y="14"/>
                      <a:pt x="196" y="14"/>
                    </a:cubicBezTo>
                    <a:cubicBezTo>
                      <a:pt x="195" y="14"/>
                      <a:pt x="195" y="15"/>
                      <a:pt x="194" y="15"/>
                    </a:cubicBezTo>
                    <a:cubicBezTo>
                      <a:pt x="194" y="15"/>
                      <a:pt x="194" y="14"/>
                      <a:pt x="193" y="14"/>
                    </a:cubicBezTo>
                    <a:cubicBezTo>
                      <a:pt x="192" y="14"/>
                      <a:pt x="192" y="14"/>
                      <a:pt x="191" y="14"/>
                    </a:cubicBezTo>
                    <a:cubicBezTo>
                      <a:pt x="191" y="14"/>
                      <a:pt x="190" y="14"/>
                      <a:pt x="190" y="14"/>
                    </a:cubicBezTo>
                    <a:cubicBezTo>
                      <a:pt x="189" y="15"/>
                      <a:pt x="189" y="15"/>
                      <a:pt x="188" y="15"/>
                    </a:cubicBezTo>
                    <a:cubicBezTo>
                      <a:pt x="188" y="15"/>
                      <a:pt x="187" y="15"/>
                      <a:pt x="187" y="15"/>
                    </a:cubicBezTo>
                    <a:cubicBezTo>
                      <a:pt x="186" y="14"/>
                      <a:pt x="186" y="14"/>
                      <a:pt x="185" y="14"/>
                    </a:cubicBezTo>
                    <a:cubicBezTo>
                      <a:pt x="185" y="14"/>
                      <a:pt x="185" y="13"/>
                      <a:pt x="184" y="14"/>
                    </a:cubicBezTo>
                    <a:cubicBezTo>
                      <a:pt x="184" y="14"/>
                      <a:pt x="184" y="14"/>
                      <a:pt x="184" y="14"/>
                    </a:cubicBezTo>
                    <a:cubicBezTo>
                      <a:pt x="185" y="15"/>
                      <a:pt x="185" y="15"/>
                      <a:pt x="185" y="15"/>
                    </a:cubicBezTo>
                    <a:cubicBezTo>
                      <a:pt x="185" y="15"/>
                      <a:pt x="185" y="15"/>
                      <a:pt x="185" y="15"/>
                    </a:cubicBezTo>
                    <a:cubicBezTo>
                      <a:pt x="185" y="15"/>
                      <a:pt x="185" y="16"/>
                      <a:pt x="184" y="16"/>
                    </a:cubicBezTo>
                    <a:cubicBezTo>
                      <a:pt x="184" y="16"/>
                      <a:pt x="184" y="16"/>
                      <a:pt x="184" y="16"/>
                    </a:cubicBezTo>
                    <a:cubicBezTo>
                      <a:pt x="183" y="16"/>
                      <a:pt x="183" y="16"/>
                      <a:pt x="183" y="15"/>
                    </a:cubicBezTo>
                    <a:cubicBezTo>
                      <a:pt x="182" y="15"/>
                      <a:pt x="181" y="16"/>
                      <a:pt x="180" y="15"/>
                    </a:cubicBezTo>
                    <a:cubicBezTo>
                      <a:pt x="180" y="15"/>
                      <a:pt x="180" y="15"/>
                      <a:pt x="180" y="15"/>
                    </a:cubicBezTo>
                    <a:cubicBezTo>
                      <a:pt x="180" y="15"/>
                      <a:pt x="180" y="15"/>
                      <a:pt x="180" y="14"/>
                    </a:cubicBezTo>
                    <a:cubicBezTo>
                      <a:pt x="179" y="14"/>
                      <a:pt x="179" y="14"/>
                      <a:pt x="179" y="14"/>
                    </a:cubicBezTo>
                    <a:cubicBezTo>
                      <a:pt x="178" y="14"/>
                      <a:pt x="178" y="14"/>
                      <a:pt x="177" y="14"/>
                    </a:cubicBezTo>
                    <a:cubicBezTo>
                      <a:pt x="177" y="13"/>
                      <a:pt x="177" y="13"/>
                      <a:pt x="176" y="13"/>
                    </a:cubicBezTo>
                    <a:cubicBezTo>
                      <a:pt x="176" y="13"/>
                      <a:pt x="176" y="13"/>
                      <a:pt x="175" y="13"/>
                    </a:cubicBezTo>
                    <a:cubicBezTo>
                      <a:pt x="175" y="13"/>
                      <a:pt x="175" y="13"/>
                      <a:pt x="175" y="12"/>
                    </a:cubicBezTo>
                    <a:cubicBezTo>
                      <a:pt x="174" y="12"/>
                      <a:pt x="174" y="12"/>
                      <a:pt x="173" y="12"/>
                    </a:cubicBezTo>
                    <a:cubicBezTo>
                      <a:pt x="173" y="13"/>
                      <a:pt x="173" y="13"/>
                      <a:pt x="172" y="13"/>
                    </a:cubicBezTo>
                    <a:cubicBezTo>
                      <a:pt x="172" y="13"/>
                      <a:pt x="172" y="12"/>
                      <a:pt x="172" y="12"/>
                    </a:cubicBezTo>
                    <a:cubicBezTo>
                      <a:pt x="172" y="12"/>
                      <a:pt x="172" y="12"/>
                      <a:pt x="172" y="12"/>
                    </a:cubicBezTo>
                    <a:cubicBezTo>
                      <a:pt x="172" y="12"/>
                      <a:pt x="172" y="12"/>
                      <a:pt x="173" y="11"/>
                    </a:cubicBezTo>
                    <a:cubicBezTo>
                      <a:pt x="173" y="11"/>
                      <a:pt x="173" y="11"/>
                      <a:pt x="174" y="11"/>
                    </a:cubicBezTo>
                    <a:cubicBezTo>
                      <a:pt x="174" y="11"/>
                      <a:pt x="174" y="11"/>
                      <a:pt x="174" y="10"/>
                    </a:cubicBezTo>
                    <a:cubicBezTo>
                      <a:pt x="174" y="10"/>
                      <a:pt x="173" y="10"/>
                      <a:pt x="173" y="10"/>
                    </a:cubicBezTo>
                    <a:cubicBezTo>
                      <a:pt x="173" y="10"/>
                      <a:pt x="172" y="10"/>
                      <a:pt x="172" y="10"/>
                    </a:cubicBezTo>
                    <a:cubicBezTo>
                      <a:pt x="172" y="10"/>
                      <a:pt x="172" y="10"/>
                      <a:pt x="171" y="10"/>
                    </a:cubicBezTo>
                    <a:cubicBezTo>
                      <a:pt x="171" y="10"/>
                      <a:pt x="171" y="10"/>
                      <a:pt x="171" y="10"/>
                    </a:cubicBezTo>
                    <a:cubicBezTo>
                      <a:pt x="170" y="10"/>
                      <a:pt x="170" y="10"/>
                      <a:pt x="169" y="10"/>
                    </a:cubicBezTo>
                    <a:cubicBezTo>
                      <a:pt x="169" y="10"/>
                      <a:pt x="169" y="10"/>
                      <a:pt x="169" y="10"/>
                    </a:cubicBezTo>
                    <a:cubicBezTo>
                      <a:pt x="168" y="10"/>
                      <a:pt x="168" y="10"/>
                      <a:pt x="168" y="10"/>
                    </a:cubicBezTo>
                    <a:cubicBezTo>
                      <a:pt x="167" y="10"/>
                      <a:pt x="167" y="10"/>
                      <a:pt x="166" y="10"/>
                    </a:cubicBezTo>
                    <a:cubicBezTo>
                      <a:pt x="165" y="10"/>
                      <a:pt x="165" y="9"/>
                      <a:pt x="165" y="9"/>
                    </a:cubicBezTo>
                    <a:cubicBezTo>
                      <a:pt x="164" y="9"/>
                      <a:pt x="164" y="9"/>
                      <a:pt x="163" y="9"/>
                    </a:cubicBezTo>
                    <a:cubicBezTo>
                      <a:pt x="163" y="9"/>
                      <a:pt x="163" y="10"/>
                      <a:pt x="163" y="10"/>
                    </a:cubicBezTo>
                    <a:cubicBezTo>
                      <a:pt x="165" y="11"/>
                      <a:pt x="165" y="11"/>
                      <a:pt x="165" y="11"/>
                    </a:cubicBezTo>
                    <a:cubicBezTo>
                      <a:pt x="165" y="11"/>
                      <a:pt x="165" y="11"/>
                      <a:pt x="166" y="11"/>
                    </a:cubicBezTo>
                    <a:cubicBezTo>
                      <a:pt x="166" y="11"/>
                      <a:pt x="166" y="11"/>
                      <a:pt x="166" y="12"/>
                    </a:cubicBezTo>
                    <a:cubicBezTo>
                      <a:pt x="166" y="12"/>
                      <a:pt x="166" y="11"/>
                      <a:pt x="165" y="11"/>
                    </a:cubicBezTo>
                    <a:cubicBezTo>
                      <a:pt x="165" y="11"/>
                      <a:pt x="165" y="11"/>
                      <a:pt x="164" y="11"/>
                    </a:cubicBezTo>
                    <a:cubicBezTo>
                      <a:pt x="163" y="11"/>
                      <a:pt x="163" y="11"/>
                      <a:pt x="162" y="11"/>
                    </a:cubicBezTo>
                    <a:cubicBezTo>
                      <a:pt x="162" y="11"/>
                      <a:pt x="162" y="11"/>
                      <a:pt x="161" y="11"/>
                    </a:cubicBezTo>
                    <a:cubicBezTo>
                      <a:pt x="161" y="11"/>
                      <a:pt x="160" y="11"/>
                      <a:pt x="160" y="11"/>
                    </a:cubicBezTo>
                    <a:cubicBezTo>
                      <a:pt x="159" y="11"/>
                      <a:pt x="159" y="11"/>
                      <a:pt x="158" y="11"/>
                    </a:cubicBezTo>
                    <a:cubicBezTo>
                      <a:pt x="158" y="11"/>
                      <a:pt x="157" y="11"/>
                      <a:pt x="156" y="11"/>
                    </a:cubicBezTo>
                    <a:cubicBezTo>
                      <a:pt x="156" y="11"/>
                      <a:pt x="156" y="11"/>
                      <a:pt x="156" y="10"/>
                    </a:cubicBezTo>
                    <a:cubicBezTo>
                      <a:pt x="156" y="10"/>
                      <a:pt x="155" y="10"/>
                      <a:pt x="155" y="10"/>
                    </a:cubicBezTo>
                    <a:cubicBezTo>
                      <a:pt x="155" y="10"/>
                      <a:pt x="155" y="10"/>
                      <a:pt x="154" y="10"/>
                    </a:cubicBezTo>
                    <a:cubicBezTo>
                      <a:pt x="154" y="9"/>
                      <a:pt x="153" y="9"/>
                      <a:pt x="152" y="9"/>
                    </a:cubicBezTo>
                    <a:cubicBezTo>
                      <a:pt x="151" y="9"/>
                      <a:pt x="151" y="9"/>
                      <a:pt x="150" y="9"/>
                    </a:cubicBezTo>
                    <a:cubicBezTo>
                      <a:pt x="149" y="9"/>
                      <a:pt x="148" y="9"/>
                      <a:pt x="148" y="9"/>
                    </a:cubicBezTo>
                    <a:cubicBezTo>
                      <a:pt x="147" y="9"/>
                      <a:pt x="147" y="9"/>
                      <a:pt x="146" y="9"/>
                    </a:cubicBezTo>
                    <a:cubicBezTo>
                      <a:pt x="146" y="10"/>
                      <a:pt x="146" y="10"/>
                      <a:pt x="146" y="10"/>
                    </a:cubicBezTo>
                    <a:cubicBezTo>
                      <a:pt x="145" y="10"/>
                      <a:pt x="145" y="9"/>
                      <a:pt x="145" y="9"/>
                    </a:cubicBezTo>
                    <a:cubicBezTo>
                      <a:pt x="144" y="9"/>
                      <a:pt x="144" y="8"/>
                      <a:pt x="143" y="9"/>
                    </a:cubicBezTo>
                    <a:cubicBezTo>
                      <a:pt x="143" y="9"/>
                      <a:pt x="143" y="9"/>
                      <a:pt x="143" y="9"/>
                    </a:cubicBezTo>
                    <a:cubicBezTo>
                      <a:pt x="142" y="10"/>
                      <a:pt x="142" y="9"/>
                      <a:pt x="142" y="9"/>
                    </a:cubicBezTo>
                    <a:cubicBezTo>
                      <a:pt x="141" y="9"/>
                      <a:pt x="141" y="9"/>
                      <a:pt x="140" y="8"/>
                    </a:cubicBezTo>
                    <a:cubicBezTo>
                      <a:pt x="140" y="8"/>
                      <a:pt x="140" y="8"/>
                      <a:pt x="139" y="9"/>
                    </a:cubicBezTo>
                    <a:cubicBezTo>
                      <a:pt x="139" y="9"/>
                      <a:pt x="138" y="9"/>
                      <a:pt x="138" y="9"/>
                    </a:cubicBezTo>
                    <a:cubicBezTo>
                      <a:pt x="138" y="9"/>
                      <a:pt x="138" y="9"/>
                      <a:pt x="138" y="9"/>
                    </a:cubicBezTo>
                    <a:cubicBezTo>
                      <a:pt x="138" y="10"/>
                      <a:pt x="139" y="9"/>
                      <a:pt x="139" y="10"/>
                    </a:cubicBezTo>
                    <a:cubicBezTo>
                      <a:pt x="139" y="10"/>
                      <a:pt x="138" y="10"/>
                      <a:pt x="138" y="10"/>
                    </a:cubicBezTo>
                    <a:cubicBezTo>
                      <a:pt x="137" y="10"/>
                      <a:pt x="137" y="10"/>
                      <a:pt x="137" y="10"/>
                    </a:cubicBezTo>
                    <a:cubicBezTo>
                      <a:pt x="136" y="10"/>
                      <a:pt x="136" y="11"/>
                      <a:pt x="135" y="11"/>
                    </a:cubicBezTo>
                    <a:cubicBezTo>
                      <a:pt x="135" y="11"/>
                      <a:pt x="135" y="11"/>
                      <a:pt x="135" y="11"/>
                    </a:cubicBezTo>
                    <a:cubicBezTo>
                      <a:pt x="134" y="10"/>
                      <a:pt x="134" y="10"/>
                      <a:pt x="135" y="10"/>
                    </a:cubicBezTo>
                    <a:cubicBezTo>
                      <a:pt x="135" y="9"/>
                      <a:pt x="136" y="9"/>
                      <a:pt x="136" y="9"/>
                    </a:cubicBezTo>
                    <a:cubicBezTo>
                      <a:pt x="136" y="9"/>
                      <a:pt x="136" y="9"/>
                      <a:pt x="137" y="8"/>
                    </a:cubicBezTo>
                    <a:cubicBezTo>
                      <a:pt x="137" y="8"/>
                      <a:pt x="137" y="8"/>
                      <a:pt x="138" y="8"/>
                    </a:cubicBezTo>
                    <a:cubicBezTo>
                      <a:pt x="138" y="7"/>
                      <a:pt x="139" y="7"/>
                      <a:pt x="139" y="7"/>
                    </a:cubicBezTo>
                    <a:cubicBezTo>
                      <a:pt x="139" y="7"/>
                      <a:pt x="139" y="7"/>
                      <a:pt x="139" y="7"/>
                    </a:cubicBezTo>
                    <a:cubicBezTo>
                      <a:pt x="140" y="7"/>
                      <a:pt x="140" y="7"/>
                      <a:pt x="140" y="7"/>
                    </a:cubicBezTo>
                    <a:cubicBezTo>
                      <a:pt x="140" y="7"/>
                      <a:pt x="140" y="6"/>
                      <a:pt x="140" y="6"/>
                    </a:cubicBezTo>
                    <a:cubicBezTo>
                      <a:pt x="141" y="6"/>
                      <a:pt x="141" y="6"/>
                      <a:pt x="141" y="6"/>
                    </a:cubicBezTo>
                    <a:cubicBezTo>
                      <a:pt x="141" y="5"/>
                      <a:pt x="140" y="5"/>
                      <a:pt x="140" y="5"/>
                    </a:cubicBezTo>
                    <a:cubicBezTo>
                      <a:pt x="140" y="5"/>
                      <a:pt x="140" y="4"/>
                      <a:pt x="140" y="4"/>
                    </a:cubicBezTo>
                    <a:cubicBezTo>
                      <a:pt x="139" y="4"/>
                      <a:pt x="139" y="4"/>
                      <a:pt x="139" y="4"/>
                    </a:cubicBezTo>
                    <a:cubicBezTo>
                      <a:pt x="138" y="4"/>
                      <a:pt x="138" y="4"/>
                      <a:pt x="138" y="4"/>
                    </a:cubicBezTo>
                    <a:cubicBezTo>
                      <a:pt x="137" y="4"/>
                      <a:pt x="137" y="4"/>
                      <a:pt x="136" y="3"/>
                    </a:cubicBezTo>
                    <a:cubicBezTo>
                      <a:pt x="136" y="3"/>
                      <a:pt x="136" y="3"/>
                      <a:pt x="135" y="3"/>
                    </a:cubicBezTo>
                    <a:cubicBezTo>
                      <a:pt x="135" y="3"/>
                      <a:pt x="134" y="3"/>
                      <a:pt x="134" y="3"/>
                    </a:cubicBezTo>
                    <a:cubicBezTo>
                      <a:pt x="133" y="3"/>
                      <a:pt x="133" y="3"/>
                      <a:pt x="133" y="3"/>
                    </a:cubicBezTo>
                    <a:cubicBezTo>
                      <a:pt x="132" y="2"/>
                      <a:pt x="132" y="2"/>
                      <a:pt x="131" y="2"/>
                    </a:cubicBezTo>
                    <a:cubicBezTo>
                      <a:pt x="131" y="2"/>
                      <a:pt x="130" y="3"/>
                      <a:pt x="130" y="3"/>
                    </a:cubicBezTo>
                    <a:cubicBezTo>
                      <a:pt x="129" y="3"/>
                      <a:pt x="129" y="3"/>
                      <a:pt x="128" y="3"/>
                    </a:cubicBezTo>
                    <a:cubicBezTo>
                      <a:pt x="127" y="3"/>
                      <a:pt x="126" y="4"/>
                      <a:pt x="126" y="3"/>
                    </a:cubicBezTo>
                    <a:cubicBezTo>
                      <a:pt x="126" y="3"/>
                      <a:pt x="126" y="2"/>
                      <a:pt x="126" y="2"/>
                    </a:cubicBezTo>
                    <a:cubicBezTo>
                      <a:pt x="126" y="1"/>
                      <a:pt x="125" y="2"/>
                      <a:pt x="125" y="2"/>
                    </a:cubicBezTo>
                    <a:cubicBezTo>
                      <a:pt x="124" y="2"/>
                      <a:pt x="124" y="2"/>
                      <a:pt x="123" y="2"/>
                    </a:cubicBezTo>
                    <a:cubicBezTo>
                      <a:pt x="123" y="2"/>
                      <a:pt x="123" y="2"/>
                      <a:pt x="123" y="2"/>
                    </a:cubicBezTo>
                    <a:cubicBezTo>
                      <a:pt x="122" y="2"/>
                      <a:pt x="122" y="2"/>
                      <a:pt x="122" y="2"/>
                    </a:cubicBezTo>
                    <a:cubicBezTo>
                      <a:pt x="121" y="1"/>
                      <a:pt x="122" y="1"/>
                      <a:pt x="121" y="1"/>
                    </a:cubicBezTo>
                    <a:cubicBezTo>
                      <a:pt x="121" y="0"/>
                      <a:pt x="120" y="1"/>
                      <a:pt x="120" y="1"/>
                    </a:cubicBezTo>
                    <a:cubicBezTo>
                      <a:pt x="119" y="1"/>
                      <a:pt x="119" y="1"/>
                      <a:pt x="119" y="0"/>
                    </a:cubicBezTo>
                    <a:cubicBezTo>
                      <a:pt x="118" y="0"/>
                      <a:pt x="118" y="0"/>
                      <a:pt x="117" y="0"/>
                    </a:cubicBezTo>
                    <a:cubicBezTo>
                      <a:pt x="117" y="0"/>
                      <a:pt x="116" y="0"/>
                      <a:pt x="116" y="1"/>
                    </a:cubicBezTo>
                    <a:cubicBezTo>
                      <a:pt x="116" y="1"/>
                      <a:pt x="115" y="1"/>
                      <a:pt x="115" y="1"/>
                    </a:cubicBezTo>
                    <a:cubicBezTo>
                      <a:pt x="115" y="2"/>
                      <a:pt x="116" y="2"/>
                      <a:pt x="116" y="2"/>
                    </a:cubicBezTo>
                    <a:cubicBezTo>
                      <a:pt x="116" y="3"/>
                      <a:pt x="116" y="3"/>
                      <a:pt x="116" y="3"/>
                    </a:cubicBezTo>
                    <a:cubicBezTo>
                      <a:pt x="115" y="3"/>
                      <a:pt x="115" y="3"/>
                      <a:pt x="115" y="3"/>
                    </a:cubicBezTo>
                    <a:cubicBezTo>
                      <a:pt x="114" y="3"/>
                      <a:pt x="114" y="3"/>
                      <a:pt x="114" y="3"/>
                    </a:cubicBezTo>
                    <a:cubicBezTo>
                      <a:pt x="113" y="3"/>
                      <a:pt x="114" y="3"/>
                      <a:pt x="113" y="4"/>
                    </a:cubicBezTo>
                    <a:cubicBezTo>
                      <a:pt x="113" y="4"/>
                      <a:pt x="113" y="4"/>
                      <a:pt x="112" y="4"/>
                    </a:cubicBezTo>
                    <a:cubicBezTo>
                      <a:pt x="111" y="4"/>
                      <a:pt x="111" y="4"/>
                      <a:pt x="111" y="4"/>
                    </a:cubicBezTo>
                    <a:cubicBezTo>
                      <a:pt x="110" y="4"/>
                      <a:pt x="110" y="4"/>
                      <a:pt x="109" y="4"/>
                    </a:cubicBezTo>
                    <a:cubicBezTo>
                      <a:pt x="108" y="4"/>
                      <a:pt x="108" y="4"/>
                      <a:pt x="107" y="4"/>
                    </a:cubicBezTo>
                    <a:cubicBezTo>
                      <a:pt x="107" y="3"/>
                      <a:pt x="106" y="4"/>
                      <a:pt x="106" y="4"/>
                    </a:cubicBezTo>
                    <a:cubicBezTo>
                      <a:pt x="105" y="4"/>
                      <a:pt x="105" y="3"/>
                      <a:pt x="104" y="4"/>
                    </a:cubicBezTo>
                    <a:cubicBezTo>
                      <a:pt x="104" y="4"/>
                      <a:pt x="104" y="4"/>
                      <a:pt x="104" y="4"/>
                    </a:cubicBezTo>
                    <a:cubicBezTo>
                      <a:pt x="104" y="4"/>
                      <a:pt x="104" y="4"/>
                      <a:pt x="103" y="5"/>
                    </a:cubicBezTo>
                    <a:cubicBezTo>
                      <a:pt x="103" y="5"/>
                      <a:pt x="102" y="4"/>
                      <a:pt x="101" y="4"/>
                    </a:cubicBezTo>
                    <a:cubicBezTo>
                      <a:pt x="101" y="5"/>
                      <a:pt x="100" y="5"/>
                      <a:pt x="100" y="5"/>
                    </a:cubicBezTo>
                    <a:cubicBezTo>
                      <a:pt x="99" y="5"/>
                      <a:pt x="99" y="5"/>
                      <a:pt x="98" y="5"/>
                    </a:cubicBezTo>
                    <a:cubicBezTo>
                      <a:pt x="98" y="5"/>
                      <a:pt x="98" y="5"/>
                      <a:pt x="97" y="6"/>
                    </a:cubicBezTo>
                    <a:cubicBezTo>
                      <a:pt x="97" y="6"/>
                      <a:pt x="97" y="6"/>
                      <a:pt x="96" y="6"/>
                    </a:cubicBezTo>
                    <a:cubicBezTo>
                      <a:pt x="96" y="6"/>
                      <a:pt x="95" y="6"/>
                      <a:pt x="95" y="6"/>
                    </a:cubicBezTo>
                    <a:cubicBezTo>
                      <a:pt x="95" y="6"/>
                      <a:pt x="95" y="6"/>
                      <a:pt x="95" y="6"/>
                    </a:cubicBezTo>
                    <a:cubicBezTo>
                      <a:pt x="95" y="7"/>
                      <a:pt x="96" y="7"/>
                      <a:pt x="96" y="7"/>
                    </a:cubicBezTo>
                    <a:cubicBezTo>
                      <a:pt x="96" y="7"/>
                      <a:pt x="97" y="7"/>
                      <a:pt x="97" y="7"/>
                    </a:cubicBezTo>
                    <a:cubicBezTo>
                      <a:pt x="97" y="7"/>
                      <a:pt x="97" y="8"/>
                      <a:pt x="98" y="8"/>
                    </a:cubicBezTo>
                    <a:cubicBezTo>
                      <a:pt x="98" y="8"/>
                      <a:pt x="98" y="8"/>
                      <a:pt x="99" y="8"/>
                    </a:cubicBezTo>
                    <a:cubicBezTo>
                      <a:pt x="99" y="8"/>
                      <a:pt x="99" y="8"/>
                      <a:pt x="99" y="9"/>
                    </a:cubicBezTo>
                    <a:cubicBezTo>
                      <a:pt x="99" y="9"/>
                      <a:pt x="98" y="9"/>
                      <a:pt x="98" y="9"/>
                    </a:cubicBezTo>
                    <a:cubicBezTo>
                      <a:pt x="97" y="9"/>
                      <a:pt x="97" y="9"/>
                      <a:pt x="97" y="9"/>
                    </a:cubicBezTo>
                    <a:cubicBezTo>
                      <a:pt x="96" y="9"/>
                      <a:pt x="96" y="9"/>
                      <a:pt x="96" y="9"/>
                    </a:cubicBezTo>
                    <a:cubicBezTo>
                      <a:pt x="95" y="9"/>
                      <a:pt x="95" y="9"/>
                      <a:pt x="95" y="9"/>
                    </a:cubicBezTo>
                    <a:cubicBezTo>
                      <a:pt x="94" y="9"/>
                      <a:pt x="94" y="9"/>
                      <a:pt x="94" y="9"/>
                    </a:cubicBezTo>
                    <a:cubicBezTo>
                      <a:pt x="93" y="9"/>
                      <a:pt x="93" y="9"/>
                      <a:pt x="93" y="9"/>
                    </a:cubicBezTo>
                    <a:cubicBezTo>
                      <a:pt x="92" y="9"/>
                      <a:pt x="92" y="9"/>
                      <a:pt x="91" y="9"/>
                    </a:cubicBezTo>
                    <a:cubicBezTo>
                      <a:pt x="90" y="9"/>
                      <a:pt x="90" y="9"/>
                      <a:pt x="89" y="9"/>
                    </a:cubicBezTo>
                    <a:cubicBezTo>
                      <a:pt x="89" y="9"/>
                      <a:pt x="89" y="9"/>
                      <a:pt x="88" y="9"/>
                    </a:cubicBezTo>
                    <a:cubicBezTo>
                      <a:pt x="88" y="9"/>
                      <a:pt x="88" y="10"/>
                      <a:pt x="89" y="10"/>
                    </a:cubicBezTo>
                    <a:cubicBezTo>
                      <a:pt x="89" y="11"/>
                      <a:pt x="89" y="10"/>
                      <a:pt x="90" y="11"/>
                    </a:cubicBezTo>
                    <a:cubicBezTo>
                      <a:pt x="90" y="11"/>
                      <a:pt x="90" y="11"/>
                      <a:pt x="90" y="12"/>
                    </a:cubicBezTo>
                    <a:cubicBezTo>
                      <a:pt x="90" y="12"/>
                      <a:pt x="91" y="12"/>
                      <a:pt x="91" y="12"/>
                    </a:cubicBezTo>
                    <a:cubicBezTo>
                      <a:pt x="91" y="12"/>
                      <a:pt x="92" y="12"/>
                      <a:pt x="92" y="12"/>
                    </a:cubicBezTo>
                    <a:cubicBezTo>
                      <a:pt x="92" y="12"/>
                      <a:pt x="93" y="12"/>
                      <a:pt x="93" y="12"/>
                    </a:cubicBezTo>
                    <a:cubicBezTo>
                      <a:pt x="93" y="12"/>
                      <a:pt x="93" y="12"/>
                      <a:pt x="93" y="12"/>
                    </a:cubicBezTo>
                    <a:cubicBezTo>
                      <a:pt x="93" y="12"/>
                      <a:pt x="93" y="12"/>
                      <a:pt x="94" y="12"/>
                    </a:cubicBezTo>
                    <a:cubicBezTo>
                      <a:pt x="94" y="13"/>
                      <a:pt x="94" y="12"/>
                      <a:pt x="95" y="13"/>
                    </a:cubicBezTo>
                    <a:cubicBezTo>
                      <a:pt x="95" y="13"/>
                      <a:pt x="95" y="13"/>
                      <a:pt x="95" y="13"/>
                    </a:cubicBezTo>
                    <a:cubicBezTo>
                      <a:pt x="96" y="13"/>
                      <a:pt x="97" y="13"/>
                      <a:pt x="97" y="13"/>
                    </a:cubicBezTo>
                    <a:cubicBezTo>
                      <a:pt x="96" y="14"/>
                      <a:pt x="96" y="13"/>
                      <a:pt x="95" y="14"/>
                    </a:cubicBezTo>
                    <a:cubicBezTo>
                      <a:pt x="95" y="14"/>
                      <a:pt x="94" y="13"/>
                      <a:pt x="94" y="14"/>
                    </a:cubicBezTo>
                    <a:cubicBezTo>
                      <a:pt x="94" y="14"/>
                      <a:pt x="93" y="14"/>
                      <a:pt x="93" y="14"/>
                    </a:cubicBezTo>
                    <a:cubicBezTo>
                      <a:pt x="92" y="14"/>
                      <a:pt x="92" y="13"/>
                      <a:pt x="92" y="13"/>
                    </a:cubicBezTo>
                    <a:cubicBezTo>
                      <a:pt x="91" y="13"/>
                      <a:pt x="91" y="13"/>
                      <a:pt x="91" y="13"/>
                    </a:cubicBezTo>
                    <a:cubicBezTo>
                      <a:pt x="90" y="13"/>
                      <a:pt x="90" y="13"/>
                      <a:pt x="90" y="13"/>
                    </a:cubicBezTo>
                    <a:cubicBezTo>
                      <a:pt x="90" y="13"/>
                      <a:pt x="89" y="13"/>
                      <a:pt x="89" y="13"/>
                    </a:cubicBezTo>
                    <a:cubicBezTo>
                      <a:pt x="88" y="13"/>
                      <a:pt x="88" y="13"/>
                      <a:pt x="88" y="12"/>
                    </a:cubicBezTo>
                    <a:cubicBezTo>
                      <a:pt x="87" y="12"/>
                      <a:pt x="87" y="12"/>
                      <a:pt x="87" y="12"/>
                    </a:cubicBezTo>
                    <a:cubicBezTo>
                      <a:pt x="87" y="12"/>
                      <a:pt x="87" y="12"/>
                      <a:pt x="87" y="12"/>
                    </a:cubicBezTo>
                    <a:cubicBezTo>
                      <a:pt x="86" y="12"/>
                      <a:pt x="86" y="12"/>
                      <a:pt x="86" y="12"/>
                    </a:cubicBezTo>
                    <a:cubicBezTo>
                      <a:pt x="86" y="12"/>
                      <a:pt x="86" y="12"/>
                      <a:pt x="86" y="12"/>
                    </a:cubicBezTo>
                    <a:cubicBezTo>
                      <a:pt x="86" y="12"/>
                      <a:pt x="86" y="12"/>
                      <a:pt x="86" y="12"/>
                    </a:cubicBezTo>
                    <a:cubicBezTo>
                      <a:pt x="86" y="13"/>
                      <a:pt x="87" y="13"/>
                      <a:pt x="86" y="13"/>
                    </a:cubicBezTo>
                    <a:cubicBezTo>
                      <a:pt x="86" y="14"/>
                      <a:pt x="86" y="13"/>
                      <a:pt x="85" y="13"/>
                    </a:cubicBezTo>
                    <a:cubicBezTo>
                      <a:pt x="85" y="13"/>
                      <a:pt x="85" y="13"/>
                      <a:pt x="85" y="13"/>
                    </a:cubicBezTo>
                    <a:cubicBezTo>
                      <a:pt x="84" y="13"/>
                      <a:pt x="84" y="13"/>
                      <a:pt x="84" y="13"/>
                    </a:cubicBezTo>
                    <a:cubicBezTo>
                      <a:pt x="83" y="13"/>
                      <a:pt x="84" y="13"/>
                      <a:pt x="84" y="14"/>
                    </a:cubicBezTo>
                    <a:cubicBezTo>
                      <a:pt x="84" y="14"/>
                      <a:pt x="84" y="14"/>
                      <a:pt x="85" y="14"/>
                    </a:cubicBezTo>
                    <a:cubicBezTo>
                      <a:pt x="85" y="14"/>
                      <a:pt x="85" y="14"/>
                      <a:pt x="85" y="14"/>
                    </a:cubicBezTo>
                    <a:cubicBezTo>
                      <a:pt x="86" y="14"/>
                      <a:pt x="86" y="14"/>
                      <a:pt x="86" y="14"/>
                    </a:cubicBezTo>
                    <a:cubicBezTo>
                      <a:pt x="87" y="14"/>
                      <a:pt x="87" y="14"/>
                      <a:pt x="88" y="14"/>
                    </a:cubicBezTo>
                    <a:cubicBezTo>
                      <a:pt x="88" y="14"/>
                      <a:pt x="88" y="14"/>
                      <a:pt x="88" y="15"/>
                    </a:cubicBezTo>
                    <a:cubicBezTo>
                      <a:pt x="88" y="15"/>
                      <a:pt x="89" y="15"/>
                      <a:pt x="89" y="15"/>
                    </a:cubicBezTo>
                    <a:cubicBezTo>
                      <a:pt x="89" y="15"/>
                      <a:pt x="89" y="15"/>
                      <a:pt x="89" y="15"/>
                    </a:cubicBezTo>
                    <a:cubicBezTo>
                      <a:pt x="89" y="16"/>
                      <a:pt x="89" y="15"/>
                      <a:pt x="88" y="15"/>
                    </a:cubicBezTo>
                    <a:cubicBezTo>
                      <a:pt x="88" y="15"/>
                      <a:pt x="88" y="15"/>
                      <a:pt x="87" y="15"/>
                    </a:cubicBezTo>
                    <a:cubicBezTo>
                      <a:pt x="87" y="15"/>
                      <a:pt x="87" y="15"/>
                      <a:pt x="87" y="15"/>
                    </a:cubicBezTo>
                    <a:cubicBezTo>
                      <a:pt x="87" y="15"/>
                      <a:pt x="86" y="15"/>
                      <a:pt x="86" y="15"/>
                    </a:cubicBezTo>
                    <a:cubicBezTo>
                      <a:pt x="86" y="15"/>
                      <a:pt x="85" y="15"/>
                      <a:pt x="85" y="15"/>
                    </a:cubicBezTo>
                    <a:cubicBezTo>
                      <a:pt x="84" y="15"/>
                      <a:pt x="84" y="15"/>
                      <a:pt x="84" y="15"/>
                    </a:cubicBezTo>
                    <a:cubicBezTo>
                      <a:pt x="83" y="15"/>
                      <a:pt x="83" y="15"/>
                      <a:pt x="83" y="14"/>
                    </a:cubicBezTo>
                    <a:cubicBezTo>
                      <a:pt x="82" y="14"/>
                      <a:pt x="82" y="14"/>
                      <a:pt x="82" y="14"/>
                    </a:cubicBezTo>
                    <a:cubicBezTo>
                      <a:pt x="82" y="13"/>
                      <a:pt x="82" y="13"/>
                      <a:pt x="82" y="13"/>
                    </a:cubicBezTo>
                    <a:cubicBezTo>
                      <a:pt x="82" y="13"/>
                      <a:pt x="81" y="12"/>
                      <a:pt x="81" y="12"/>
                    </a:cubicBezTo>
                    <a:cubicBezTo>
                      <a:pt x="81" y="12"/>
                      <a:pt x="81" y="12"/>
                      <a:pt x="81" y="12"/>
                    </a:cubicBezTo>
                    <a:cubicBezTo>
                      <a:pt x="81" y="11"/>
                      <a:pt x="81" y="11"/>
                      <a:pt x="80" y="11"/>
                    </a:cubicBezTo>
                    <a:cubicBezTo>
                      <a:pt x="80" y="11"/>
                      <a:pt x="79" y="11"/>
                      <a:pt x="79" y="11"/>
                    </a:cubicBezTo>
                    <a:cubicBezTo>
                      <a:pt x="79" y="11"/>
                      <a:pt x="79" y="11"/>
                      <a:pt x="80" y="11"/>
                    </a:cubicBezTo>
                    <a:cubicBezTo>
                      <a:pt x="80" y="12"/>
                      <a:pt x="80" y="12"/>
                      <a:pt x="80" y="12"/>
                    </a:cubicBezTo>
                    <a:cubicBezTo>
                      <a:pt x="80" y="12"/>
                      <a:pt x="80" y="12"/>
                      <a:pt x="80" y="12"/>
                    </a:cubicBezTo>
                    <a:cubicBezTo>
                      <a:pt x="80" y="12"/>
                      <a:pt x="80" y="13"/>
                      <a:pt x="80" y="13"/>
                    </a:cubicBezTo>
                    <a:cubicBezTo>
                      <a:pt x="80" y="13"/>
                      <a:pt x="80" y="13"/>
                      <a:pt x="80" y="13"/>
                    </a:cubicBezTo>
                    <a:cubicBezTo>
                      <a:pt x="79" y="13"/>
                      <a:pt x="79" y="13"/>
                      <a:pt x="79" y="13"/>
                    </a:cubicBezTo>
                    <a:cubicBezTo>
                      <a:pt x="79" y="13"/>
                      <a:pt x="79" y="14"/>
                      <a:pt x="79" y="14"/>
                    </a:cubicBezTo>
                    <a:cubicBezTo>
                      <a:pt x="79" y="14"/>
                      <a:pt x="79" y="14"/>
                      <a:pt x="80" y="15"/>
                    </a:cubicBezTo>
                    <a:cubicBezTo>
                      <a:pt x="80" y="15"/>
                      <a:pt x="80" y="15"/>
                      <a:pt x="80" y="15"/>
                    </a:cubicBezTo>
                    <a:cubicBezTo>
                      <a:pt x="80" y="15"/>
                      <a:pt x="80" y="15"/>
                      <a:pt x="80" y="15"/>
                    </a:cubicBezTo>
                    <a:cubicBezTo>
                      <a:pt x="81" y="15"/>
                      <a:pt x="81" y="15"/>
                      <a:pt x="81" y="16"/>
                    </a:cubicBezTo>
                    <a:cubicBezTo>
                      <a:pt x="82" y="16"/>
                      <a:pt x="82" y="16"/>
                      <a:pt x="82" y="16"/>
                    </a:cubicBezTo>
                    <a:cubicBezTo>
                      <a:pt x="82" y="17"/>
                      <a:pt x="82" y="17"/>
                      <a:pt x="82" y="18"/>
                    </a:cubicBezTo>
                    <a:cubicBezTo>
                      <a:pt x="82" y="18"/>
                      <a:pt x="82" y="18"/>
                      <a:pt x="82" y="18"/>
                    </a:cubicBezTo>
                    <a:cubicBezTo>
                      <a:pt x="82" y="18"/>
                      <a:pt x="82" y="18"/>
                      <a:pt x="82" y="18"/>
                    </a:cubicBezTo>
                    <a:cubicBezTo>
                      <a:pt x="83" y="18"/>
                      <a:pt x="83" y="18"/>
                      <a:pt x="83" y="19"/>
                    </a:cubicBezTo>
                    <a:cubicBezTo>
                      <a:pt x="83" y="19"/>
                      <a:pt x="83" y="19"/>
                      <a:pt x="83" y="20"/>
                    </a:cubicBezTo>
                    <a:cubicBezTo>
                      <a:pt x="84" y="20"/>
                      <a:pt x="84" y="20"/>
                      <a:pt x="85" y="20"/>
                    </a:cubicBezTo>
                    <a:cubicBezTo>
                      <a:pt x="85" y="20"/>
                      <a:pt x="85" y="20"/>
                      <a:pt x="86" y="20"/>
                    </a:cubicBezTo>
                    <a:cubicBezTo>
                      <a:pt x="86" y="20"/>
                      <a:pt x="86" y="20"/>
                      <a:pt x="87" y="20"/>
                    </a:cubicBezTo>
                    <a:cubicBezTo>
                      <a:pt x="87" y="20"/>
                      <a:pt x="87" y="19"/>
                      <a:pt x="87" y="19"/>
                    </a:cubicBezTo>
                    <a:cubicBezTo>
                      <a:pt x="88" y="19"/>
                      <a:pt x="88" y="20"/>
                      <a:pt x="89" y="20"/>
                    </a:cubicBezTo>
                    <a:cubicBezTo>
                      <a:pt x="89" y="20"/>
                      <a:pt x="89" y="20"/>
                      <a:pt x="89" y="20"/>
                    </a:cubicBezTo>
                    <a:cubicBezTo>
                      <a:pt x="90" y="20"/>
                      <a:pt x="90" y="20"/>
                      <a:pt x="90" y="20"/>
                    </a:cubicBezTo>
                    <a:cubicBezTo>
                      <a:pt x="90" y="20"/>
                      <a:pt x="91" y="20"/>
                      <a:pt x="91" y="21"/>
                    </a:cubicBezTo>
                    <a:cubicBezTo>
                      <a:pt x="91" y="21"/>
                      <a:pt x="92" y="21"/>
                      <a:pt x="92" y="21"/>
                    </a:cubicBezTo>
                    <a:cubicBezTo>
                      <a:pt x="93" y="22"/>
                      <a:pt x="92" y="22"/>
                      <a:pt x="93" y="23"/>
                    </a:cubicBezTo>
                    <a:cubicBezTo>
                      <a:pt x="93" y="23"/>
                      <a:pt x="93" y="23"/>
                      <a:pt x="93" y="23"/>
                    </a:cubicBezTo>
                    <a:cubicBezTo>
                      <a:pt x="94" y="23"/>
                      <a:pt x="94" y="23"/>
                      <a:pt x="94" y="24"/>
                    </a:cubicBezTo>
                    <a:cubicBezTo>
                      <a:pt x="94" y="24"/>
                      <a:pt x="94" y="24"/>
                      <a:pt x="93" y="24"/>
                    </a:cubicBezTo>
                    <a:cubicBezTo>
                      <a:pt x="93" y="24"/>
                      <a:pt x="93" y="24"/>
                      <a:pt x="92" y="24"/>
                    </a:cubicBezTo>
                    <a:cubicBezTo>
                      <a:pt x="92" y="24"/>
                      <a:pt x="92" y="23"/>
                      <a:pt x="92" y="23"/>
                    </a:cubicBezTo>
                    <a:cubicBezTo>
                      <a:pt x="91" y="22"/>
                      <a:pt x="91" y="22"/>
                      <a:pt x="91" y="22"/>
                    </a:cubicBezTo>
                    <a:cubicBezTo>
                      <a:pt x="91" y="22"/>
                      <a:pt x="91" y="22"/>
                      <a:pt x="90" y="21"/>
                    </a:cubicBezTo>
                    <a:cubicBezTo>
                      <a:pt x="90" y="21"/>
                      <a:pt x="90" y="21"/>
                      <a:pt x="89" y="21"/>
                    </a:cubicBezTo>
                    <a:cubicBezTo>
                      <a:pt x="89" y="21"/>
                      <a:pt x="89" y="21"/>
                      <a:pt x="88" y="21"/>
                    </a:cubicBezTo>
                    <a:cubicBezTo>
                      <a:pt x="88" y="20"/>
                      <a:pt x="88" y="21"/>
                      <a:pt x="87" y="21"/>
                    </a:cubicBezTo>
                    <a:cubicBezTo>
                      <a:pt x="87" y="21"/>
                      <a:pt x="87" y="21"/>
                      <a:pt x="86" y="21"/>
                    </a:cubicBezTo>
                    <a:cubicBezTo>
                      <a:pt x="86" y="21"/>
                      <a:pt x="86" y="21"/>
                      <a:pt x="86" y="21"/>
                    </a:cubicBezTo>
                    <a:cubicBezTo>
                      <a:pt x="86" y="21"/>
                      <a:pt x="86" y="21"/>
                      <a:pt x="86" y="21"/>
                    </a:cubicBezTo>
                    <a:cubicBezTo>
                      <a:pt x="85" y="21"/>
                      <a:pt x="85" y="21"/>
                      <a:pt x="85" y="22"/>
                    </a:cubicBezTo>
                    <a:cubicBezTo>
                      <a:pt x="85" y="22"/>
                      <a:pt x="86" y="22"/>
                      <a:pt x="86" y="22"/>
                    </a:cubicBezTo>
                    <a:cubicBezTo>
                      <a:pt x="87" y="23"/>
                      <a:pt x="86" y="23"/>
                      <a:pt x="86" y="23"/>
                    </a:cubicBezTo>
                    <a:cubicBezTo>
                      <a:pt x="86" y="24"/>
                      <a:pt x="86" y="24"/>
                      <a:pt x="87" y="24"/>
                    </a:cubicBezTo>
                    <a:cubicBezTo>
                      <a:pt x="87" y="24"/>
                      <a:pt x="87" y="25"/>
                      <a:pt x="86" y="25"/>
                    </a:cubicBezTo>
                    <a:cubicBezTo>
                      <a:pt x="86" y="25"/>
                      <a:pt x="86" y="25"/>
                      <a:pt x="86" y="26"/>
                    </a:cubicBezTo>
                    <a:cubicBezTo>
                      <a:pt x="86" y="26"/>
                      <a:pt x="85" y="26"/>
                      <a:pt x="85" y="26"/>
                    </a:cubicBezTo>
                    <a:cubicBezTo>
                      <a:pt x="85" y="26"/>
                      <a:pt x="85" y="27"/>
                      <a:pt x="84" y="27"/>
                    </a:cubicBezTo>
                    <a:cubicBezTo>
                      <a:pt x="84" y="27"/>
                      <a:pt x="83" y="27"/>
                      <a:pt x="83" y="27"/>
                    </a:cubicBezTo>
                    <a:cubicBezTo>
                      <a:pt x="82" y="27"/>
                      <a:pt x="82" y="27"/>
                      <a:pt x="81" y="27"/>
                    </a:cubicBezTo>
                    <a:cubicBezTo>
                      <a:pt x="80" y="26"/>
                      <a:pt x="80" y="27"/>
                      <a:pt x="79" y="26"/>
                    </a:cubicBezTo>
                    <a:cubicBezTo>
                      <a:pt x="79" y="26"/>
                      <a:pt x="79" y="26"/>
                      <a:pt x="78" y="26"/>
                    </a:cubicBezTo>
                    <a:cubicBezTo>
                      <a:pt x="78" y="26"/>
                      <a:pt x="78" y="26"/>
                      <a:pt x="78" y="25"/>
                    </a:cubicBezTo>
                    <a:cubicBezTo>
                      <a:pt x="77" y="25"/>
                      <a:pt x="78" y="25"/>
                      <a:pt x="79" y="25"/>
                    </a:cubicBezTo>
                    <a:cubicBezTo>
                      <a:pt x="79" y="25"/>
                      <a:pt x="79" y="26"/>
                      <a:pt x="79" y="26"/>
                    </a:cubicBezTo>
                    <a:cubicBezTo>
                      <a:pt x="80" y="26"/>
                      <a:pt x="80" y="26"/>
                      <a:pt x="80" y="26"/>
                    </a:cubicBezTo>
                    <a:cubicBezTo>
                      <a:pt x="81" y="26"/>
                      <a:pt x="81" y="26"/>
                      <a:pt x="81" y="26"/>
                    </a:cubicBezTo>
                    <a:cubicBezTo>
                      <a:pt x="82" y="26"/>
                      <a:pt x="82" y="26"/>
                      <a:pt x="82" y="26"/>
                    </a:cubicBezTo>
                    <a:cubicBezTo>
                      <a:pt x="83" y="26"/>
                      <a:pt x="82" y="25"/>
                      <a:pt x="83" y="25"/>
                    </a:cubicBezTo>
                    <a:cubicBezTo>
                      <a:pt x="83" y="25"/>
                      <a:pt x="83" y="25"/>
                      <a:pt x="83" y="25"/>
                    </a:cubicBezTo>
                    <a:cubicBezTo>
                      <a:pt x="84" y="24"/>
                      <a:pt x="84" y="24"/>
                      <a:pt x="84" y="24"/>
                    </a:cubicBezTo>
                    <a:cubicBezTo>
                      <a:pt x="84" y="24"/>
                      <a:pt x="84" y="24"/>
                      <a:pt x="84" y="24"/>
                    </a:cubicBezTo>
                    <a:cubicBezTo>
                      <a:pt x="84" y="23"/>
                      <a:pt x="84" y="23"/>
                      <a:pt x="84" y="23"/>
                    </a:cubicBezTo>
                    <a:cubicBezTo>
                      <a:pt x="84" y="23"/>
                      <a:pt x="84" y="23"/>
                      <a:pt x="84" y="22"/>
                    </a:cubicBezTo>
                    <a:cubicBezTo>
                      <a:pt x="83" y="22"/>
                      <a:pt x="84" y="21"/>
                      <a:pt x="84" y="21"/>
                    </a:cubicBezTo>
                    <a:cubicBezTo>
                      <a:pt x="83" y="21"/>
                      <a:pt x="83" y="21"/>
                      <a:pt x="83" y="21"/>
                    </a:cubicBezTo>
                    <a:cubicBezTo>
                      <a:pt x="82" y="21"/>
                      <a:pt x="82" y="21"/>
                      <a:pt x="82" y="20"/>
                    </a:cubicBezTo>
                    <a:cubicBezTo>
                      <a:pt x="81" y="20"/>
                      <a:pt x="81" y="20"/>
                      <a:pt x="81" y="19"/>
                    </a:cubicBezTo>
                    <a:cubicBezTo>
                      <a:pt x="81" y="19"/>
                      <a:pt x="81" y="19"/>
                      <a:pt x="80" y="18"/>
                    </a:cubicBezTo>
                    <a:cubicBezTo>
                      <a:pt x="80" y="18"/>
                      <a:pt x="80" y="18"/>
                      <a:pt x="80" y="18"/>
                    </a:cubicBezTo>
                    <a:cubicBezTo>
                      <a:pt x="79" y="17"/>
                      <a:pt x="79" y="17"/>
                      <a:pt x="79" y="17"/>
                    </a:cubicBezTo>
                    <a:cubicBezTo>
                      <a:pt x="79" y="16"/>
                      <a:pt x="79" y="16"/>
                      <a:pt x="79" y="16"/>
                    </a:cubicBezTo>
                    <a:cubicBezTo>
                      <a:pt x="79" y="15"/>
                      <a:pt x="78" y="15"/>
                      <a:pt x="78" y="15"/>
                    </a:cubicBezTo>
                    <a:cubicBezTo>
                      <a:pt x="78" y="15"/>
                      <a:pt x="78" y="15"/>
                      <a:pt x="77" y="14"/>
                    </a:cubicBezTo>
                    <a:cubicBezTo>
                      <a:pt x="77" y="14"/>
                      <a:pt x="77" y="14"/>
                      <a:pt x="77" y="14"/>
                    </a:cubicBezTo>
                    <a:cubicBezTo>
                      <a:pt x="77" y="14"/>
                      <a:pt x="77" y="14"/>
                      <a:pt x="77" y="13"/>
                    </a:cubicBezTo>
                    <a:cubicBezTo>
                      <a:pt x="77" y="13"/>
                      <a:pt x="77" y="13"/>
                      <a:pt x="77" y="12"/>
                    </a:cubicBezTo>
                    <a:cubicBezTo>
                      <a:pt x="76" y="12"/>
                      <a:pt x="76" y="12"/>
                      <a:pt x="76" y="11"/>
                    </a:cubicBezTo>
                    <a:cubicBezTo>
                      <a:pt x="75" y="11"/>
                      <a:pt x="75" y="11"/>
                      <a:pt x="75" y="11"/>
                    </a:cubicBezTo>
                    <a:cubicBezTo>
                      <a:pt x="74" y="11"/>
                      <a:pt x="74" y="11"/>
                      <a:pt x="73" y="11"/>
                    </a:cubicBezTo>
                    <a:cubicBezTo>
                      <a:pt x="73" y="11"/>
                      <a:pt x="73" y="11"/>
                      <a:pt x="72" y="11"/>
                    </a:cubicBezTo>
                    <a:cubicBezTo>
                      <a:pt x="72" y="11"/>
                      <a:pt x="72" y="11"/>
                      <a:pt x="71" y="11"/>
                    </a:cubicBezTo>
                    <a:cubicBezTo>
                      <a:pt x="71" y="11"/>
                      <a:pt x="70" y="11"/>
                      <a:pt x="70" y="11"/>
                    </a:cubicBezTo>
                    <a:cubicBezTo>
                      <a:pt x="70" y="11"/>
                      <a:pt x="69" y="11"/>
                      <a:pt x="69" y="11"/>
                    </a:cubicBezTo>
                    <a:cubicBezTo>
                      <a:pt x="69" y="12"/>
                      <a:pt x="70" y="12"/>
                      <a:pt x="70" y="13"/>
                    </a:cubicBezTo>
                    <a:cubicBezTo>
                      <a:pt x="70" y="13"/>
                      <a:pt x="70" y="13"/>
                      <a:pt x="69" y="14"/>
                    </a:cubicBezTo>
                    <a:cubicBezTo>
                      <a:pt x="69" y="14"/>
                      <a:pt x="69" y="14"/>
                      <a:pt x="68" y="14"/>
                    </a:cubicBezTo>
                    <a:cubicBezTo>
                      <a:pt x="68" y="14"/>
                      <a:pt x="68" y="14"/>
                      <a:pt x="68" y="14"/>
                    </a:cubicBezTo>
                    <a:cubicBezTo>
                      <a:pt x="67" y="15"/>
                      <a:pt x="68" y="15"/>
                      <a:pt x="68" y="15"/>
                    </a:cubicBezTo>
                    <a:cubicBezTo>
                      <a:pt x="68" y="16"/>
                      <a:pt x="69" y="15"/>
                      <a:pt x="69" y="16"/>
                    </a:cubicBezTo>
                    <a:cubicBezTo>
                      <a:pt x="69" y="16"/>
                      <a:pt x="69" y="16"/>
                      <a:pt x="69" y="16"/>
                    </a:cubicBezTo>
                    <a:cubicBezTo>
                      <a:pt x="69" y="16"/>
                      <a:pt x="69" y="16"/>
                      <a:pt x="70" y="17"/>
                    </a:cubicBezTo>
                    <a:cubicBezTo>
                      <a:pt x="70" y="17"/>
                      <a:pt x="70" y="17"/>
                      <a:pt x="70" y="17"/>
                    </a:cubicBezTo>
                    <a:cubicBezTo>
                      <a:pt x="70" y="18"/>
                      <a:pt x="70" y="18"/>
                      <a:pt x="70" y="18"/>
                    </a:cubicBezTo>
                    <a:cubicBezTo>
                      <a:pt x="70" y="19"/>
                      <a:pt x="70" y="19"/>
                      <a:pt x="70" y="19"/>
                    </a:cubicBezTo>
                    <a:cubicBezTo>
                      <a:pt x="71" y="19"/>
                      <a:pt x="71" y="19"/>
                      <a:pt x="71" y="19"/>
                    </a:cubicBezTo>
                    <a:cubicBezTo>
                      <a:pt x="72" y="19"/>
                      <a:pt x="72" y="19"/>
                      <a:pt x="72" y="19"/>
                    </a:cubicBezTo>
                    <a:cubicBezTo>
                      <a:pt x="73" y="19"/>
                      <a:pt x="73" y="20"/>
                      <a:pt x="73" y="20"/>
                    </a:cubicBezTo>
                    <a:cubicBezTo>
                      <a:pt x="74" y="20"/>
                      <a:pt x="74" y="20"/>
                      <a:pt x="74" y="20"/>
                    </a:cubicBezTo>
                    <a:cubicBezTo>
                      <a:pt x="75" y="20"/>
                      <a:pt x="75" y="20"/>
                      <a:pt x="75" y="21"/>
                    </a:cubicBezTo>
                    <a:cubicBezTo>
                      <a:pt x="75" y="21"/>
                      <a:pt x="75" y="21"/>
                      <a:pt x="75" y="22"/>
                    </a:cubicBezTo>
                    <a:cubicBezTo>
                      <a:pt x="75" y="22"/>
                      <a:pt x="74" y="22"/>
                      <a:pt x="74" y="22"/>
                    </a:cubicBezTo>
                    <a:cubicBezTo>
                      <a:pt x="74" y="22"/>
                      <a:pt x="74" y="21"/>
                      <a:pt x="73" y="21"/>
                    </a:cubicBezTo>
                    <a:cubicBezTo>
                      <a:pt x="73" y="21"/>
                      <a:pt x="72" y="21"/>
                      <a:pt x="72" y="21"/>
                    </a:cubicBezTo>
                    <a:cubicBezTo>
                      <a:pt x="71" y="21"/>
                      <a:pt x="71" y="21"/>
                      <a:pt x="70" y="21"/>
                    </a:cubicBezTo>
                    <a:cubicBezTo>
                      <a:pt x="69" y="20"/>
                      <a:pt x="69" y="20"/>
                      <a:pt x="68" y="20"/>
                    </a:cubicBezTo>
                    <a:cubicBezTo>
                      <a:pt x="68" y="20"/>
                      <a:pt x="68" y="20"/>
                      <a:pt x="67" y="20"/>
                    </a:cubicBezTo>
                    <a:cubicBezTo>
                      <a:pt x="66" y="19"/>
                      <a:pt x="66" y="19"/>
                      <a:pt x="66" y="19"/>
                    </a:cubicBezTo>
                    <a:cubicBezTo>
                      <a:pt x="65" y="19"/>
                      <a:pt x="65" y="19"/>
                      <a:pt x="64" y="19"/>
                    </a:cubicBezTo>
                    <a:cubicBezTo>
                      <a:pt x="63" y="19"/>
                      <a:pt x="63" y="18"/>
                      <a:pt x="62" y="18"/>
                    </a:cubicBezTo>
                    <a:cubicBezTo>
                      <a:pt x="62" y="18"/>
                      <a:pt x="61" y="18"/>
                      <a:pt x="61" y="18"/>
                    </a:cubicBezTo>
                    <a:cubicBezTo>
                      <a:pt x="60" y="18"/>
                      <a:pt x="60" y="18"/>
                      <a:pt x="59" y="18"/>
                    </a:cubicBezTo>
                    <a:cubicBezTo>
                      <a:pt x="59" y="18"/>
                      <a:pt x="58" y="18"/>
                      <a:pt x="58" y="18"/>
                    </a:cubicBezTo>
                    <a:cubicBezTo>
                      <a:pt x="58" y="19"/>
                      <a:pt x="58" y="19"/>
                      <a:pt x="58" y="19"/>
                    </a:cubicBezTo>
                    <a:cubicBezTo>
                      <a:pt x="59" y="20"/>
                      <a:pt x="59" y="19"/>
                      <a:pt x="59" y="20"/>
                    </a:cubicBezTo>
                    <a:cubicBezTo>
                      <a:pt x="60" y="20"/>
                      <a:pt x="60" y="20"/>
                      <a:pt x="60" y="21"/>
                    </a:cubicBezTo>
                    <a:cubicBezTo>
                      <a:pt x="59" y="21"/>
                      <a:pt x="59" y="21"/>
                      <a:pt x="59" y="21"/>
                    </a:cubicBezTo>
                    <a:cubicBezTo>
                      <a:pt x="58" y="21"/>
                      <a:pt x="58" y="22"/>
                      <a:pt x="58" y="22"/>
                    </a:cubicBezTo>
                    <a:cubicBezTo>
                      <a:pt x="58" y="22"/>
                      <a:pt x="58" y="21"/>
                      <a:pt x="57" y="21"/>
                    </a:cubicBezTo>
                    <a:cubicBezTo>
                      <a:pt x="57" y="21"/>
                      <a:pt x="57" y="20"/>
                      <a:pt x="56" y="20"/>
                    </a:cubicBezTo>
                    <a:cubicBezTo>
                      <a:pt x="56" y="20"/>
                      <a:pt x="56" y="20"/>
                      <a:pt x="56" y="21"/>
                    </a:cubicBezTo>
                    <a:cubicBezTo>
                      <a:pt x="55" y="21"/>
                      <a:pt x="55" y="21"/>
                      <a:pt x="55" y="21"/>
                    </a:cubicBezTo>
                    <a:cubicBezTo>
                      <a:pt x="54" y="21"/>
                      <a:pt x="54" y="21"/>
                      <a:pt x="53" y="21"/>
                    </a:cubicBezTo>
                    <a:cubicBezTo>
                      <a:pt x="53" y="21"/>
                      <a:pt x="52" y="21"/>
                      <a:pt x="52" y="21"/>
                    </a:cubicBezTo>
                    <a:cubicBezTo>
                      <a:pt x="50" y="21"/>
                      <a:pt x="50" y="21"/>
                      <a:pt x="50" y="21"/>
                    </a:cubicBezTo>
                    <a:cubicBezTo>
                      <a:pt x="50" y="21"/>
                      <a:pt x="49" y="22"/>
                      <a:pt x="49" y="22"/>
                    </a:cubicBezTo>
                    <a:cubicBezTo>
                      <a:pt x="48" y="22"/>
                      <a:pt x="48" y="22"/>
                      <a:pt x="48" y="22"/>
                    </a:cubicBezTo>
                    <a:cubicBezTo>
                      <a:pt x="47" y="21"/>
                      <a:pt x="48" y="21"/>
                      <a:pt x="47" y="21"/>
                    </a:cubicBezTo>
                    <a:cubicBezTo>
                      <a:pt x="47" y="20"/>
                      <a:pt x="47" y="20"/>
                      <a:pt x="47" y="20"/>
                    </a:cubicBezTo>
                    <a:cubicBezTo>
                      <a:pt x="46" y="20"/>
                      <a:pt x="46" y="21"/>
                      <a:pt x="45" y="21"/>
                    </a:cubicBezTo>
                    <a:cubicBezTo>
                      <a:pt x="45" y="21"/>
                      <a:pt x="44" y="21"/>
                      <a:pt x="44" y="21"/>
                    </a:cubicBezTo>
                    <a:cubicBezTo>
                      <a:pt x="44" y="21"/>
                      <a:pt x="43" y="21"/>
                      <a:pt x="43" y="21"/>
                    </a:cubicBezTo>
                    <a:cubicBezTo>
                      <a:pt x="43" y="22"/>
                      <a:pt x="42" y="22"/>
                      <a:pt x="42" y="22"/>
                    </a:cubicBezTo>
                    <a:cubicBezTo>
                      <a:pt x="41" y="22"/>
                      <a:pt x="41" y="22"/>
                      <a:pt x="40" y="22"/>
                    </a:cubicBezTo>
                    <a:cubicBezTo>
                      <a:pt x="40" y="23"/>
                      <a:pt x="40" y="23"/>
                      <a:pt x="39" y="23"/>
                    </a:cubicBezTo>
                    <a:cubicBezTo>
                      <a:pt x="39" y="23"/>
                      <a:pt x="38" y="23"/>
                      <a:pt x="37" y="24"/>
                    </a:cubicBezTo>
                    <a:cubicBezTo>
                      <a:pt x="37" y="24"/>
                      <a:pt x="37" y="24"/>
                      <a:pt x="37" y="24"/>
                    </a:cubicBezTo>
                    <a:cubicBezTo>
                      <a:pt x="37" y="24"/>
                      <a:pt x="37" y="24"/>
                      <a:pt x="37" y="24"/>
                    </a:cubicBezTo>
                    <a:cubicBezTo>
                      <a:pt x="37" y="25"/>
                      <a:pt x="37" y="25"/>
                      <a:pt x="37" y="25"/>
                    </a:cubicBezTo>
                    <a:cubicBezTo>
                      <a:pt x="36" y="25"/>
                      <a:pt x="35" y="25"/>
                      <a:pt x="35" y="25"/>
                    </a:cubicBezTo>
                    <a:cubicBezTo>
                      <a:pt x="34" y="25"/>
                      <a:pt x="34" y="25"/>
                      <a:pt x="34" y="25"/>
                    </a:cubicBezTo>
                    <a:cubicBezTo>
                      <a:pt x="33" y="25"/>
                      <a:pt x="33" y="25"/>
                      <a:pt x="33" y="25"/>
                    </a:cubicBezTo>
                    <a:cubicBezTo>
                      <a:pt x="33" y="24"/>
                      <a:pt x="33" y="24"/>
                      <a:pt x="33" y="24"/>
                    </a:cubicBezTo>
                    <a:cubicBezTo>
                      <a:pt x="33" y="24"/>
                      <a:pt x="33" y="24"/>
                      <a:pt x="33" y="24"/>
                    </a:cubicBezTo>
                    <a:cubicBezTo>
                      <a:pt x="33" y="24"/>
                      <a:pt x="33" y="23"/>
                      <a:pt x="33" y="23"/>
                    </a:cubicBezTo>
                    <a:cubicBezTo>
                      <a:pt x="34" y="23"/>
                      <a:pt x="34" y="24"/>
                      <a:pt x="35" y="23"/>
                    </a:cubicBezTo>
                    <a:cubicBezTo>
                      <a:pt x="35" y="23"/>
                      <a:pt x="35" y="23"/>
                      <a:pt x="35" y="22"/>
                    </a:cubicBezTo>
                    <a:cubicBezTo>
                      <a:pt x="34" y="22"/>
                      <a:pt x="34" y="22"/>
                      <a:pt x="34" y="22"/>
                    </a:cubicBezTo>
                    <a:cubicBezTo>
                      <a:pt x="33" y="21"/>
                      <a:pt x="33" y="21"/>
                      <a:pt x="32" y="21"/>
                    </a:cubicBezTo>
                    <a:cubicBezTo>
                      <a:pt x="32" y="21"/>
                      <a:pt x="32" y="21"/>
                      <a:pt x="31" y="21"/>
                    </a:cubicBezTo>
                    <a:cubicBezTo>
                      <a:pt x="30" y="21"/>
                      <a:pt x="30" y="21"/>
                      <a:pt x="29" y="21"/>
                    </a:cubicBezTo>
                    <a:cubicBezTo>
                      <a:pt x="29" y="21"/>
                      <a:pt x="29" y="21"/>
                      <a:pt x="28" y="21"/>
                    </a:cubicBezTo>
                    <a:cubicBezTo>
                      <a:pt x="28" y="21"/>
                      <a:pt x="29" y="21"/>
                      <a:pt x="29" y="22"/>
                    </a:cubicBezTo>
                    <a:cubicBezTo>
                      <a:pt x="29" y="22"/>
                      <a:pt x="30" y="22"/>
                      <a:pt x="30" y="22"/>
                    </a:cubicBezTo>
                    <a:cubicBezTo>
                      <a:pt x="30" y="22"/>
                      <a:pt x="30" y="23"/>
                      <a:pt x="30" y="23"/>
                    </a:cubicBezTo>
                    <a:cubicBezTo>
                      <a:pt x="30" y="24"/>
                      <a:pt x="30" y="24"/>
                      <a:pt x="30" y="24"/>
                    </a:cubicBezTo>
                    <a:cubicBezTo>
                      <a:pt x="30" y="24"/>
                      <a:pt x="30" y="24"/>
                      <a:pt x="30" y="24"/>
                    </a:cubicBezTo>
                    <a:cubicBezTo>
                      <a:pt x="30" y="25"/>
                      <a:pt x="30" y="25"/>
                      <a:pt x="31" y="25"/>
                    </a:cubicBezTo>
                    <a:cubicBezTo>
                      <a:pt x="31" y="25"/>
                      <a:pt x="32" y="25"/>
                      <a:pt x="32" y="25"/>
                    </a:cubicBezTo>
                    <a:cubicBezTo>
                      <a:pt x="32" y="26"/>
                      <a:pt x="31" y="26"/>
                      <a:pt x="31" y="26"/>
                    </a:cubicBezTo>
                    <a:cubicBezTo>
                      <a:pt x="31" y="27"/>
                      <a:pt x="32" y="27"/>
                      <a:pt x="32" y="27"/>
                    </a:cubicBezTo>
                    <a:cubicBezTo>
                      <a:pt x="31" y="28"/>
                      <a:pt x="31" y="27"/>
                      <a:pt x="30" y="27"/>
                    </a:cubicBezTo>
                    <a:cubicBezTo>
                      <a:pt x="30" y="27"/>
                      <a:pt x="30" y="27"/>
                      <a:pt x="29" y="27"/>
                    </a:cubicBezTo>
                    <a:cubicBezTo>
                      <a:pt x="29" y="27"/>
                      <a:pt x="28" y="27"/>
                      <a:pt x="28" y="26"/>
                    </a:cubicBezTo>
                    <a:cubicBezTo>
                      <a:pt x="27" y="26"/>
                      <a:pt x="27" y="27"/>
                      <a:pt x="26" y="26"/>
                    </a:cubicBezTo>
                    <a:cubicBezTo>
                      <a:pt x="26" y="26"/>
                      <a:pt x="26" y="26"/>
                      <a:pt x="26" y="25"/>
                    </a:cubicBezTo>
                    <a:cubicBezTo>
                      <a:pt x="26" y="25"/>
                      <a:pt x="25" y="25"/>
                      <a:pt x="25" y="24"/>
                    </a:cubicBezTo>
                    <a:cubicBezTo>
                      <a:pt x="25" y="24"/>
                      <a:pt x="25" y="24"/>
                      <a:pt x="25" y="24"/>
                    </a:cubicBezTo>
                    <a:cubicBezTo>
                      <a:pt x="25" y="24"/>
                      <a:pt x="25" y="24"/>
                      <a:pt x="25" y="23"/>
                    </a:cubicBezTo>
                    <a:cubicBezTo>
                      <a:pt x="24" y="23"/>
                      <a:pt x="24" y="23"/>
                      <a:pt x="24" y="23"/>
                    </a:cubicBezTo>
                    <a:cubicBezTo>
                      <a:pt x="24" y="23"/>
                      <a:pt x="23" y="23"/>
                      <a:pt x="23" y="23"/>
                    </a:cubicBezTo>
                    <a:cubicBezTo>
                      <a:pt x="22" y="23"/>
                      <a:pt x="22" y="22"/>
                      <a:pt x="22" y="22"/>
                    </a:cubicBezTo>
                    <a:cubicBezTo>
                      <a:pt x="22" y="22"/>
                      <a:pt x="21" y="22"/>
                      <a:pt x="21" y="22"/>
                    </a:cubicBezTo>
                    <a:cubicBezTo>
                      <a:pt x="21" y="22"/>
                      <a:pt x="20" y="22"/>
                      <a:pt x="20" y="22"/>
                    </a:cubicBezTo>
                    <a:cubicBezTo>
                      <a:pt x="19" y="22"/>
                      <a:pt x="19" y="22"/>
                      <a:pt x="19" y="22"/>
                    </a:cubicBezTo>
                    <a:cubicBezTo>
                      <a:pt x="18" y="21"/>
                      <a:pt x="18" y="21"/>
                      <a:pt x="18" y="21"/>
                    </a:cubicBezTo>
                    <a:cubicBezTo>
                      <a:pt x="17" y="21"/>
                      <a:pt x="17" y="21"/>
                      <a:pt x="17" y="20"/>
                    </a:cubicBezTo>
                    <a:cubicBezTo>
                      <a:pt x="16" y="20"/>
                      <a:pt x="16" y="20"/>
                      <a:pt x="15" y="20"/>
                    </a:cubicBezTo>
                    <a:cubicBezTo>
                      <a:pt x="15" y="20"/>
                      <a:pt x="14" y="20"/>
                      <a:pt x="14" y="20"/>
                    </a:cubicBezTo>
                    <a:cubicBezTo>
                      <a:pt x="13" y="20"/>
                      <a:pt x="13" y="20"/>
                      <a:pt x="13" y="20"/>
                    </a:cubicBezTo>
                    <a:cubicBezTo>
                      <a:pt x="12" y="19"/>
                      <a:pt x="12" y="20"/>
                      <a:pt x="12" y="20"/>
                    </a:cubicBezTo>
                    <a:cubicBezTo>
                      <a:pt x="11" y="19"/>
                      <a:pt x="11" y="19"/>
                      <a:pt x="11" y="19"/>
                    </a:cubicBezTo>
                    <a:cubicBezTo>
                      <a:pt x="10" y="19"/>
                      <a:pt x="10" y="19"/>
                      <a:pt x="10" y="19"/>
                    </a:cubicBezTo>
                    <a:cubicBezTo>
                      <a:pt x="9" y="20"/>
                      <a:pt x="9" y="20"/>
                      <a:pt x="9" y="19"/>
                    </a:cubicBezTo>
                    <a:cubicBezTo>
                      <a:pt x="8" y="19"/>
                      <a:pt x="8" y="19"/>
                      <a:pt x="8" y="18"/>
                    </a:cubicBezTo>
                    <a:cubicBezTo>
                      <a:pt x="8" y="18"/>
                      <a:pt x="8" y="18"/>
                      <a:pt x="7" y="18"/>
                    </a:cubicBezTo>
                    <a:cubicBezTo>
                      <a:pt x="7" y="18"/>
                      <a:pt x="7" y="18"/>
                      <a:pt x="6" y="18"/>
                    </a:cubicBezTo>
                    <a:cubicBezTo>
                      <a:pt x="6" y="18"/>
                      <a:pt x="6" y="18"/>
                      <a:pt x="5" y="18"/>
                    </a:cubicBezTo>
                    <a:cubicBezTo>
                      <a:pt x="5" y="18"/>
                      <a:pt x="5" y="19"/>
                      <a:pt x="5" y="19"/>
                    </a:cubicBezTo>
                    <a:cubicBezTo>
                      <a:pt x="5" y="19"/>
                      <a:pt x="5" y="19"/>
                      <a:pt x="5" y="19"/>
                    </a:cubicBezTo>
                    <a:cubicBezTo>
                      <a:pt x="4" y="19"/>
                      <a:pt x="4" y="19"/>
                      <a:pt x="4" y="19"/>
                    </a:cubicBezTo>
                    <a:cubicBezTo>
                      <a:pt x="4" y="19"/>
                      <a:pt x="3" y="19"/>
                      <a:pt x="3" y="19"/>
                    </a:cubicBezTo>
                    <a:cubicBezTo>
                      <a:pt x="2" y="19"/>
                      <a:pt x="2" y="19"/>
                      <a:pt x="2" y="20"/>
                    </a:cubicBezTo>
                    <a:cubicBezTo>
                      <a:pt x="2" y="20"/>
                      <a:pt x="2" y="20"/>
                      <a:pt x="1" y="20"/>
                    </a:cubicBezTo>
                    <a:cubicBezTo>
                      <a:pt x="1" y="21"/>
                      <a:pt x="1" y="21"/>
                      <a:pt x="0" y="21"/>
                    </a:cubicBezTo>
                    <a:cubicBezTo>
                      <a:pt x="0" y="21"/>
                      <a:pt x="0" y="22"/>
                      <a:pt x="1" y="22"/>
                    </a:cubicBezTo>
                    <a:cubicBezTo>
                      <a:pt x="1" y="23"/>
                      <a:pt x="2" y="22"/>
                      <a:pt x="2" y="22"/>
                    </a:cubicBezTo>
                    <a:cubicBezTo>
                      <a:pt x="2" y="23"/>
                      <a:pt x="3" y="23"/>
                      <a:pt x="3" y="23"/>
                    </a:cubicBezTo>
                    <a:cubicBezTo>
                      <a:pt x="3" y="23"/>
                      <a:pt x="4" y="24"/>
                      <a:pt x="4" y="24"/>
                    </a:cubicBezTo>
                    <a:cubicBezTo>
                      <a:pt x="4" y="24"/>
                      <a:pt x="4" y="24"/>
                      <a:pt x="4" y="24"/>
                    </a:cubicBezTo>
                    <a:cubicBezTo>
                      <a:pt x="4" y="25"/>
                      <a:pt x="3" y="25"/>
                      <a:pt x="2" y="25"/>
                    </a:cubicBezTo>
                    <a:cubicBezTo>
                      <a:pt x="3" y="26"/>
                      <a:pt x="3" y="26"/>
                      <a:pt x="3" y="26"/>
                    </a:cubicBezTo>
                    <a:cubicBezTo>
                      <a:pt x="3" y="26"/>
                      <a:pt x="3" y="27"/>
                      <a:pt x="3" y="27"/>
                    </a:cubicBezTo>
                    <a:cubicBezTo>
                      <a:pt x="3" y="28"/>
                      <a:pt x="3" y="28"/>
                      <a:pt x="3" y="29"/>
                    </a:cubicBezTo>
                    <a:cubicBezTo>
                      <a:pt x="3" y="29"/>
                      <a:pt x="4" y="29"/>
                      <a:pt x="4" y="29"/>
                    </a:cubicBezTo>
                    <a:cubicBezTo>
                      <a:pt x="4" y="30"/>
                      <a:pt x="4" y="30"/>
                      <a:pt x="4" y="31"/>
                    </a:cubicBezTo>
                    <a:cubicBezTo>
                      <a:pt x="5" y="31"/>
                      <a:pt x="5" y="31"/>
                      <a:pt x="5" y="31"/>
                    </a:cubicBezTo>
                    <a:cubicBezTo>
                      <a:pt x="6" y="31"/>
                      <a:pt x="5" y="32"/>
                      <a:pt x="5" y="32"/>
                    </a:cubicBezTo>
                    <a:cubicBezTo>
                      <a:pt x="6" y="32"/>
                      <a:pt x="6" y="32"/>
                      <a:pt x="6" y="32"/>
                    </a:cubicBezTo>
                    <a:cubicBezTo>
                      <a:pt x="7" y="32"/>
                      <a:pt x="7" y="33"/>
                      <a:pt x="7" y="33"/>
                    </a:cubicBezTo>
                    <a:cubicBezTo>
                      <a:pt x="6" y="33"/>
                      <a:pt x="6" y="33"/>
                      <a:pt x="6" y="33"/>
                    </a:cubicBezTo>
                    <a:cubicBezTo>
                      <a:pt x="6" y="34"/>
                      <a:pt x="6" y="34"/>
                      <a:pt x="7" y="34"/>
                    </a:cubicBezTo>
                    <a:cubicBezTo>
                      <a:pt x="7" y="34"/>
                      <a:pt x="7" y="34"/>
                      <a:pt x="8" y="34"/>
                    </a:cubicBezTo>
                    <a:cubicBezTo>
                      <a:pt x="8" y="34"/>
                      <a:pt x="8" y="35"/>
                      <a:pt x="8" y="35"/>
                    </a:cubicBezTo>
                    <a:cubicBezTo>
                      <a:pt x="9" y="35"/>
                      <a:pt x="9" y="35"/>
                      <a:pt x="9" y="35"/>
                    </a:cubicBezTo>
                    <a:cubicBezTo>
                      <a:pt x="9" y="35"/>
                      <a:pt x="9" y="35"/>
                      <a:pt x="9" y="36"/>
                    </a:cubicBezTo>
                    <a:cubicBezTo>
                      <a:pt x="9" y="36"/>
                      <a:pt x="9" y="36"/>
                      <a:pt x="9" y="37"/>
                    </a:cubicBezTo>
                    <a:cubicBezTo>
                      <a:pt x="9" y="37"/>
                      <a:pt x="8" y="37"/>
                      <a:pt x="8" y="38"/>
                    </a:cubicBezTo>
                    <a:cubicBezTo>
                      <a:pt x="7" y="38"/>
                      <a:pt x="7" y="38"/>
                      <a:pt x="7" y="38"/>
                    </a:cubicBezTo>
                    <a:cubicBezTo>
                      <a:pt x="7" y="39"/>
                      <a:pt x="7" y="39"/>
                      <a:pt x="6" y="39"/>
                    </a:cubicBezTo>
                    <a:cubicBezTo>
                      <a:pt x="6" y="39"/>
                      <a:pt x="6" y="40"/>
                      <a:pt x="5" y="40"/>
                    </a:cubicBezTo>
                    <a:cubicBezTo>
                      <a:pt x="5" y="40"/>
                      <a:pt x="5" y="40"/>
                      <a:pt x="4" y="40"/>
                    </a:cubicBezTo>
                    <a:cubicBezTo>
                      <a:pt x="4" y="40"/>
                      <a:pt x="4" y="40"/>
                      <a:pt x="4" y="41"/>
                    </a:cubicBezTo>
                    <a:cubicBezTo>
                      <a:pt x="4" y="41"/>
                      <a:pt x="4" y="41"/>
                      <a:pt x="4" y="42"/>
                    </a:cubicBezTo>
                    <a:cubicBezTo>
                      <a:pt x="4" y="42"/>
                      <a:pt x="4" y="42"/>
                      <a:pt x="4" y="42"/>
                    </a:cubicBezTo>
                    <a:cubicBezTo>
                      <a:pt x="4" y="42"/>
                      <a:pt x="4" y="42"/>
                      <a:pt x="4" y="42"/>
                    </a:cubicBezTo>
                    <a:cubicBezTo>
                      <a:pt x="4" y="42"/>
                      <a:pt x="4" y="42"/>
                      <a:pt x="4" y="42"/>
                    </a:cubicBezTo>
                    <a:cubicBezTo>
                      <a:pt x="5" y="41"/>
                      <a:pt x="5" y="41"/>
                      <a:pt x="5" y="41"/>
                    </a:cubicBezTo>
                    <a:cubicBezTo>
                      <a:pt x="5" y="41"/>
                      <a:pt x="5" y="41"/>
                      <a:pt x="5" y="42"/>
                    </a:cubicBezTo>
                    <a:cubicBezTo>
                      <a:pt x="5" y="42"/>
                      <a:pt x="5" y="42"/>
                      <a:pt x="6" y="42"/>
                    </a:cubicBezTo>
                    <a:cubicBezTo>
                      <a:pt x="6" y="42"/>
                      <a:pt x="6" y="42"/>
                      <a:pt x="7" y="42"/>
                    </a:cubicBezTo>
                    <a:cubicBezTo>
                      <a:pt x="7" y="42"/>
                      <a:pt x="7" y="42"/>
                      <a:pt x="7" y="42"/>
                    </a:cubicBezTo>
                    <a:cubicBezTo>
                      <a:pt x="8" y="42"/>
                      <a:pt x="8" y="42"/>
                      <a:pt x="9" y="43"/>
                    </a:cubicBezTo>
                    <a:cubicBezTo>
                      <a:pt x="9" y="43"/>
                      <a:pt x="9" y="43"/>
                      <a:pt x="9" y="43"/>
                    </a:cubicBezTo>
                    <a:cubicBezTo>
                      <a:pt x="9" y="44"/>
                      <a:pt x="8" y="43"/>
                      <a:pt x="8" y="43"/>
                    </a:cubicBezTo>
                    <a:cubicBezTo>
                      <a:pt x="7" y="43"/>
                      <a:pt x="7" y="43"/>
                      <a:pt x="6" y="43"/>
                    </a:cubicBezTo>
                    <a:cubicBezTo>
                      <a:pt x="6" y="43"/>
                      <a:pt x="6" y="43"/>
                      <a:pt x="5" y="44"/>
                    </a:cubicBezTo>
                    <a:cubicBezTo>
                      <a:pt x="5" y="44"/>
                      <a:pt x="5" y="44"/>
                      <a:pt x="4" y="44"/>
                    </a:cubicBezTo>
                    <a:cubicBezTo>
                      <a:pt x="4" y="44"/>
                      <a:pt x="4" y="44"/>
                      <a:pt x="4" y="44"/>
                    </a:cubicBezTo>
                    <a:cubicBezTo>
                      <a:pt x="4" y="44"/>
                      <a:pt x="4" y="44"/>
                      <a:pt x="4" y="44"/>
                    </a:cubicBezTo>
                    <a:cubicBezTo>
                      <a:pt x="4" y="45"/>
                      <a:pt x="4" y="45"/>
                      <a:pt x="4" y="45"/>
                    </a:cubicBezTo>
                    <a:cubicBezTo>
                      <a:pt x="4" y="46"/>
                      <a:pt x="4" y="46"/>
                      <a:pt x="4" y="46"/>
                    </a:cubicBezTo>
                    <a:cubicBezTo>
                      <a:pt x="4" y="47"/>
                      <a:pt x="4" y="47"/>
                      <a:pt x="4" y="47"/>
                    </a:cubicBezTo>
                    <a:cubicBezTo>
                      <a:pt x="4" y="47"/>
                      <a:pt x="4" y="47"/>
                      <a:pt x="3" y="47"/>
                    </a:cubicBezTo>
                    <a:cubicBezTo>
                      <a:pt x="3" y="48"/>
                      <a:pt x="3" y="48"/>
                      <a:pt x="3" y="48"/>
                    </a:cubicBezTo>
                    <a:cubicBezTo>
                      <a:pt x="3" y="48"/>
                      <a:pt x="4" y="49"/>
                      <a:pt x="3" y="49"/>
                    </a:cubicBezTo>
                    <a:cubicBezTo>
                      <a:pt x="3" y="49"/>
                      <a:pt x="3" y="50"/>
                      <a:pt x="3" y="50"/>
                    </a:cubicBezTo>
                    <a:cubicBezTo>
                      <a:pt x="3" y="50"/>
                      <a:pt x="3" y="50"/>
                      <a:pt x="3" y="50"/>
                    </a:cubicBezTo>
                    <a:cubicBezTo>
                      <a:pt x="3" y="51"/>
                      <a:pt x="2" y="51"/>
                      <a:pt x="2" y="52"/>
                    </a:cubicBezTo>
                    <a:cubicBezTo>
                      <a:pt x="2" y="52"/>
                      <a:pt x="2" y="53"/>
                      <a:pt x="3" y="53"/>
                    </a:cubicBezTo>
                    <a:cubicBezTo>
                      <a:pt x="3" y="54"/>
                      <a:pt x="3" y="54"/>
                      <a:pt x="3" y="54"/>
                    </a:cubicBezTo>
                    <a:cubicBezTo>
                      <a:pt x="3" y="55"/>
                      <a:pt x="3" y="55"/>
                      <a:pt x="4" y="55"/>
                    </a:cubicBezTo>
                    <a:cubicBezTo>
                      <a:pt x="4" y="56"/>
                      <a:pt x="4" y="55"/>
                      <a:pt x="4" y="55"/>
                    </a:cubicBezTo>
                    <a:cubicBezTo>
                      <a:pt x="5" y="55"/>
                      <a:pt x="5" y="55"/>
                      <a:pt x="6" y="56"/>
                    </a:cubicBezTo>
                    <a:cubicBezTo>
                      <a:pt x="6" y="56"/>
                      <a:pt x="6" y="56"/>
                      <a:pt x="6" y="56"/>
                    </a:cubicBezTo>
                    <a:cubicBezTo>
                      <a:pt x="7" y="56"/>
                      <a:pt x="7" y="56"/>
                      <a:pt x="7" y="56"/>
                    </a:cubicBezTo>
                    <a:cubicBezTo>
                      <a:pt x="8" y="57"/>
                      <a:pt x="8" y="57"/>
                      <a:pt x="8" y="57"/>
                    </a:cubicBezTo>
                    <a:cubicBezTo>
                      <a:pt x="8" y="58"/>
                      <a:pt x="9" y="57"/>
                      <a:pt x="9" y="58"/>
                    </a:cubicBezTo>
                    <a:cubicBezTo>
                      <a:pt x="9" y="58"/>
                      <a:pt x="9" y="58"/>
                      <a:pt x="10" y="59"/>
                    </a:cubicBezTo>
                    <a:cubicBezTo>
                      <a:pt x="10" y="59"/>
                      <a:pt x="10" y="59"/>
                      <a:pt x="10" y="59"/>
                    </a:cubicBezTo>
                    <a:cubicBezTo>
                      <a:pt x="10" y="60"/>
                      <a:pt x="9" y="60"/>
                      <a:pt x="10" y="60"/>
                    </a:cubicBezTo>
                    <a:cubicBezTo>
                      <a:pt x="10" y="61"/>
                      <a:pt x="10" y="61"/>
                      <a:pt x="10" y="61"/>
                    </a:cubicBezTo>
                    <a:cubicBezTo>
                      <a:pt x="11" y="61"/>
                      <a:pt x="11" y="61"/>
                      <a:pt x="11" y="62"/>
                    </a:cubicBezTo>
                    <a:cubicBezTo>
                      <a:pt x="11" y="62"/>
                      <a:pt x="12" y="62"/>
                      <a:pt x="12" y="63"/>
                    </a:cubicBezTo>
                    <a:cubicBezTo>
                      <a:pt x="12" y="63"/>
                      <a:pt x="11" y="63"/>
                      <a:pt x="11" y="63"/>
                    </a:cubicBezTo>
                    <a:cubicBezTo>
                      <a:pt x="11" y="63"/>
                      <a:pt x="11" y="63"/>
                      <a:pt x="10" y="63"/>
                    </a:cubicBezTo>
                    <a:cubicBezTo>
                      <a:pt x="10" y="63"/>
                      <a:pt x="11" y="63"/>
                      <a:pt x="10" y="64"/>
                    </a:cubicBezTo>
                    <a:cubicBezTo>
                      <a:pt x="10" y="64"/>
                      <a:pt x="10" y="64"/>
                      <a:pt x="10" y="65"/>
                    </a:cubicBezTo>
                    <a:cubicBezTo>
                      <a:pt x="10" y="65"/>
                      <a:pt x="10" y="65"/>
                      <a:pt x="10" y="65"/>
                    </a:cubicBezTo>
                    <a:cubicBezTo>
                      <a:pt x="10" y="65"/>
                      <a:pt x="10" y="65"/>
                      <a:pt x="10" y="65"/>
                    </a:cubicBezTo>
                    <a:cubicBezTo>
                      <a:pt x="10" y="66"/>
                      <a:pt x="10" y="66"/>
                      <a:pt x="11" y="66"/>
                    </a:cubicBezTo>
                    <a:cubicBezTo>
                      <a:pt x="11" y="66"/>
                      <a:pt x="11" y="66"/>
                      <a:pt x="12" y="66"/>
                    </a:cubicBezTo>
                    <a:cubicBezTo>
                      <a:pt x="12" y="66"/>
                      <a:pt x="12" y="65"/>
                      <a:pt x="13" y="65"/>
                    </a:cubicBezTo>
                    <a:cubicBezTo>
                      <a:pt x="13" y="65"/>
                      <a:pt x="13" y="65"/>
                      <a:pt x="14" y="65"/>
                    </a:cubicBezTo>
                    <a:cubicBezTo>
                      <a:pt x="15" y="65"/>
                      <a:pt x="15" y="65"/>
                      <a:pt x="16" y="65"/>
                    </a:cubicBezTo>
                    <a:cubicBezTo>
                      <a:pt x="16" y="65"/>
                      <a:pt x="16" y="65"/>
                      <a:pt x="16" y="66"/>
                    </a:cubicBezTo>
                    <a:cubicBezTo>
                      <a:pt x="17" y="66"/>
                      <a:pt x="16" y="67"/>
                      <a:pt x="17" y="67"/>
                    </a:cubicBezTo>
                    <a:cubicBezTo>
                      <a:pt x="17" y="68"/>
                      <a:pt x="17" y="68"/>
                      <a:pt x="17" y="69"/>
                    </a:cubicBezTo>
                    <a:cubicBezTo>
                      <a:pt x="18" y="69"/>
                      <a:pt x="18" y="69"/>
                      <a:pt x="18" y="69"/>
                    </a:cubicBezTo>
                    <a:cubicBezTo>
                      <a:pt x="19" y="69"/>
                      <a:pt x="19" y="69"/>
                      <a:pt x="19" y="69"/>
                    </a:cubicBezTo>
                    <a:cubicBezTo>
                      <a:pt x="20" y="69"/>
                      <a:pt x="20" y="70"/>
                      <a:pt x="21" y="70"/>
                    </a:cubicBezTo>
                    <a:cubicBezTo>
                      <a:pt x="21" y="70"/>
                      <a:pt x="21" y="71"/>
                      <a:pt x="21" y="71"/>
                    </a:cubicBezTo>
                    <a:cubicBezTo>
                      <a:pt x="21" y="71"/>
                      <a:pt x="21" y="71"/>
                      <a:pt x="21" y="71"/>
                    </a:cubicBezTo>
                    <a:cubicBezTo>
                      <a:pt x="22" y="72"/>
                      <a:pt x="22" y="72"/>
                      <a:pt x="22" y="72"/>
                    </a:cubicBezTo>
                    <a:cubicBezTo>
                      <a:pt x="23" y="72"/>
                      <a:pt x="23" y="72"/>
                      <a:pt x="24" y="72"/>
                    </a:cubicBezTo>
                    <a:cubicBezTo>
                      <a:pt x="24" y="72"/>
                      <a:pt x="25" y="72"/>
                      <a:pt x="25" y="72"/>
                    </a:cubicBezTo>
                    <a:cubicBezTo>
                      <a:pt x="26" y="72"/>
                      <a:pt x="26" y="72"/>
                      <a:pt x="26" y="72"/>
                    </a:cubicBezTo>
                    <a:cubicBezTo>
                      <a:pt x="27" y="71"/>
                      <a:pt x="27" y="71"/>
                      <a:pt x="27" y="71"/>
                    </a:cubicBezTo>
                    <a:cubicBezTo>
                      <a:pt x="28" y="71"/>
                      <a:pt x="28" y="71"/>
                      <a:pt x="28" y="71"/>
                    </a:cubicBezTo>
                    <a:cubicBezTo>
                      <a:pt x="29" y="71"/>
                      <a:pt x="29" y="71"/>
                      <a:pt x="29" y="72"/>
                    </a:cubicBezTo>
                    <a:cubicBezTo>
                      <a:pt x="30" y="72"/>
                      <a:pt x="29" y="73"/>
                      <a:pt x="30" y="73"/>
                    </a:cubicBezTo>
                    <a:cubicBezTo>
                      <a:pt x="30" y="73"/>
                      <a:pt x="31" y="73"/>
                      <a:pt x="31" y="73"/>
                    </a:cubicBezTo>
                    <a:cubicBezTo>
                      <a:pt x="32" y="73"/>
                      <a:pt x="32" y="72"/>
                      <a:pt x="33" y="72"/>
                    </a:cubicBezTo>
                    <a:cubicBezTo>
                      <a:pt x="33" y="72"/>
                      <a:pt x="34" y="72"/>
                      <a:pt x="34" y="72"/>
                    </a:cubicBezTo>
                    <a:cubicBezTo>
                      <a:pt x="34" y="73"/>
                      <a:pt x="35" y="73"/>
                      <a:pt x="35" y="73"/>
                    </a:cubicBezTo>
                    <a:cubicBezTo>
                      <a:pt x="36" y="73"/>
                      <a:pt x="36" y="73"/>
                      <a:pt x="36" y="73"/>
                    </a:cubicBezTo>
                    <a:cubicBezTo>
                      <a:pt x="37" y="74"/>
                      <a:pt x="37" y="74"/>
                      <a:pt x="36" y="75"/>
                    </a:cubicBezTo>
                    <a:cubicBezTo>
                      <a:pt x="36" y="75"/>
                      <a:pt x="35" y="75"/>
                      <a:pt x="35" y="75"/>
                    </a:cubicBezTo>
                    <a:cubicBezTo>
                      <a:pt x="35" y="76"/>
                      <a:pt x="35" y="76"/>
                      <a:pt x="35" y="76"/>
                    </a:cubicBezTo>
                    <a:cubicBezTo>
                      <a:pt x="35" y="77"/>
                      <a:pt x="35" y="77"/>
                      <a:pt x="34" y="77"/>
                    </a:cubicBezTo>
                    <a:cubicBezTo>
                      <a:pt x="34" y="78"/>
                      <a:pt x="33" y="78"/>
                      <a:pt x="33" y="78"/>
                    </a:cubicBezTo>
                    <a:cubicBezTo>
                      <a:pt x="33" y="78"/>
                      <a:pt x="33" y="78"/>
                      <a:pt x="33" y="78"/>
                    </a:cubicBezTo>
                    <a:cubicBezTo>
                      <a:pt x="33" y="79"/>
                      <a:pt x="33" y="79"/>
                      <a:pt x="33" y="79"/>
                    </a:cubicBezTo>
                    <a:cubicBezTo>
                      <a:pt x="33" y="80"/>
                      <a:pt x="33" y="80"/>
                      <a:pt x="33" y="80"/>
                    </a:cubicBezTo>
                    <a:cubicBezTo>
                      <a:pt x="33" y="81"/>
                      <a:pt x="33" y="81"/>
                      <a:pt x="32" y="82"/>
                    </a:cubicBezTo>
                    <a:cubicBezTo>
                      <a:pt x="32" y="82"/>
                      <a:pt x="33" y="82"/>
                      <a:pt x="32" y="82"/>
                    </a:cubicBezTo>
                    <a:cubicBezTo>
                      <a:pt x="32" y="83"/>
                      <a:pt x="32" y="83"/>
                      <a:pt x="32" y="83"/>
                    </a:cubicBezTo>
                    <a:cubicBezTo>
                      <a:pt x="32" y="83"/>
                      <a:pt x="31" y="83"/>
                      <a:pt x="31" y="83"/>
                    </a:cubicBezTo>
                    <a:cubicBezTo>
                      <a:pt x="31" y="83"/>
                      <a:pt x="31" y="84"/>
                      <a:pt x="31" y="84"/>
                    </a:cubicBezTo>
                    <a:cubicBezTo>
                      <a:pt x="31" y="84"/>
                      <a:pt x="32" y="84"/>
                      <a:pt x="32" y="84"/>
                    </a:cubicBezTo>
                    <a:cubicBezTo>
                      <a:pt x="32" y="85"/>
                      <a:pt x="32" y="85"/>
                      <a:pt x="33" y="85"/>
                    </a:cubicBezTo>
                    <a:cubicBezTo>
                      <a:pt x="33" y="85"/>
                      <a:pt x="33" y="85"/>
                      <a:pt x="34" y="85"/>
                    </a:cubicBezTo>
                    <a:cubicBezTo>
                      <a:pt x="34" y="85"/>
                      <a:pt x="34" y="85"/>
                      <a:pt x="34" y="86"/>
                    </a:cubicBezTo>
                    <a:cubicBezTo>
                      <a:pt x="35" y="86"/>
                      <a:pt x="35" y="86"/>
                      <a:pt x="36" y="86"/>
                    </a:cubicBezTo>
                    <a:cubicBezTo>
                      <a:pt x="36" y="86"/>
                      <a:pt x="36" y="87"/>
                      <a:pt x="36" y="87"/>
                    </a:cubicBezTo>
                    <a:cubicBezTo>
                      <a:pt x="37" y="87"/>
                      <a:pt x="37" y="87"/>
                      <a:pt x="37" y="87"/>
                    </a:cubicBezTo>
                    <a:cubicBezTo>
                      <a:pt x="37" y="88"/>
                      <a:pt x="37" y="88"/>
                      <a:pt x="38" y="88"/>
                    </a:cubicBezTo>
                    <a:cubicBezTo>
                      <a:pt x="38" y="88"/>
                      <a:pt x="38" y="88"/>
                      <a:pt x="38" y="88"/>
                    </a:cubicBezTo>
                    <a:cubicBezTo>
                      <a:pt x="38" y="89"/>
                      <a:pt x="38" y="89"/>
                      <a:pt x="39" y="89"/>
                    </a:cubicBezTo>
                    <a:cubicBezTo>
                      <a:pt x="39" y="89"/>
                      <a:pt x="39" y="89"/>
                      <a:pt x="39" y="89"/>
                    </a:cubicBezTo>
                    <a:cubicBezTo>
                      <a:pt x="39" y="89"/>
                      <a:pt x="39" y="89"/>
                      <a:pt x="40" y="89"/>
                    </a:cubicBezTo>
                    <a:cubicBezTo>
                      <a:pt x="40" y="89"/>
                      <a:pt x="40" y="89"/>
                      <a:pt x="40" y="89"/>
                    </a:cubicBezTo>
                    <a:cubicBezTo>
                      <a:pt x="40" y="89"/>
                      <a:pt x="40" y="89"/>
                      <a:pt x="41" y="89"/>
                    </a:cubicBezTo>
                    <a:cubicBezTo>
                      <a:pt x="41" y="89"/>
                      <a:pt x="41" y="89"/>
                      <a:pt x="42" y="89"/>
                    </a:cubicBezTo>
                    <a:cubicBezTo>
                      <a:pt x="42" y="89"/>
                      <a:pt x="43" y="89"/>
                      <a:pt x="44" y="89"/>
                    </a:cubicBezTo>
                    <a:cubicBezTo>
                      <a:pt x="44" y="89"/>
                      <a:pt x="44" y="90"/>
                      <a:pt x="45" y="90"/>
                    </a:cubicBezTo>
                    <a:cubicBezTo>
                      <a:pt x="45" y="91"/>
                      <a:pt x="45" y="91"/>
                      <a:pt x="46" y="92"/>
                    </a:cubicBezTo>
                    <a:cubicBezTo>
                      <a:pt x="47" y="92"/>
                      <a:pt x="47" y="91"/>
                      <a:pt x="48" y="91"/>
                    </a:cubicBezTo>
                    <a:cubicBezTo>
                      <a:pt x="49" y="91"/>
                      <a:pt x="50" y="92"/>
                      <a:pt x="51" y="93"/>
                    </a:cubicBezTo>
                    <a:cubicBezTo>
                      <a:pt x="51" y="93"/>
                      <a:pt x="51" y="93"/>
                      <a:pt x="51" y="93"/>
                    </a:cubicBezTo>
                    <a:cubicBezTo>
                      <a:pt x="52" y="94"/>
                      <a:pt x="52" y="94"/>
                      <a:pt x="53" y="94"/>
                    </a:cubicBezTo>
                    <a:cubicBezTo>
                      <a:pt x="54" y="94"/>
                      <a:pt x="54" y="94"/>
                      <a:pt x="55" y="94"/>
                    </a:cubicBezTo>
                    <a:cubicBezTo>
                      <a:pt x="55" y="94"/>
                      <a:pt x="56" y="94"/>
                      <a:pt x="56" y="94"/>
                    </a:cubicBezTo>
                    <a:cubicBezTo>
                      <a:pt x="57" y="94"/>
                      <a:pt x="57" y="94"/>
                      <a:pt x="57" y="94"/>
                    </a:cubicBezTo>
                    <a:cubicBezTo>
                      <a:pt x="58" y="94"/>
                      <a:pt x="58" y="94"/>
                      <a:pt x="59" y="94"/>
                    </a:cubicBezTo>
                    <a:cubicBezTo>
                      <a:pt x="59" y="95"/>
                      <a:pt x="60" y="95"/>
                      <a:pt x="60" y="94"/>
                    </a:cubicBezTo>
                    <a:cubicBezTo>
                      <a:pt x="60" y="94"/>
                      <a:pt x="60" y="94"/>
                      <a:pt x="61" y="94"/>
                    </a:cubicBezTo>
                    <a:cubicBezTo>
                      <a:pt x="61" y="94"/>
                      <a:pt x="61" y="94"/>
                      <a:pt x="61" y="94"/>
                    </a:cubicBezTo>
                    <a:cubicBezTo>
                      <a:pt x="60" y="94"/>
                      <a:pt x="60" y="94"/>
                      <a:pt x="60" y="94"/>
                    </a:cubicBezTo>
                    <a:cubicBezTo>
                      <a:pt x="60" y="93"/>
                      <a:pt x="60" y="93"/>
                      <a:pt x="59" y="93"/>
                    </a:cubicBezTo>
                    <a:cubicBezTo>
                      <a:pt x="59" y="92"/>
                      <a:pt x="59" y="92"/>
                      <a:pt x="58" y="91"/>
                    </a:cubicBezTo>
                    <a:cubicBezTo>
                      <a:pt x="58" y="91"/>
                      <a:pt x="57" y="91"/>
                      <a:pt x="57" y="90"/>
                    </a:cubicBezTo>
                    <a:cubicBezTo>
                      <a:pt x="56" y="89"/>
                      <a:pt x="57" y="89"/>
                      <a:pt x="56" y="88"/>
                    </a:cubicBezTo>
                    <a:cubicBezTo>
                      <a:pt x="56" y="88"/>
                      <a:pt x="56" y="87"/>
                      <a:pt x="56" y="87"/>
                    </a:cubicBezTo>
                    <a:cubicBezTo>
                      <a:pt x="55" y="87"/>
                      <a:pt x="55" y="86"/>
                      <a:pt x="55" y="86"/>
                    </a:cubicBezTo>
                    <a:cubicBezTo>
                      <a:pt x="54" y="86"/>
                      <a:pt x="54" y="86"/>
                      <a:pt x="54" y="86"/>
                    </a:cubicBezTo>
                    <a:cubicBezTo>
                      <a:pt x="54" y="86"/>
                      <a:pt x="54" y="85"/>
                      <a:pt x="54" y="85"/>
                    </a:cubicBezTo>
                    <a:cubicBezTo>
                      <a:pt x="54" y="84"/>
                      <a:pt x="55" y="84"/>
                      <a:pt x="55" y="83"/>
                    </a:cubicBezTo>
                    <a:cubicBezTo>
                      <a:pt x="55" y="83"/>
                      <a:pt x="55" y="83"/>
                      <a:pt x="55" y="83"/>
                    </a:cubicBezTo>
                    <a:cubicBezTo>
                      <a:pt x="55" y="82"/>
                      <a:pt x="56" y="82"/>
                      <a:pt x="56" y="82"/>
                    </a:cubicBezTo>
                    <a:cubicBezTo>
                      <a:pt x="57" y="82"/>
                      <a:pt x="57" y="82"/>
                      <a:pt x="57" y="82"/>
                    </a:cubicBezTo>
                    <a:cubicBezTo>
                      <a:pt x="57" y="81"/>
                      <a:pt x="57" y="81"/>
                      <a:pt x="57" y="81"/>
                    </a:cubicBezTo>
                    <a:cubicBezTo>
                      <a:pt x="57" y="81"/>
                      <a:pt x="57" y="81"/>
                      <a:pt x="57" y="81"/>
                    </a:cubicBezTo>
                    <a:cubicBezTo>
                      <a:pt x="57" y="80"/>
                      <a:pt x="56" y="80"/>
                      <a:pt x="56" y="79"/>
                    </a:cubicBezTo>
                    <a:cubicBezTo>
                      <a:pt x="56" y="78"/>
                      <a:pt x="57" y="78"/>
                      <a:pt x="56" y="78"/>
                    </a:cubicBezTo>
                    <a:cubicBezTo>
                      <a:pt x="56" y="77"/>
                      <a:pt x="56" y="77"/>
                      <a:pt x="56" y="76"/>
                    </a:cubicBezTo>
                    <a:cubicBezTo>
                      <a:pt x="55" y="76"/>
                      <a:pt x="55" y="76"/>
                      <a:pt x="55" y="76"/>
                    </a:cubicBezTo>
                    <a:cubicBezTo>
                      <a:pt x="54" y="75"/>
                      <a:pt x="54" y="75"/>
                      <a:pt x="54" y="74"/>
                    </a:cubicBezTo>
                    <a:cubicBezTo>
                      <a:pt x="54" y="73"/>
                      <a:pt x="54" y="73"/>
                      <a:pt x="54" y="72"/>
                    </a:cubicBezTo>
                    <a:cubicBezTo>
                      <a:pt x="54" y="72"/>
                      <a:pt x="54" y="72"/>
                      <a:pt x="55" y="72"/>
                    </a:cubicBezTo>
                    <a:cubicBezTo>
                      <a:pt x="55" y="72"/>
                      <a:pt x="55" y="72"/>
                      <a:pt x="55" y="72"/>
                    </a:cubicBezTo>
                    <a:cubicBezTo>
                      <a:pt x="56" y="72"/>
                      <a:pt x="56" y="73"/>
                      <a:pt x="56" y="73"/>
                    </a:cubicBezTo>
                    <a:cubicBezTo>
                      <a:pt x="56" y="73"/>
                      <a:pt x="57" y="72"/>
                      <a:pt x="57" y="72"/>
                    </a:cubicBezTo>
                    <a:cubicBezTo>
                      <a:pt x="58" y="72"/>
                      <a:pt x="58" y="71"/>
                      <a:pt x="58" y="71"/>
                    </a:cubicBezTo>
                    <a:cubicBezTo>
                      <a:pt x="58" y="71"/>
                      <a:pt x="58" y="71"/>
                      <a:pt x="58" y="71"/>
                    </a:cubicBezTo>
                    <a:cubicBezTo>
                      <a:pt x="59" y="70"/>
                      <a:pt x="58" y="70"/>
                      <a:pt x="59" y="69"/>
                    </a:cubicBezTo>
                    <a:cubicBezTo>
                      <a:pt x="59" y="69"/>
                      <a:pt x="59" y="69"/>
                      <a:pt x="60" y="68"/>
                    </a:cubicBezTo>
                    <a:cubicBezTo>
                      <a:pt x="61" y="68"/>
                      <a:pt x="61" y="69"/>
                      <a:pt x="62" y="68"/>
                    </a:cubicBezTo>
                    <a:cubicBezTo>
                      <a:pt x="63" y="68"/>
                      <a:pt x="63" y="68"/>
                      <a:pt x="64" y="68"/>
                    </a:cubicBezTo>
                    <a:cubicBezTo>
                      <a:pt x="65" y="68"/>
                      <a:pt x="65" y="68"/>
                      <a:pt x="65" y="68"/>
                    </a:cubicBezTo>
                    <a:cubicBezTo>
                      <a:pt x="66" y="68"/>
                      <a:pt x="66" y="68"/>
                      <a:pt x="67" y="69"/>
                    </a:cubicBezTo>
                    <a:cubicBezTo>
                      <a:pt x="67" y="69"/>
                      <a:pt x="67" y="70"/>
                      <a:pt x="68" y="70"/>
                    </a:cubicBezTo>
                    <a:cubicBezTo>
                      <a:pt x="68" y="70"/>
                      <a:pt x="69" y="70"/>
                      <a:pt x="69" y="70"/>
                    </a:cubicBezTo>
                    <a:cubicBezTo>
                      <a:pt x="70" y="70"/>
                      <a:pt x="70" y="71"/>
                      <a:pt x="70" y="71"/>
                    </a:cubicBezTo>
                    <a:cubicBezTo>
                      <a:pt x="71" y="71"/>
                      <a:pt x="71" y="71"/>
                      <a:pt x="72" y="71"/>
                    </a:cubicBezTo>
                    <a:cubicBezTo>
                      <a:pt x="73" y="70"/>
                      <a:pt x="74" y="71"/>
                      <a:pt x="75" y="71"/>
                    </a:cubicBezTo>
                    <a:cubicBezTo>
                      <a:pt x="75" y="70"/>
                      <a:pt x="76" y="70"/>
                      <a:pt x="77" y="70"/>
                    </a:cubicBezTo>
                    <a:cubicBezTo>
                      <a:pt x="77" y="70"/>
                      <a:pt x="77" y="70"/>
                      <a:pt x="78" y="70"/>
                    </a:cubicBezTo>
                    <a:cubicBezTo>
                      <a:pt x="78" y="70"/>
                      <a:pt x="79" y="70"/>
                      <a:pt x="79" y="70"/>
                    </a:cubicBezTo>
                    <a:cubicBezTo>
                      <a:pt x="80" y="71"/>
                      <a:pt x="80" y="71"/>
                      <a:pt x="80" y="71"/>
                    </a:cubicBezTo>
                    <a:cubicBezTo>
                      <a:pt x="81" y="71"/>
                      <a:pt x="81" y="71"/>
                      <a:pt x="81" y="71"/>
                    </a:cubicBezTo>
                    <a:cubicBezTo>
                      <a:pt x="82" y="71"/>
                      <a:pt x="83" y="71"/>
                      <a:pt x="83" y="70"/>
                    </a:cubicBezTo>
                    <a:cubicBezTo>
                      <a:pt x="83" y="70"/>
                      <a:pt x="83" y="70"/>
                      <a:pt x="83" y="70"/>
                    </a:cubicBezTo>
                    <a:cubicBezTo>
                      <a:pt x="83" y="69"/>
                      <a:pt x="83" y="69"/>
                      <a:pt x="82" y="69"/>
                    </a:cubicBezTo>
                    <a:cubicBezTo>
                      <a:pt x="82" y="69"/>
                      <a:pt x="82" y="69"/>
                      <a:pt x="81" y="69"/>
                    </a:cubicBezTo>
                    <a:cubicBezTo>
                      <a:pt x="81" y="69"/>
                      <a:pt x="81" y="69"/>
                      <a:pt x="80" y="69"/>
                    </a:cubicBezTo>
                    <a:cubicBezTo>
                      <a:pt x="80" y="69"/>
                      <a:pt x="80" y="68"/>
                      <a:pt x="80" y="68"/>
                    </a:cubicBezTo>
                    <a:cubicBezTo>
                      <a:pt x="80" y="67"/>
                      <a:pt x="81" y="68"/>
                      <a:pt x="81" y="68"/>
                    </a:cubicBezTo>
                    <a:cubicBezTo>
                      <a:pt x="81" y="67"/>
                      <a:pt x="82" y="67"/>
                      <a:pt x="81" y="67"/>
                    </a:cubicBezTo>
                    <a:cubicBezTo>
                      <a:pt x="81" y="66"/>
                      <a:pt x="81" y="66"/>
                      <a:pt x="81" y="66"/>
                    </a:cubicBezTo>
                    <a:cubicBezTo>
                      <a:pt x="81" y="66"/>
                      <a:pt x="81" y="66"/>
                      <a:pt x="81" y="65"/>
                    </a:cubicBezTo>
                    <a:cubicBezTo>
                      <a:pt x="81" y="65"/>
                      <a:pt x="82" y="65"/>
                      <a:pt x="82" y="65"/>
                    </a:cubicBezTo>
                    <a:cubicBezTo>
                      <a:pt x="82" y="65"/>
                      <a:pt x="83" y="65"/>
                      <a:pt x="83" y="65"/>
                    </a:cubicBezTo>
                    <a:cubicBezTo>
                      <a:pt x="83" y="65"/>
                      <a:pt x="83" y="65"/>
                      <a:pt x="83" y="64"/>
                    </a:cubicBezTo>
                    <a:cubicBezTo>
                      <a:pt x="83" y="64"/>
                      <a:pt x="83" y="64"/>
                      <a:pt x="83" y="63"/>
                    </a:cubicBezTo>
                    <a:cubicBezTo>
                      <a:pt x="82" y="63"/>
                      <a:pt x="82" y="63"/>
                      <a:pt x="82" y="63"/>
                    </a:cubicBezTo>
                    <a:cubicBezTo>
                      <a:pt x="81" y="63"/>
                      <a:pt x="81" y="63"/>
                      <a:pt x="81" y="63"/>
                    </a:cubicBezTo>
                    <a:cubicBezTo>
                      <a:pt x="81" y="62"/>
                      <a:pt x="82" y="62"/>
                      <a:pt x="82" y="62"/>
                    </a:cubicBezTo>
                    <a:cubicBezTo>
                      <a:pt x="82" y="61"/>
                      <a:pt x="83" y="62"/>
                      <a:pt x="83" y="62"/>
                    </a:cubicBezTo>
                    <a:cubicBezTo>
                      <a:pt x="84" y="62"/>
                      <a:pt x="84" y="62"/>
                      <a:pt x="85" y="62"/>
                    </a:cubicBezTo>
                    <a:cubicBezTo>
                      <a:pt x="85" y="61"/>
                      <a:pt x="85" y="61"/>
                      <a:pt x="85" y="61"/>
                    </a:cubicBezTo>
                    <a:cubicBezTo>
                      <a:pt x="85" y="61"/>
                      <a:pt x="86" y="61"/>
                      <a:pt x="86" y="61"/>
                    </a:cubicBezTo>
                    <a:cubicBezTo>
                      <a:pt x="87" y="61"/>
                      <a:pt x="87" y="61"/>
                      <a:pt x="88" y="61"/>
                    </a:cubicBezTo>
                    <a:cubicBezTo>
                      <a:pt x="88" y="61"/>
                      <a:pt x="88" y="61"/>
                      <a:pt x="89" y="60"/>
                    </a:cubicBezTo>
                    <a:cubicBezTo>
                      <a:pt x="89" y="60"/>
                      <a:pt x="89" y="60"/>
                      <a:pt x="90" y="60"/>
                    </a:cubicBezTo>
                    <a:cubicBezTo>
                      <a:pt x="90" y="60"/>
                      <a:pt x="90" y="60"/>
                      <a:pt x="90" y="60"/>
                    </a:cubicBezTo>
                    <a:cubicBezTo>
                      <a:pt x="91" y="60"/>
                      <a:pt x="91" y="60"/>
                      <a:pt x="91" y="60"/>
                    </a:cubicBezTo>
                    <a:cubicBezTo>
                      <a:pt x="92" y="60"/>
                      <a:pt x="92" y="60"/>
                      <a:pt x="93" y="59"/>
                    </a:cubicBezTo>
                    <a:cubicBezTo>
                      <a:pt x="93" y="59"/>
                      <a:pt x="93" y="59"/>
                      <a:pt x="93" y="59"/>
                    </a:cubicBezTo>
                    <a:cubicBezTo>
                      <a:pt x="93" y="59"/>
                      <a:pt x="93" y="59"/>
                      <a:pt x="93" y="59"/>
                    </a:cubicBezTo>
                    <a:cubicBezTo>
                      <a:pt x="94" y="58"/>
                      <a:pt x="94" y="59"/>
                      <a:pt x="94" y="59"/>
                    </a:cubicBezTo>
                    <a:cubicBezTo>
                      <a:pt x="94" y="58"/>
                      <a:pt x="95" y="58"/>
                      <a:pt x="95" y="58"/>
                    </a:cubicBezTo>
                    <a:cubicBezTo>
                      <a:pt x="95" y="58"/>
                      <a:pt x="95" y="58"/>
                      <a:pt x="96" y="58"/>
                    </a:cubicBezTo>
                    <a:cubicBezTo>
                      <a:pt x="96" y="58"/>
                      <a:pt x="97" y="58"/>
                      <a:pt x="97" y="58"/>
                    </a:cubicBezTo>
                    <a:cubicBezTo>
                      <a:pt x="97" y="58"/>
                      <a:pt x="98" y="59"/>
                      <a:pt x="98" y="59"/>
                    </a:cubicBezTo>
                    <a:cubicBezTo>
                      <a:pt x="98" y="59"/>
                      <a:pt x="98" y="59"/>
                      <a:pt x="98" y="59"/>
                    </a:cubicBezTo>
                    <a:cubicBezTo>
                      <a:pt x="98" y="59"/>
                      <a:pt x="98" y="59"/>
                      <a:pt x="98" y="59"/>
                    </a:cubicBezTo>
                    <a:cubicBezTo>
                      <a:pt x="99" y="60"/>
                      <a:pt x="99" y="60"/>
                      <a:pt x="99" y="61"/>
                    </a:cubicBezTo>
                    <a:cubicBezTo>
                      <a:pt x="100" y="61"/>
                      <a:pt x="100" y="61"/>
                      <a:pt x="100" y="61"/>
                    </a:cubicBezTo>
                    <a:cubicBezTo>
                      <a:pt x="100" y="61"/>
                      <a:pt x="101" y="61"/>
                      <a:pt x="101" y="61"/>
                    </a:cubicBezTo>
                    <a:cubicBezTo>
                      <a:pt x="102" y="61"/>
                      <a:pt x="102" y="61"/>
                      <a:pt x="102" y="61"/>
                    </a:cubicBezTo>
                    <a:cubicBezTo>
                      <a:pt x="103" y="61"/>
                      <a:pt x="103" y="61"/>
                      <a:pt x="103" y="62"/>
                    </a:cubicBezTo>
                    <a:cubicBezTo>
                      <a:pt x="103" y="62"/>
                      <a:pt x="104" y="62"/>
                      <a:pt x="104" y="63"/>
                    </a:cubicBezTo>
                    <a:cubicBezTo>
                      <a:pt x="104" y="63"/>
                      <a:pt x="104" y="63"/>
                      <a:pt x="105" y="63"/>
                    </a:cubicBezTo>
                    <a:cubicBezTo>
                      <a:pt x="105" y="63"/>
                      <a:pt x="105" y="62"/>
                      <a:pt x="106" y="62"/>
                    </a:cubicBezTo>
                    <a:cubicBezTo>
                      <a:pt x="106" y="62"/>
                      <a:pt x="107" y="61"/>
                      <a:pt x="107" y="61"/>
                    </a:cubicBezTo>
                    <a:cubicBezTo>
                      <a:pt x="107" y="61"/>
                      <a:pt x="108" y="61"/>
                      <a:pt x="108" y="61"/>
                    </a:cubicBezTo>
                    <a:cubicBezTo>
                      <a:pt x="109" y="61"/>
                      <a:pt x="109" y="61"/>
                      <a:pt x="110" y="61"/>
                    </a:cubicBezTo>
                    <a:cubicBezTo>
                      <a:pt x="110" y="62"/>
                      <a:pt x="110" y="62"/>
                      <a:pt x="110" y="63"/>
                    </a:cubicBezTo>
                    <a:cubicBezTo>
                      <a:pt x="111" y="63"/>
                      <a:pt x="111" y="63"/>
                      <a:pt x="112" y="63"/>
                    </a:cubicBezTo>
                    <a:cubicBezTo>
                      <a:pt x="112" y="63"/>
                      <a:pt x="113" y="63"/>
                      <a:pt x="113" y="64"/>
                    </a:cubicBezTo>
                    <a:cubicBezTo>
                      <a:pt x="114" y="64"/>
                      <a:pt x="114" y="64"/>
                      <a:pt x="115" y="65"/>
                    </a:cubicBezTo>
                    <a:cubicBezTo>
                      <a:pt x="115" y="65"/>
                      <a:pt x="115" y="65"/>
                      <a:pt x="116" y="65"/>
                    </a:cubicBezTo>
                    <a:cubicBezTo>
                      <a:pt x="116" y="65"/>
                      <a:pt x="116" y="65"/>
                      <a:pt x="117" y="66"/>
                    </a:cubicBezTo>
                    <a:cubicBezTo>
                      <a:pt x="117" y="66"/>
                      <a:pt x="117" y="67"/>
                      <a:pt x="117" y="67"/>
                    </a:cubicBezTo>
                    <a:cubicBezTo>
                      <a:pt x="118" y="67"/>
                      <a:pt x="118" y="68"/>
                      <a:pt x="118" y="68"/>
                    </a:cubicBezTo>
                    <a:cubicBezTo>
                      <a:pt x="119" y="68"/>
                      <a:pt x="119" y="69"/>
                      <a:pt x="119" y="69"/>
                    </a:cubicBezTo>
                    <a:cubicBezTo>
                      <a:pt x="119" y="69"/>
                      <a:pt x="120" y="69"/>
                      <a:pt x="120" y="69"/>
                    </a:cubicBezTo>
                    <a:cubicBezTo>
                      <a:pt x="120" y="70"/>
                      <a:pt x="120" y="70"/>
                      <a:pt x="121" y="70"/>
                    </a:cubicBezTo>
                    <a:cubicBezTo>
                      <a:pt x="121" y="70"/>
                      <a:pt x="122" y="70"/>
                      <a:pt x="122" y="71"/>
                    </a:cubicBezTo>
                    <a:cubicBezTo>
                      <a:pt x="122" y="71"/>
                      <a:pt x="122" y="71"/>
                      <a:pt x="122" y="71"/>
                    </a:cubicBezTo>
                    <a:cubicBezTo>
                      <a:pt x="123" y="71"/>
                      <a:pt x="123" y="71"/>
                      <a:pt x="123" y="71"/>
                    </a:cubicBezTo>
                    <a:cubicBezTo>
                      <a:pt x="123" y="71"/>
                      <a:pt x="124" y="71"/>
                      <a:pt x="124" y="71"/>
                    </a:cubicBezTo>
                    <a:cubicBezTo>
                      <a:pt x="124" y="71"/>
                      <a:pt x="124" y="71"/>
                      <a:pt x="124" y="71"/>
                    </a:cubicBezTo>
                    <a:cubicBezTo>
                      <a:pt x="124" y="70"/>
                      <a:pt x="124" y="70"/>
                      <a:pt x="125" y="70"/>
                    </a:cubicBezTo>
                    <a:cubicBezTo>
                      <a:pt x="125" y="69"/>
                      <a:pt x="125" y="69"/>
                      <a:pt x="126" y="69"/>
                    </a:cubicBezTo>
                    <a:cubicBezTo>
                      <a:pt x="126" y="69"/>
                      <a:pt x="126" y="69"/>
                      <a:pt x="126" y="70"/>
                    </a:cubicBezTo>
                    <a:cubicBezTo>
                      <a:pt x="126" y="70"/>
                      <a:pt x="127" y="70"/>
                      <a:pt x="127" y="70"/>
                    </a:cubicBezTo>
                    <a:cubicBezTo>
                      <a:pt x="127" y="70"/>
                      <a:pt x="128" y="70"/>
                      <a:pt x="128" y="69"/>
                    </a:cubicBezTo>
                    <a:cubicBezTo>
                      <a:pt x="128" y="69"/>
                      <a:pt x="129" y="69"/>
                      <a:pt x="129" y="69"/>
                    </a:cubicBezTo>
                    <a:cubicBezTo>
                      <a:pt x="129" y="69"/>
                      <a:pt x="130" y="69"/>
                      <a:pt x="130" y="69"/>
                    </a:cubicBezTo>
                    <a:cubicBezTo>
                      <a:pt x="131" y="69"/>
                      <a:pt x="131" y="69"/>
                      <a:pt x="131" y="69"/>
                    </a:cubicBezTo>
                    <a:cubicBezTo>
                      <a:pt x="132" y="69"/>
                      <a:pt x="132" y="68"/>
                      <a:pt x="133" y="69"/>
                    </a:cubicBezTo>
                    <a:cubicBezTo>
                      <a:pt x="133" y="69"/>
                      <a:pt x="133" y="69"/>
                      <a:pt x="134" y="69"/>
                    </a:cubicBezTo>
                    <a:cubicBezTo>
                      <a:pt x="134" y="69"/>
                      <a:pt x="134" y="70"/>
                      <a:pt x="134" y="70"/>
                    </a:cubicBezTo>
                    <a:cubicBezTo>
                      <a:pt x="134" y="70"/>
                      <a:pt x="135" y="70"/>
                      <a:pt x="135" y="70"/>
                    </a:cubicBezTo>
                    <a:cubicBezTo>
                      <a:pt x="135" y="70"/>
                      <a:pt x="135" y="70"/>
                      <a:pt x="136" y="71"/>
                    </a:cubicBezTo>
                    <a:cubicBezTo>
                      <a:pt x="136" y="71"/>
                      <a:pt x="136" y="71"/>
                      <a:pt x="136" y="71"/>
                    </a:cubicBezTo>
                    <a:cubicBezTo>
                      <a:pt x="137" y="71"/>
                      <a:pt x="137" y="71"/>
                      <a:pt x="137" y="71"/>
                    </a:cubicBezTo>
                    <a:cubicBezTo>
                      <a:pt x="138" y="71"/>
                      <a:pt x="138" y="71"/>
                      <a:pt x="138" y="71"/>
                    </a:cubicBezTo>
                    <a:cubicBezTo>
                      <a:pt x="138" y="71"/>
                      <a:pt x="138" y="70"/>
                      <a:pt x="138" y="70"/>
                    </a:cubicBezTo>
                    <a:cubicBezTo>
                      <a:pt x="139" y="70"/>
                      <a:pt x="139" y="70"/>
                      <a:pt x="139" y="70"/>
                    </a:cubicBezTo>
                    <a:cubicBezTo>
                      <a:pt x="140" y="70"/>
                      <a:pt x="140" y="70"/>
                      <a:pt x="140" y="70"/>
                    </a:cubicBezTo>
                    <a:cubicBezTo>
                      <a:pt x="141" y="70"/>
                      <a:pt x="141" y="70"/>
                      <a:pt x="141" y="71"/>
                    </a:cubicBezTo>
                    <a:cubicBezTo>
                      <a:pt x="141" y="71"/>
                      <a:pt x="141" y="71"/>
                      <a:pt x="141" y="71"/>
                    </a:cubicBezTo>
                    <a:cubicBezTo>
                      <a:pt x="141" y="71"/>
                      <a:pt x="141" y="71"/>
                      <a:pt x="141" y="71"/>
                    </a:cubicBezTo>
                    <a:cubicBezTo>
                      <a:pt x="142" y="72"/>
                      <a:pt x="143" y="72"/>
                      <a:pt x="143" y="72"/>
                    </a:cubicBezTo>
                    <a:cubicBezTo>
                      <a:pt x="143" y="72"/>
                      <a:pt x="143" y="72"/>
                      <a:pt x="144" y="73"/>
                    </a:cubicBezTo>
                    <a:cubicBezTo>
                      <a:pt x="144" y="72"/>
                      <a:pt x="144" y="72"/>
                      <a:pt x="144" y="72"/>
                    </a:cubicBezTo>
                    <a:cubicBezTo>
                      <a:pt x="144" y="72"/>
                      <a:pt x="145" y="71"/>
                      <a:pt x="145" y="71"/>
                    </a:cubicBezTo>
                    <a:cubicBezTo>
                      <a:pt x="145" y="71"/>
                      <a:pt x="145" y="71"/>
                      <a:pt x="145" y="71"/>
                    </a:cubicBezTo>
                    <a:cubicBezTo>
                      <a:pt x="146" y="70"/>
                      <a:pt x="146" y="70"/>
                      <a:pt x="146" y="70"/>
                    </a:cubicBezTo>
                    <a:cubicBezTo>
                      <a:pt x="147" y="70"/>
                      <a:pt x="147" y="70"/>
                      <a:pt x="147" y="69"/>
                    </a:cubicBezTo>
                    <a:cubicBezTo>
                      <a:pt x="148" y="69"/>
                      <a:pt x="148" y="69"/>
                      <a:pt x="149" y="69"/>
                    </a:cubicBezTo>
                    <a:cubicBezTo>
                      <a:pt x="149" y="69"/>
                      <a:pt x="150" y="69"/>
                      <a:pt x="150" y="68"/>
                    </a:cubicBezTo>
                    <a:cubicBezTo>
                      <a:pt x="151" y="68"/>
                      <a:pt x="151" y="67"/>
                      <a:pt x="151" y="67"/>
                    </a:cubicBezTo>
                    <a:cubicBezTo>
                      <a:pt x="152" y="67"/>
                      <a:pt x="152" y="67"/>
                      <a:pt x="152" y="68"/>
                    </a:cubicBezTo>
                    <a:cubicBezTo>
                      <a:pt x="152" y="68"/>
                      <a:pt x="152" y="68"/>
                      <a:pt x="151" y="68"/>
                    </a:cubicBezTo>
                    <a:cubicBezTo>
                      <a:pt x="151" y="69"/>
                      <a:pt x="151" y="69"/>
                      <a:pt x="152" y="69"/>
                    </a:cubicBezTo>
                    <a:cubicBezTo>
                      <a:pt x="152" y="69"/>
                      <a:pt x="152" y="69"/>
                      <a:pt x="153" y="69"/>
                    </a:cubicBezTo>
                    <a:cubicBezTo>
                      <a:pt x="153" y="69"/>
                      <a:pt x="154" y="69"/>
                      <a:pt x="154" y="69"/>
                    </a:cubicBezTo>
                    <a:cubicBezTo>
                      <a:pt x="155" y="69"/>
                      <a:pt x="155" y="70"/>
                      <a:pt x="155" y="70"/>
                    </a:cubicBezTo>
                    <a:cubicBezTo>
                      <a:pt x="156" y="70"/>
                      <a:pt x="156" y="70"/>
                      <a:pt x="156" y="71"/>
                    </a:cubicBezTo>
                    <a:cubicBezTo>
                      <a:pt x="157" y="71"/>
                      <a:pt x="157" y="70"/>
                      <a:pt x="158" y="70"/>
                    </a:cubicBezTo>
                    <a:cubicBezTo>
                      <a:pt x="159" y="70"/>
                      <a:pt x="159" y="71"/>
                      <a:pt x="160" y="71"/>
                    </a:cubicBezTo>
                    <a:cubicBezTo>
                      <a:pt x="160" y="71"/>
                      <a:pt x="160" y="71"/>
                      <a:pt x="161" y="71"/>
                    </a:cubicBezTo>
                    <a:cubicBezTo>
                      <a:pt x="161" y="71"/>
                      <a:pt x="161" y="71"/>
                      <a:pt x="161" y="71"/>
                    </a:cubicBezTo>
                    <a:cubicBezTo>
                      <a:pt x="161" y="71"/>
                      <a:pt x="162" y="71"/>
                      <a:pt x="162" y="71"/>
                    </a:cubicBezTo>
                    <a:cubicBezTo>
                      <a:pt x="162" y="71"/>
                      <a:pt x="162" y="71"/>
                      <a:pt x="163" y="71"/>
                    </a:cubicBezTo>
                    <a:cubicBezTo>
                      <a:pt x="163" y="71"/>
                      <a:pt x="163" y="71"/>
                      <a:pt x="163" y="71"/>
                    </a:cubicBezTo>
                    <a:cubicBezTo>
                      <a:pt x="163" y="70"/>
                      <a:pt x="163" y="70"/>
                      <a:pt x="163" y="70"/>
                    </a:cubicBezTo>
                    <a:cubicBezTo>
                      <a:pt x="163" y="69"/>
                      <a:pt x="163" y="69"/>
                      <a:pt x="163" y="69"/>
                    </a:cubicBezTo>
                    <a:cubicBezTo>
                      <a:pt x="163" y="69"/>
                      <a:pt x="163" y="69"/>
                      <a:pt x="162" y="68"/>
                    </a:cubicBezTo>
                    <a:cubicBezTo>
                      <a:pt x="162" y="68"/>
                      <a:pt x="162" y="68"/>
                      <a:pt x="161" y="67"/>
                    </a:cubicBezTo>
                    <a:cubicBezTo>
                      <a:pt x="161" y="67"/>
                      <a:pt x="161" y="66"/>
                      <a:pt x="161" y="66"/>
                    </a:cubicBezTo>
                    <a:cubicBezTo>
                      <a:pt x="161" y="66"/>
                      <a:pt x="162" y="65"/>
                      <a:pt x="162" y="65"/>
                    </a:cubicBezTo>
                    <a:cubicBezTo>
                      <a:pt x="162" y="65"/>
                      <a:pt x="162" y="65"/>
                      <a:pt x="162" y="65"/>
                    </a:cubicBezTo>
                    <a:cubicBezTo>
                      <a:pt x="163" y="65"/>
                      <a:pt x="163" y="65"/>
                      <a:pt x="163" y="65"/>
                    </a:cubicBezTo>
                    <a:cubicBezTo>
                      <a:pt x="163" y="65"/>
                      <a:pt x="164" y="64"/>
                      <a:pt x="164" y="65"/>
                    </a:cubicBezTo>
                    <a:cubicBezTo>
                      <a:pt x="164" y="65"/>
                      <a:pt x="164" y="65"/>
                      <a:pt x="164" y="65"/>
                    </a:cubicBezTo>
                    <a:cubicBezTo>
                      <a:pt x="164" y="65"/>
                      <a:pt x="165" y="65"/>
                      <a:pt x="165" y="65"/>
                    </a:cubicBezTo>
                    <a:cubicBezTo>
                      <a:pt x="165" y="66"/>
                      <a:pt x="166" y="66"/>
                      <a:pt x="166" y="66"/>
                    </a:cubicBezTo>
                    <a:cubicBezTo>
                      <a:pt x="167" y="66"/>
                      <a:pt x="168" y="67"/>
                      <a:pt x="168" y="67"/>
                    </a:cubicBezTo>
                    <a:cubicBezTo>
                      <a:pt x="169" y="67"/>
                      <a:pt x="169" y="67"/>
                      <a:pt x="170" y="67"/>
                    </a:cubicBezTo>
                    <a:cubicBezTo>
                      <a:pt x="170" y="67"/>
                      <a:pt x="170" y="67"/>
                      <a:pt x="171" y="68"/>
                    </a:cubicBezTo>
                    <a:cubicBezTo>
                      <a:pt x="171" y="68"/>
                      <a:pt x="172" y="68"/>
                      <a:pt x="172" y="69"/>
                    </a:cubicBezTo>
                    <a:cubicBezTo>
                      <a:pt x="172" y="69"/>
                      <a:pt x="172" y="69"/>
                      <a:pt x="172" y="69"/>
                    </a:cubicBezTo>
                    <a:cubicBezTo>
                      <a:pt x="173" y="70"/>
                      <a:pt x="173" y="69"/>
                      <a:pt x="174" y="70"/>
                    </a:cubicBezTo>
                    <a:cubicBezTo>
                      <a:pt x="174" y="70"/>
                      <a:pt x="174" y="70"/>
                      <a:pt x="174" y="70"/>
                    </a:cubicBezTo>
                    <a:cubicBezTo>
                      <a:pt x="175" y="71"/>
                      <a:pt x="176" y="70"/>
                      <a:pt x="176" y="70"/>
                    </a:cubicBezTo>
                    <a:cubicBezTo>
                      <a:pt x="177" y="70"/>
                      <a:pt x="177" y="70"/>
                      <a:pt x="178" y="69"/>
                    </a:cubicBezTo>
                    <a:cubicBezTo>
                      <a:pt x="179" y="69"/>
                      <a:pt x="179" y="69"/>
                      <a:pt x="180" y="69"/>
                    </a:cubicBezTo>
                    <a:cubicBezTo>
                      <a:pt x="180" y="69"/>
                      <a:pt x="181" y="70"/>
                      <a:pt x="181" y="70"/>
                    </a:cubicBezTo>
                    <a:cubicBezTo>
                      <a:pt x="182" y="70"/>
                      <a:pt x="182" y="70"/>
                      <a:pt x="182" y="70"/>
                    </a:cubicBezTo>
                    <a:cubicBezTo>
                      <a:pt x="183" y="70"/>
                      <a:pt x="183" y="71"/>
                      <a:pt x="184" y="71"/>
                    </a:cubicBezTo>
                    <a:cubicBezTo>
                      <a:pt x="184" y="71"/>
                      <a:pt x="185" y="70"/>
                      <a:pt x="185" y="71"/>
                    </a:cubicBezTo>
                    <a:cubicBezTo>
                      <a:pt x="185" y="71"/>
                      <a:pt x="185" y="71"/>
                      <a:pt x="185" y="71"/>
                    </a:cubicBezTo>
                    <a:cubicBezTo>
                      <a:pt x="185" y="71"/>
                      <a:pt x="186" y="71"/>
                      <a:pt x="186" y="71"/>
                    </a:cubicBezTo>
                    <a:cubicBezTo>
                      <a:pt x="186" y="72"/>
                      <a:pt x="186" y="72"/>
                      <a:pt x="187" y="72"/>
                    </a:cubicBezTo>
                    <a:cubicBezTo>
                      <a:pt x="188" y="73"/>
                      <a:pt x="188" y="72"/>
                      <a:pt x="189" y="72"/>
                    </a:cubicBezTo>
                    <a:cubicBezTo>
                      <a:pt x="190" y="72"/>
                      <a:pt x="190" y="72"/>
                      <a:pt x="191" y="72"/>
                    </a:cubicBezTo>
                    <a:cubicBezTo>
                      <a:pt x="192" y="72"/>
                      <a:pt x="192" y="72"/>
                      <a:pt x="193" y="72"/>
                    </a:cubicBezTo>
                    <a:cubicBezTo>
                      <a:pt x="194" y="72"/>
                      <a:pt x="194" y="72"/>
                      <a:pt x="195" y="72"/>
                    </a:cubicBezTo>
                    <a:cubicBezTo>
                      <a:pt x="196" y="71"/>
                      <a:pt x="196" y="71"/>
                      <a:pt x="196" y="71"/>
                    </a:cubicBezTo>
                    <a:cubicBezTo>
                      <a:pt x="196" y="71"/>
                      <a:pt x="197" y="71"/>
                      <a:pt x="197" y="71"/>
                    </a:cubicBezTo>
                    <a:cubicBezTo>
                      <a:pt x="198" y="70"/>
                      <a:pt x="198" y="70"/>
                      <a:pt x="199" y="70"/>
                    </a:cubicBezTo>
                    <a:cubicBezTo>
                      <a:pt x="199" y="70"/>
                      <a:pt x="200" y="70"/>
                      <a:pt x="200" y="70"/>
                    </a:cubicBezTo>
                    <a:cubicBezTo>
                      <a:pt x="201" y="71"/>
                      <a:pt x="201" y="71"/>
                      <a:pt x="202" y="71"/>
                    </a:cubicBezTo>
                    <a:cubicBezTo>
                      <a:pt x="202" y="71"/>
                      <a:pt x="202" y="71"/>
                      <a:pt x="202" y="71"/>
                    </a:cubicBezTo>
                    <a:cubicBezTo>
                      <a:pt x="202" y="71"/>
                      <a:pt x="203" y="71"/>
                      <a:pt x="203" y="71"/>
                    </a:cubicBezTo>
                    <a:cubicBezTo>
                      <a:pt x="204" y="71"/>
                      <a:pt x="204" y="71"/>
                      <a:pt x="205" y="71"/>
                    </a:cubicBezTo>
                    <a:cubicBezTo>
                      <a:pt x="205" y="71"/>
                      <a:pt x="205" y="71"/>
                      <a:pt x="205" y="71"/>
                    </a:cubicBezTo>
                    <a:cubicBezTo>
                      <a:pt x="206" y="71"/>
                      <a:pt x="206" y="71"/>
                      <a:pt x="207" y="72"/>
                    </a:cubicBezTo>
                    <a:cubicBezTo>
                      <a:pt x="207" y="72"/>
                      <a:pt x="208" y="72"/>
                      <a:pt x="208" y="72"/>
                    </a:cubicBezTo>
                    <a:cubicBezTo>
                      <a:pt x="209" y="72"/>
                      <a:pt x="209" y="71"/>
                      <a:pt x="209" y="71"/>
                    </a:cubicBezTo>
                    <a:cubicBezTo>
                      <a:pt x="209" y="71"/>
                      <a:pt x="209" y="71"/>
                      <a:pt x="209" y="71"/>
                    </a:cubicBezTo>
                    <a:cubicBezTo>
                      <a:pt x="209" y="70"/>
                      <a:pt x="210" y="71"/>
                      <a:pt x="210" y="70"/>
                    </a:cubicBezTo>
                    <a:cubicBezTo>
                      <a:pt x="210" y="70"/>
                      <a:pt x="209" y="70"/>
                      <a:pt x="209" y="69"/>
                    </a:cubicBezTo>
                    <a:cubicBezTo>
                      <a:pt x="209" y="69"/>
                      <a:pt x="209" y="68"/>
                      <a:pt x="209" y="68"/>
                    </a:cubicBezTo>
                    <a:cubicBezTo>
                      <a:pt x="209" y="67"/>
                      <a:pt x="209" y="67"/>
                      <a:pt x="209" y="67"/>
                    </a:cubicBezTo>
                    <a:cubicBezTo>
                      <a:pt x="208" y="66"/>
                      <a:pt x="209" y="66"/>
                      <a:pt x="209" y="65"/>
                    </a:cubicBezTo>
                    <a:cubicBezTo>
                      <a:pt x="209" y="65"/>
                      <a:pt x="209" y="65"/>
                      <a:pt x="209" y="65"/>
                    </a:cubicBezTo>
                    <a:cubicBezTo>
                      <a:pt x="209" y="65"/>
                      <a:pt x="209" y="65"/>
                      <a:pt x="209" y="65"/>
                    </a:cubicBezTo>
                    <a:cubicBezTo>
                      <a:pt x="209" y="64"/>
                      <a:pt x="209" y="64"/>
                      <a:pt x="209" y="64"/>
                    </a:cubicBezTo>
                    <a:cubicBezTo>
                      <a:pt x="208" y="64"/>
                      <a:pt x="208" y="63"/>
                      <a:pt x="208" y="63"/>
                    </a:cubicBezTo>
                    <a:cubicBezTo>
                      <a:pt x="207" y="63"/>
                      <a:pt x="207" y="63"/>
                      <a:pt x="207" y="63"/>
                    </a:cubicBezTo>
                    <a:cubicBezTo>
                      <a:pt x="207" y="63"/>
                      <a:pt x="207" y="63"/>
                      <a:pt x="207" y="62"/>
                    </a:cubicBezTo>
                    <a:cubicBezTo>
                      <a:pt x="207" y="62"/>
                      <a:pt x="207" y="62"/>
                      <a:pt x="207" y="62"/>
                    </a:cubicBezTo>
                    <a:cubicBezTo>
                      <a:pt x="208" y="61"/>
                      <a:pt x="208" y="62"/>
                      <a:pt x="208" y="61"/>
                    </a:cubicBezTo>
                    <a:cubicBezTo>
                      <a:pt x="209" y="61"/>
                      <a:pt x="209" y="61"/>
                      <a:pt x="210" y="61"/>
                    </a:cubicBezTo>
                    <a:cubicBezTo>
                      <a:pt x="211" y="61"/>
                      <a:pt x="211" y="61"/>
                      <a:pt x="212" y="61"/>
                    </a:cubicBezTo>
                    <a:cubicBezTo>
                      <a:pt x="212" y="61"/>
                      <a:pt x="212" y="61"/>
                      <a:pt x="213" y="61"/>
                    </a:cubicBezTo>
                    <a:cubicBezTo>
                      <a:pt x="213" y="61"/>
                      <a:pt x="214" y="61"/>
                      <a:pt x="214" y="62"/>
                    </a:cubicBezTo>
                    <a:cubicBezTo>
                      <a:pt x="215" y="62"/>
                      <a:pt x="215" y="62"/>
                      <a:pt x="215" y="62"/>
                    </a:cubicBezTo>
                    <a:cubicBezTo>
                      <a:pt x="215" y="62"/>
                      <a:pt x="216" y="62"/>
                      <a:pt x="216" y="62"/>
                    </a:cubicBezTo>
                    <a:cubicBezTo>
                      <a:pt x="217" y="62"/>
                      <a:pt x="217" y="62"/>
                      <a:pt x="217" y="62"/>
                    </a:cubicBezTo>
                    <a:cubicBezTo>
                      <a:pt x="218" y="62"/>
                      <a:pt x="218" y="62"/>
                      <a:pt x="219" y="63"/>
                    </a:cubicBezTo>
                    <a:cubicBezTo>
                      <a:pt x="219" y="63"/>
                      <a:pt x="219" y="63"/>
                      <a:pt x="219" y="63"/>
                    </a:cubicBezTo>
                    <a:cubicBezTo>
                      <a:pt x="220" y="63"/>
                      <a:pt x="220" y="64"/>
                      <a:pt x="221" y="64"/>
                    </a:cubicBezTo>
                    <a:cubicBezTo>
                      <a:pt x="221" y="64"/>
                      <a:pt x="221" y="64"/>
                      <a:pt x="221" y="64"/>
                    </a:cubicBezTo>
                    <a:cubicBezTo>
                      <a:pt x="222" y="64"/>
                      <a:pt x="222" y="64"/>
                      <a:pt x="222" y="64"/>
                    </a:cubicBezTo>
                    <a:cubicBezTo>
                      <a:pt x="222" y="65"/>
                      <a:pt x="222" y="65"/>
                      <a:pt x="222" y="65"/>
                    </a:cubicBezTo>
                    <a:cubicBezTo>
                      <a:pt x="222" y="65"/>
                      <a:pt x="222" y="65"/>
                      <a:pt x="222" y="65"/>
                    </a:cubicBezTo>
                    <a:cubicBezTo>
                      <a:pt x="223" y="65"/>
                      <a:pt x="223" y="66"/>
                      <a:pt x="223" y="66"/>
                    </a:cubicBezTo>
                    <a:cubicBezTo>
                      <a:pt x="223" y="66"/>
                      <a:pt x="224" y="67"/>
                      <a:pt x="224" y="67"/>
                    </a:cubicBezTo>
                    <a:cubicBezTo>
                      <a:pt x="225" y="67"/>
                      <a:pt x="225" y="68"/>
                      <a:pt x="226" y="68"/>
                    </a:cubicBezTo>
                    <a:cubicBezTo>
                      <a:pt x="226" y="69"/>
                      <a:pt x="227" y="69"/>
                      <a:pt x="227" y="70"/>
                    </a:cubicBezTo>
                    <a:cubicBezTo>
                      <a:pt x="228" y="70"/>
                      <a:pt x="228" y="71"/>
                      <a:pt x="228" y="71"/>
                    </a:cubicBezTo>
                    <a:cubicBezTo>
                      <a:pt x="228" y="71"/>
                      <a:pt x="229" y="71"/>
                      <a:pt x="229" y="71"/>
                    </a:cubicBezTo>
                    <a:cubicBezTo>
                      <a:pt x="229" y="71"/>
                      <a:pt x="229" y="72"/>
                      <a:pt x="229" y="72"/>
                    </a:cubicBezTo>
                    <a:cubicBezTo>
                      <a:pt x="230" y="72"/>
                      <a:pt x="230" y="72"/>
                      <a:pt x="230" y="72"/>
                    </a:cubicBezTo>
                    <a:cubicBezTo>
                      <a:pt x="231" y="72"/>
                      <a:pt x="231" y="72"/>
                      <a:pt x="231" y="72"/>
                    </a:cubicBezTo>
                    <a:cubicBezTo>
                      <a:pt x="232" y="72"/>
                      <a:pt x="232" y="72"/>
                      <a:pt x="233" y="73"/>
                    </a:cubicBezTo>
                    <a:cubicBezTo>
                      <a:pt x="234" y="73"/>
                      <a:pt x="234" y="73"/>
                      <a:pt x="235" y="73"/>
                    </a:cubicBezTo>
                    <a:cubicBezTo>
                      <a:pt x="235" y="73"/>
                      <a:pt x="235" y="73"/>
                      <a:pt x="236" y="73"/>
                    </a:cubicBezTo>
                    <a:cubicBezTo>
                      <a:pt x="236" y="73"/>
                      <a:pt x="236" y="74"/>
                      <a:pt x="237" y="74"/>
                    </a:cubicBezTo>
                    <a:cubicBezTo>
                      <a:pt x="237" y="74"/>
                      <a:pt x="238" y="74"/>
                      <a:pt x="238" y="75"/>
                    </a:cubicBezTo>
                    <a:cubicBezTo>
                      <a:pt x="239" y="75"/>
                      <a:pt x="239" y="75"/>
                      <a:pt x="239" y="76"/>
                    </a:cubicBezTo>
                    <a:cubicBezTo>
                      <a:pt x="239" y="76"/>
                      <a:pt x="240" y="76"/>
                      <a:pt x="240" y="77"/>
                    </a:cubicBezTo>
                    <a:cubicBezTo>
                      <a:pt x="240" y="77"/>
                      <a:pt x="241" y="77"/>
                      <a:pt x="241" y="77"/>
                    </a:cubicBezTo>
                    <a:cubicBezTo>
                      <a:pt x="241" y="77"/>
                      <a:pt x="242" y="77"/>
                      <a:pt x="242" y="77"/>
                    </a:cubicBezTo>
                    <a:cubicBezTo>
                      <a:pt x="243" y="77"/>
                      <a:pt x="243" y="77"/>
                      <a:pt x="243" y="77"/>
                    </a:cubicBezTo>
                    <a:cubicBezTo>
                      <a:pt x="244" y="77"/>
                      <a:pt x="244" y="77"/>
                      <a:pt x="245" y="77"/>
                    </a:cubicBezTo>
                    <a:cubicBezTo>
                      <a:pt x="245" y="77"/>
                      <a:pt x="245" y="76"/>
                      <a:pt x="246" y="76"/>
                    </a:cubicBezTo>
                    <a:cubicBezTo>
                      <a:pt x="246" y="76"/>
                      <a:pt x="246" y="76"/>
                      <a:pt x="247" y="76"/>
                    </a:cubicBezTo>
                    <a:cubicBezTo>
                      <a:pt x="247" y="76"/>
                      <a:pt x="247" y="76"/>
                      <a:pt x="247" y="76"/>
                    </a:cubicBezTo>
                    <a:cubicBezTo>
                      <a:pt x="247" y="76"/>
                      <a:pt x="247" y="77"/>
                      <a:pt x="248" y="77"/>
                    </a:cubicBezTo>
                    <a:cubicBezTo>
                      <a:pt x="248" y="77"/>
                      <a:pt x="248" y="77"/>
                      <a:pt x="248" y="77"/>
                    </a:cubicBezTo>
                    <a:cubicBezTo>
                      <a:pt x="248" y="77"/>
                      <a:pt x="248" y="78"/>
                      <a:pt x="248" y="78"/>
                    </a:cubicBezTo>
                    <a:cubicBezTo>
                      <a:pt x="248" y="78"/>
                      <a:pt x="248" y="78"/>
                      <a:pt x="248" y="79"/>
                    </a:cubicBezTo>
                    <a:cubicBezTo>
                      <a:pt x="248" y="79"/>
                      <a:pt x="248" y="79"/>
                      <a:pt x="249" y="80"/>
                    </a:cubicBezTo>
                    <a:cubicBezTo>
                      <a:pt x="249" y="80"/>
                      <a:pt x="249" y="80"/>
                      <a:pt x="249" y="81"/>
                    </a:cubicBezTo>
                    <a:cubicBezTo>
                      <a:pt x="249" y="81"/>
                      <a:pt x="249" y="81"/>
                      <a:pt x="249" y="82"/>
                    </a:cubicBezTo>
                    <a:cubicBezTo>
                      <a:pt x="250" y="82"/>
                      <a:pt x="250" y="83"/>
                      <a:pt x="250" y="83"/>
                    </a:cubicBezTo>
                    <a:cubicBezTo>
                      <a:pt x="249" y="84"/>
                      <a:pt x="249" y="84"/>
                      <a:pt x="248" y="84"/>
                    </a:cubicBezTo>
                    <a:cubicBezTo>
                      <a:pt x="247" y="84"/>
                      <a:pt x="247" y="84"/>
                      <a:pt x="247" y="84"/>
                    </a:cubicBezTo>
                    <a:cubicBezTo>
                      <a:pt x="246" y="85"/>
                      <a:pt x="247" y="85"/>
                      <a:pt x="247" y="86"/>
                    </a:cubicBezTo>
                    <a:cubicBezTo>
                      <a:pt x="247" y="86"/>
                      <a:pt x="247" y="87"/>
                      <a:pt x="247" y="87"/>
                    </a:cubicBezTo>
                    <a:cubicBezTo>
                      <a:pt x="247" y="88"/>
                      <a:pt x="248" y="88"/>
                      <a:pt x="248" y="88"/>
                    </a:cubicBezTo>
                    <a:cubicBezTo>
                      <a:pt x="248" y="89"/>
                      <a:pt x="248" y="89"/>
                      <a:pt x="249" y="90"/>
                    </a:cubicBezTo>
                    <a:cubicBezTo>
                      <a:pt x="249" y="90"/>
                      <a:pt x="249" y="90"/>
                      <a:pt x="249" y="91"/>
                    </a:cubicBezTo>
                    <a:cubicBezTo>
                      <a:pt x="249" y="91"/>
                      <a:pt x="249" y="91"/>
                      <a:pt x="249" y="92"/>
                    </a:cubicBezTo>
                    <a:cubicBezTo>
                      <a:pt x="250" y="91"/>
                      <a:pt x="250" y="91"/>
                      <a:pt x="250" y="91"/>
                    </a:cubicBezTo>
                    <a:cubicBezTo>
                      <a:pt x="250" y="91"/>
                      <a:pt x="250" y="90"/>
                      <a:pt x="250" y="90"/>
                    </a:cubicBezTo>
                    <a:cubicBezTo>
                      <a:pt x="250" y="90"/>
                      <a:pt x="251" y="90"/>
                      <a:pt x="251" y="90"/>
                    </a:cubicBezTo>
                    <a:cubicBezTo>
                      <a:pt x="251" y="90"/>
                      <a:pt x="252" y="90"/>
                      <a:pt x="252" y="90"/>
                    </a:cubicBezTo>
                    <a:cubicBezTo>
                      <a:pt x="252" y="91"/>
                      <a:pt x="253" y="91"/>
                      <a:pt x="253" y="91"/>
                    </a:cubicBezTo>
                    <a:cubicBezTo>
                      <a:pt x="253" y="91"/>
                      <a:pt x="254" y="91"/>
                      <a:pt x="254" y="91"/>
                    </a:cubicBezTo>
                    <a:cubicBezTo>
                      <a:pt x="255" y="91"/>
                      <a:pt x="255" y="91"/>
                      <a:pt x="256" y="91"/>
                    </a:cubicBezTo>
                    <a:cubicBezTo>
                      <a:pt x="256" y="90"/>
                      <a:pt x="256" y="90"/>
                      <a:pt x="257" y="90"/>
                    </a:cubicBezTo>
                    <a:cubicBezTo>
                      <a:pt x="257" y="89"/>
                      <a:pt x="258" y="89"/>
                      <a:pt x="258" y="89"/>
                    </a:cubicBezTo>
                    <a:cubicBezTo>
                      <a:pt x="258" y="88"/>
                      <a:pt x="258" y="88"/>
                      <a:pt x="258" y="88"/>
                    </a:cubicBezTo>
                    <a:cubicBezTo>
                      <a:pt x="258" y="87"/>
                      <a:pt x="258" y="87"/>
                      <a:pt x="258" y="86"/>
                    </a:cubicBezTo>
                    <a:cubicBezTo>
                      <a:pt x="258" y="86"/>
                      <a:pt x="258" y="86"/>
                      <a:pt x="258" y="86"/>
                    </a:cubicBezTo>
                    <a:cubicBezTo>
                      <a:pt x="259" y="85"/>
                      <a:pt x="259" y="84"/>
                      <a:pt x="259" y="83"/>
                    </a:cubicBezTo>
                    <a:cubicBezTo>
                      <a:pt x="259" y="83"/>
                      <a:pt x="259" y="82"/>
                      <a:pt x="259" y="82"/>
                    </a:cubicBezTo>
                    <a:cubicBezTo>
                      <a:pt x="259" y="81"/>
                      <a:pt x="259" y="81"/>
                      <a:pt x="259" y="80"/>
                    </a:cubicBezTo>
                    <a:cubicBezTo>
                      <a:pt x="259" y="79"/>
                      <a:pt x="259" y="79"/>
                      <a:pt x="259" y="78"/>
                    </a:cubicBezTo>
                    <a:cubicBezTo>
                      <a:pt x="259" y="77"/>
                      <a:pt x="259" y="77"/>
                      <a:pt x="259" y="76"/>
                    </a:cubicBezTo>
                    <a:cubicBezTo>
                      <a:pt x="259" y="76"/>
                      <a:pt x="260" y="76"/>
                      <a:pt x="260" y="75"/>
                    </a:cubicBezTo>
                    <a:cubicBezTo>
                      <a:pt x="260" y="75"/>
                      <a:pt x="260" y="75"/>
                      <a:pt x="259" y="74"/>
                    </a:cubicBezTo>
                    <a:cubicBezTo>
                      <a:pt x="259" y="74"/>
                      <a:pt x="259" y="73"/>
                      <a:pt x="259" y="73"/>
                    </a:cubicBezTo>
                    <a:cubicBezTo>
                      <a:pt x="258" y="72"/>
                      <a:pt x="258" y="72"/>
                      <a:pt x="258" y="71"/>
                    </a:cubicBezTo>
                    <a:cubicBezTo>
                      <a:pt x="258" y="71"/>
                      <a:pt x="258" y="71"/>
                      <a:pt x="258" y="71"/>
                    </a:cubicBezTo>
                    <a:cubicBezTo>
                      <a:pt x="258" y="71"/>
                      <a:pt x="258" y="71"/>
                      <a:pt x="257" y="70"/>
                    </a:cubicBezTo>
                    <a:cubicBezTo>
                      <a:pt x="257" y="70"/>
                      <a:pt x="257" y="70"/>
                      <a:pt x="257" y="70"/>
                    </a:cubicBezTo>
                    <a:cubicBezTo>
                      <a:pt x="256" y="69"/>
                      <a:pt x="256" y="69"/>
                      <a:pt x="256" y="69"/>
                    </a:cubicBezTo>
                    <a:cubicBezTo>
                      <a:pt x="256" y="69"/>
                      <a:pt x="256" y="68"/>
                      <a:pt x="255" y="68"/>
                    </a:cubicBezTo>
                    <a:cubicBezTo>
                      <a:pt x="255" y="67"/>
                      <a:pt x="255" y="67"/>
                      <a:pt x="255" y="67"/>
                    </a:cubicBezTo>
                    <a:cubicBezTo>
                      <a:pt x="255" y="66"/>
                      <a:pt x="255" y="66"/>
                      <a:pt x="255" y="65"/>
                    </a:cubicBezTo>
                    <a:cubicBezTo>
                      <a:pt x="255" y="65"/>
                      <a:pt x="255" y="65"/>
                      <a:pt x="255" y="65"/>
                    </a:cubicBezTo>
                    <a:cubicBezTo>
                      <a:pt x="254" y="65"/>
                      <a:pt x="254" y="65"/>
                      <a:pt x="254" y="64"/>
                    </a:cubicBezTo>
                    <a:cubicBezTo>
                      <a:pt x="254" y="64"/>
                      <a:pt x="253" y="64"/>
                      <a:pt x="253" y="64"/>
                    </a:cubicBezTo>
                    <a:cubicBezTo>
                      <a:pt x="253" y="63"/>
                      <a:pt x="253" y="63"/>
                      <a:pt x="253" y="63"/>
                    </a:cubicBezTo>
                    <a:cubicBezTo>
                      <a:pt x="252" y="62"/>
                      <a:pt x="252" y="62"/>
                      <a:pt x="252" y="62"/>
                    </a:cubicBezTo>
                    <a:cubicBezTo>
                      <a:pt x="252" y="61"/>
                      <a:pt x="251" y="61"/>
                      <a:pt x="251" y="61"/>
                    </a:cubicBezTo>
                    <a:cubicBezTo>
                      <a:pt x="251" y="61"/>
                      <a:pt x="250" y="61"/>
                      <a:pt x="250" y="60"/>
                    </a:cubicBezTo>
                    <a:cubicBezTo>
                      <a:pt x="249" y="60"/>
                      <a:pt x="249" y="60"/>
                      <a:pt x="248" y="59"/>
                    </a:cubicBezTo>
                    <a:cubicBezTo>
                      <a:pt x="248" y="59"/>
                      <a:pt x="248" y="59"/>
                      <a:pt x="247" y="59"/>
                    </a:cubicBezTo>
                    <a:cubicBezTo>
                      <a:pt x="247" y="59"/>
                      <a:pt x="247" y="59"/>
                      <a:pt x="247" y="59"/>
                    </a:cubicBezTo>
                    <a:cubicBezTo>
                      <a:pt x="247" y="59"/>
                      <a:pt x="247" y="59"/>
                      <a:pt x="246" y="59"/>
                    </a:cubicBezTo>
                    <a:cubicBezTo>
                      <a:pt x="246" y="59"/>
                      <a:pt x="246" y="58"/>
                      <a:pt x="245" y="58"/>
                    </a:cubicBezTo>
                    <a:cubicBezTo>
                      <a:pt x="245" y="58"/>
                      <a:pt x="245" y="58"/>
                      <a:pt x="245" y="58"/>
                    </a:cubicBezTo>
                    <a:cubicBezTo>
                      <a:pt x="245" y="59"/>
                      <a:pt x="245" y="59"/>
                      <a:pt x="245" y="59"/>
                    </a:cubicBezTo>
                    <a:cubicBezTo>
                      <a:pt x="244" y="59"/>
                      <a:pt x="244" y="58"/>
                      <a:pt x="244" y="59"/>
                    </a:cubicBezTo>
                    <a:cubicBezTo>
                      <a:pt x="243" y="59"/>
                      <a:pt x="244" y="59"/>
                      <a:pt x="243" y="59"/>
                    </a:cubicBezTo>
                    <a:cubicBezTo>
                      <a:pt x="243" y="59"/>
                      <a:pt x="243" y="59"/>
                      <a:pt x="243" y="59"/>
                    </a:cubicBezTo>
                    <a:cubicBezTo>
                      <a:pt x="243" y="60"/>
                      <a:pt x="243" y="60"/>
                      <a:pt x="243" y="60"/>
                    </a:cubicBezTo>
                    <a:cubicBezTo>
                      <a:pt x="243" y="60"/>
                      <a:pt x="243" y="60"/>
                      <a:pt x="242" y="60"/>
                    </a:cubicBezTo>
                    <a:cubicBezTo>
                      <a:pt x="242" y="60"/>
                      <a:pt x="242" y="60"/>
                      <a:pt x="242" y="59"/>
                    </a:cubicBezTo>
                    <a:cubicBezTo>
                      <a:pt x="242" y="59"/>
                      <a:pt x="242" y="59"/>
                      <a:pt x="242" y="59"/>
                    </a:cubicBezTo>
                    <a:cubicBezTo>
                      <a:pt x="242" y="59"/>
                      <a:pt x="241" y="59"/>
                      <a:pt x="241" y="59"/>
                    </a:cubicBezTo>
                    <a:cubicBezTo>
                      <a:pt x="241" y="59"/>
                      <a:pt x="241" y="59"/>
                      <a:pt x="241" y="59"/>
                    </a:cubicBezTo>
                    <a:cubicBezTo>
                      <a:pt x="240" y="58"/>
                      <a:pt x="240" y="59"/>
                      <a:pt x="239" y="58"/>
                    </a:cubicBezTo>
                    <a:cubicBezTo>
                      <a:pt x="239" y="58"/>
                      <a:pt x="239" y="58"/>
                      <a:pt x="239" y="58"/>
                    </a:cubicBezTo>
                    <a:cubicBezTo>
                      <a:pt x="238" y="57"/>
                      <a:pt x="238" y="57"/>
                      <a:pt x="238" y="57"/>
                    </a:cubicBezTo>
                    <a:cubicBezTo>
                      <a:pt x="237" y="57"/>
                      <a:pt x="236" y="57"/>
                      <a:pt x="235" y="57"/>
                    </a:cubicBezTo>
                    <a:cubicBezTo>
                      <a:pt x="235" y="57"/>
                      <a:pt x="235" y="57"/>
                      <a:pt x="235" y="57"/>
                    </a:cubicBezTo>
                    <a:cubicBezTo>
                      <a:pt x="234" y="57"/>
                      <a:pt x="235" y="56"/>
                      <a:pt x="235" y="56"/>
                    </a:cubicBezTo>
                    <a:cubicBezTo>
                      <a:pt x="235" y="56"/>
                      <a:pt x="235" y="56"/>
                      <a:pt x="235" y="55"/>
                    </a:cubicBezTo>
                    <a:cubicBezTo>
                      <a:pt x="235" y="55"/>
                      <a:pt x="235" y="55"/>
                      <a:pt x="236" y="55"/>
                    </a:cubicBezTo>
                    <a:cubicBezTo>
                      <a:pt x="236" y="55"/>
                      <a:pt x="236" y="55"/>
                      <a:pt x="236" y="55"/>
                    </a:cubicBezTo>
                    <a:cubicBezTo>
                      <a:pt x="237" y="54"/>
                      <a:pt x="237" y="54"/>
                      <a:pt x="237" y="53"/>
                    </a:cubicBezTo>
                    <a:cubicBezTo>
                      <a:pt x="237" y="53"/>
                      <a:pt x="237" y="53"/>
                      <a:pt x="237" y="52"/>
                    </a:cubicBezTo>
                    <a:cubicBezTo>
                      <a:pt x="237" y="52"/>
                      <a:pt x="237" y="52"/>
                      <a:pt x="237" y="52"/>
                    </a:cubicBezTo>
                    <a:cubicBezTo>
                      <a:pt x="237" y="51"/>
                      <a:pt x="237" y="51"/>
                      <a:pt x="237" y="51"/>
                    </a:cubicBezTo>
                    <a:cubicBezTo>
                      <a:pt x="237" y="51"/>
                      <a:pt x="238" y="51"/>
                      <a:pt x="238" y="51"/>
                    </a:cubicBezTo>
                    <a:cubicBezTo>
                      <a:pt x="238" y="50"/>
                      <a:pt x="238" y="50"/>
                      <a:pt x="238" y="49"/>
                    </a:cubicBezTo>
                    <a:cubicBezTo>
                      <a:pt x="238" y="49"/>
                      <a:pt x="238" y="49"/>
                      <a:pt x="238" y="49"/>
                    </a:cubicBezTo>
                    <a:cubicBezTo>
                      <a:pt x="239" y="49"/>
                      <a:pt x="239" y="49"/>
                      <a:pt x="239" y="48"/>
                    </a:cubicBezTo>
                    <a:cubicBezTo>
                      <a:pt x="239" y="48"/>
                      <a:pt x="238" y="48"/>
                      <a:pt x="238" y="48"/>
                    </a:cubicBezTo>
                    <a:cubicBezTo>
                      <a:pt x="238" y="48"/>
                      <a:pt x="238" y="48"/>
                      <a:pt x="238" y="47"/>
                    </a:cubicBezTo>
                    <a:cubicBezTo>
                      <a:pt x="238" y="47"/>
                      <a:pt x="238" y="47"/>
                      <a:pt x="238" y="47"/>
                    </a:cubicBezTo>
                    <a:cubicBezTo>
                      <a:pt x="239" y="46"/>
                      <a:pt x="239" y="46"/>
                      <a:pt x="239" y="45"/>
                    </a:cubicBezTo>
                    <a:cubicBezTo>
                      <a:pt x="239" y="45"/>
                      <a:pt x="240" y="45"/>
                      <a:pt x="240" y="45"/>
                    </a:cubicBezTo>
                    <a:cubicBezTo>
                      <a:pt x="241" y="45"/>
                      <a:pt x="241" y="45"/>
                      <a:pt x="242" y="45"/>
                    </a:cubicBezTo>
                    <a:cubicBezTo>
                      <a:pt x="243" y="45"/>
                      <a:pt x="243" y="45"/>
                      <a:pt x="244" y="45"/>
                    </a:cubicBezTo>
                    <a:cubicBezTo>
                      <a:pt x="244" y="45"/>
                      <a:pt x="244" y="45"/>
                      <a:pt x="245" y="45"/>
                    </a:cubicBezTo>
                    <a:cubicBezTo>
                      <a:pt x="245" y="45"/>
                      <a:pt x="245" y="46"/>
                      <a:pt x="246" y="46"/>
                    </a:cubicBezTo>
                    <a:cubicBezTo>
                      <a:pt x="246" y="46"/>
                      <a:pt x="246" y="45"/>
                      <a:pt x="247" y="45"/>
                    </a:cubicBezTo>
                    <a:cubicBezTo>
                      <a:pt x="247" y="45"/>
                      <a:pt x="247" y="45"/>
                      <a:pt x="247" y="45"/>
                    </a:cubicBezTo>
                    <a:cubicBezTo>
                      <a:pt x="248" y="46"/>
                      <a:pt x="248" y="46"/>
                      <a:pt x="248" y="46"/>
                    </a:cubicBezTo>
                    <a:cubicBezTo>
                      <a:pt x="249" y="46"/>
                      <a:pt x="249" y="45"/>
                      <a:pt x="249" y="45"/>
                    </a:cubicBezTo>
                    <a:cubicBezTo>
                      <a:pt x="250" y="45"/>
                      <a:pt x="250" y="45"/>
                      <a:pt x="250" y="45"/>
                    </a:cubicBezTo>
                    <a:cubicBezTo>
                      <a:pt x="251" y="46"/>
                      <a:pt x="251" y="46"/>
                      <a:pt x="251" y="46"/>
                    </a:cubicBezTo>
                    <a:cubicBezTo>
                      <a:pt x="252" y="46"/>
                      <a:pt x="251" y="45"/>
                      <a:pt x="251" y="44"/>
                    </a:cubicBezTo>
                    <a:cubicBezTo>
                      <a:pt x="252" y="44"/>
                      <a:pt x="252" y="44"/>
                      <a:pt x="252" y="44"/>
                    </a:cubicBezTo>
                    <a:cubicBezTo>
                      <a:pt x="253" y="44"/>
                      <a:pt x="253" y="45"/>
                      <a:pt x="253" y="45"/>
                    </a:cubicBezTo>
                    <a:cubicBezTo>
                      <a:pt x="254" y="45"/>
                      <a:pt x="254" y="45"/>
                      <a:pt x="255" y="45"/>
                    </a:cubicBezTo>
                    <a:cubicBezTo>
                      <a:pt x="255" y="45"/>
                      <a:pt x="255" y="45"/>
                      <a:pt x="256" y="45"/>
                    </a:cubicBezTo>
                    <a:cubicBezTo>
                      <a:pt x="256" y="45"/>
                      <a:pt x="257" y="45"/>
                      <a:pt x="257" y="45"/>
                    </a:cubicBezTo>
                    <a:cubicBezTo>
                      <a:pt x="257" y="46"/>
                      <a:pt x="257" y="46"/>
                      <a:pt x="257" y="46"/>
                    </a:cubicBezTo>
                    <a:cubicBezTo>
                      <a:pt x="257" y="46"/>
                      <a:pt x="257" y="47"/>
                      <a:pt x="257" y="47"/>
                    </a:cubicBezTo>
                    <a:cubicBezTo>
                      <a:pt x="257" y="47"/>
                      <a:pt x="257" y="47"/>
                      <a:pt x="257" y="47"/>
                    </a:cubicBezTo>
                    <a:cubicBezTo>
                      <a:pt x="258" y="47"/>
                      <a:pt x="258" y="47"/>
                      <a:pt x="259" y="47"/>
                    </a:cubicBezTo>
                    <a:cubicBezTo>
                      <a:pt x="259" y="47"/>
                      <a:pt x="259" y="46"/>
                      <a:pt x="260" y="46"/>
                    </a:cubicBezTo>
                    <a:cubicBezTo>
                      <a:pt x="260" y="46"/>
                      <a:pt x="260" y="47"/>
                      <a:pt x="261" y="47"/>
                    </a:cubicBezTo>
                    <a:cubicBezTo>
                      <a:pt x="261" y="47"/>
                      <a:pt x="261" y="46"/>
                      <a:pt x="261" y="46"/>
                    </a:cubicBezTo>
                    <a:cubicBezTo>
                      <a:pt x="262" y="46"/>
                      <a:pt x="262" y="46"/>
                      <a:pt x="262" y="46"/>
                    </a:cubicBezTo>
                    <a:cubicBezTo>
                      <a:pt x="263" y="46"/>
                      <a:pt x="263" y="46"/>
                      <a:pt x="263" y="46"/>
                    </a:cubicBezTo>
                    <a:cubicBezTo>
                      <a:pt x="264" y="46"/>
                      <a:pt x="264" y="46"/>
                      <a:pt x="264" y="46"/>
                    </a:cubicBezTo>
                    <a:cubicBezTo>
                      <a:pt x="265" y="46"/>
                      <a:pt x="265" y="45"/>
                      <a:pt x="265" y="45"/>
                    </a:cubicBezTo>
                    <a:cubicBezTo>
                      <a:pt x="264" y="45"/>
                      <a:pt x="264" y="45"/>
                      <a:pt x="264" y="45"/>
                    </a:cubicBezTo>
                    <a:cubicBezTo>
                      <a:pt x="263" y="45"/>
                      <a:pt x="263" y="45"/>
                      <a:pt x="263" y="45"/>
                    </a:cubicBezTo>
                    <a:cubicBezTo>
                      <a:pt x="262" y="45"/>
                      <a:pt x="261" y="45"/>
                      <a:pt x="261" y="44"/>
                    </a:cubicBezTo>
                    <a:cubicBezTo>
                      <a:pt x="261" y="44"/>
                      <a:pt x="261" y="44"/>
                      <a:pt x="261" y="44"/>
                    </a:cubicBezTo>
                    <a:cubicBezTo>
                      <a:pt x="261" y="43"/>
                      <a:pt x="261" y="43"/>
                      <a:pt x="261" y="43"/>
                    </a:cubicBezTo>
                    <a:cubicBezTo>
                      <a:pt x="261" y="42"/>
                      <a:pt x="262" y="43"/>
                      <a:pt x="262" y="42"/>
                    </a:cubicBezTo>
                    <a:cubicBezTo>
                      <a:pt x="262" y="42"/>
                      <a:pt x="262" y="42"/>
                      <a:pt x="262" y="42"/>
                    </a:cubicBezTo>
                    <a:cubicBezTo>
                      <a:pt x="262" y="42"/>
                      <a:pt x="262" y="41"/>
                      <a:pt x="262" y="41"/>
                    </a:cubicBezTo>
                    <a:cubicBezTo>
                      <a:pt x="261" y="41"/>
                      <a:pt x="261" y="41"/>
                      <a:pt x="261" y="41"/>
                    </a:cubicBezTo>
                    <a:cubicBezTo>
                      <a:pt x="261" y="40"/>
                      <a:pt x="261" y="40"/>
                      <a:pt x="261" y="40"/>
                    </a:cubicBezTo>
                    <a:cubicBezTo>
                      <a:pt x="261" y="40"/>
                      <a:pt x="261" y="39"/>
                      <a:pt x="261" y="39"/>
                    </a:cubicBezTo>
                    <a:cubicBezTo>
                      <a:pt x="262" y="39"/>
                      <a:pt x="262" y="39"/>
                      <a:pt x="262" y="39"/>
                    </a:cubicBezTo>
                    <a:cubicBezTo>
                      <a:pt x="263" y="39"/>
                      <a:pt x="263" y="39"/>
                      <a:pt x="263" y="39"/>
                    </a:cubicBezTo>
                    <a:cubicBezTo>
                      <a:pt x="264" y="39"/>
                      <a:pt x="264" y="39"/>
                      <a:pt x="264" y="39"/>
                    </a:cubicBezTo>
                    <a:cubicBezTo>
                      <a:pt x="265" y="39"/>
                      <a:pt x="265" y="39"/>
                      <a:pt x="266" y="39"/>
                    </a:cubicBezTo>
                    <a:cubicBezTo>
                      <a:pt x="266" y="39"/>
                      <a:pt x="267" y="39"/>
                      <a:pt x="267" y="39"/>
                    </a:cubicBezTo>
                    <a:cubicBezTo>
                      <a:pt x="267" y="39"/>
                      <a:pt x="267" y="39"/>
                      <a:pt x="268" y="39"/>
                    </a:cubicBezTo>
                    <a:cubicBezTo>
                      <a:pt x="268" y="40"/>
                      <a:pt x="268" y="40"/>
                      <a:pt x="268" y="40"/>
                    </a:cubicBezTo>
                    <a:cubicBezTo>
                      <a:pt x="269" y="40"/>
                      <a:pt x="269" y="41"/>
                      <a:pt x="269" y="41"/>
                    </a:cubicBezTo>
                    <a:cubicBezTo>
                      <a:pt x="269" y="41"/>
                      <a:pt x="270" y="41"/>
                      <a:pt x="270" y="41"/>
                    </a:cubicBezTo>
                    <a:cubicBezTo>
                      <a:pt x="270" y="41"/>
                      <a:pt x="270" y="41"/>
                      <a:pt x="270" y="41"/>
                    </a:cubicBezTo>
                    <a:cubicBezTo>
                      <a:pt x="270" y="41"/>
                      <a:pt x="271" y="42"/>
                      <a:pt x="271" y="42"/>
                    </a:cubicBezTo>
                    <a:cubicBezTo>
                      <a:pt x="271" y="42"/>
                      <a:pt x="271" y="42"/>
                      <a:pt x="271" y="42"/>
                    </a:cubicBezTo>
                    <a:cubicBezTo>
                      <a:pt x="271" y="42"/>
                      <a:pt x="271" y="42"/>
                      <a:pt x="271" y="41"/>
                    </a:cubicBezTo>
                    <a:cubicBezTo>
                      <a:pt x="272" y="41"/>
                      <a:pt x="272" y="41"/>
                      <a:pt x="272" y="41"/>
                    </a:cubicBezTo>
                    <a:cubicBezTo>
                      <a:pt x="272" y="40"/>
                      <a:pt x="272" y="40"/>
                      <a:pt x="272" y="40"/>
                    </a:cubicBezTo>
                    <a:cubicBezTo>
                      <a:pt x="272" y="40"/>
                      <a:pt x="272" y="40"/>
                      <a:pt x="273" y="39"/>
                    </a:cubicBezTo>
                    <a:cubicBezTo>
                      <a:pt x="273" y="39"/>
                      <a:pt x="273" y="39"/>
                      <a:pt x="273" y="39"/>
                    </a:cubicBezTo>
                    <a:cubicBezTo>
                      <a:pt x="273" y="38"/>
                      <a:pt x="272" y="38"/>
                      <a:pt x="272" y="38"/>
                    </a:cubicBezTo>
                    <a:cubicBezTo>
                      <a:pt x="271" y="38"/>
                      <a:pt x="271" y="37"/>
                      <a:pt x="271" y="37"/>
                    </a:cubicBezTo>
                    <a:cubicBezTo>
                      <a:pt x="271" y="37"/>
                      <a:pt x="272" y="37"/>
                      <a:pt x="272" y="37"/>
                    </a:cubicBezTo>
                    <a:cubicBezTo>
                      <a:pt x="272" y="37"/>
                      <a:pt x="273" y="36"/>
                      <a:pt x="273" y="37"/>
                    </a:cubicBezTo>
                    <a:cubicBezTo>
                      <a:pt x="273" y="37"/>
                      <a:pt x="273" y="37"/>
                      <a:pt x="274" y="37"/>
                    </a:cubicBezTo>
                    <a:cubicBezTo>
                      <a:pt x="274" y="38"/>
                      <a:pt x="274" y="38"/>
                      <a:pt x="274" y="38"/>
                    </a:cubicBezTo>
                    <a:cubicBezTo>
                      <a:pt x="275" y="38"/>
                      <a:pt x="275" y="39"/>
                      <a:pt x="275" y="39"/>
                    </a:cubicBezTo>
                    <a:cubicBezTo>
                      <a:pt x="275" y="39"/>
                      <a:pt x="275" y="39"/>
                      <a:pt x="275" y="40"/>
                    </a:cubicBezTo>
                    <a:cubicBezTo>
                      <a:pt x="275" y="40"/>
                      <a:pt x="276" y="40"/>
                      <a:pt x="276" y="40"/>
                    </a:cubicBezTo>
                    <a:cubicBezTo>
                      <a:pt x="276" y="40"/>
                      <a:pt x="277" y="41"/>
                      <a:pt x="276" y="41"/>
                    </a:cubicBezTo>
                    <a:cubicBezTo>
                      <a:pt x="276" y="41"/>
                      <a:pt x="276" y="41"/>
                      <a:pt x="276" y="42"/>
                    </a:cubicBezTo>
                    <a:cubicBezTo>
                      <a:pt x="276" y="42"/>
                      <a:pt x="276" y="42"/>
                      <a:pt x="276" y="42"/>
                    </a:cubicBezTo>
                    <a:cubicBezTo>
                      <a:pt x="276" y="42"/>
                      <a:pt x="276" y="42"/>
                      <a:pt x="275" y="42"/>
                    </a:cubicBezTo>
                    <a:cubicBezTo>
                      <a:pt x="275" y="43"/>
                      <a:pt x="275" y="43"/>
                      <a:pt x="275" y="44"/>
                    </a:cubicBezTo>
                    <a:cubicBezTo>
                      <a:pt x="275" y="45"/>
                      <a:pt x="275" y="45"/>
                      <a:pt x="275" y="46"/>
                    </a:cubicBezTo>
                    <a:cubicBezTo>
                      <a:pt x="275" y="47"/>
                      <a:pt x="275" y="47"/>
                      <a:pt x="275" y="47"/>
                    </a:cubicBezTo>
                    <a:cubicBezTo>
                      <a:pt x="275" y="48"/>
                      <a:pt x="275" y="48"/>
                      <a:pt x="275" y="48"/>
                    </a:cubicBezTo>
                    <a:cubicBezTo>
                      <a:pt x="275" y="48"/>
                      <a:pt x="275" y="48"/>
                      <a:pt x="275" y="49"/>
                    </a:cubicBezTo>
                    <a:cubicBezTo>
                      <a:pt x="274" y="49"/>
                      <a:pt x="273" y="49"/>
                      <a:pt x="273" y="49"/>
                    </a:cubicBezTo>
                    <a:cubicBezTo>
                      <a:pt x="273" y="49"/>
                      <a:pt x="273" y="50"/>
                      <a:pt x="273" y="50"/>
                    </a:cubicBezTo>
                    <a:cubicBezTo>
                      <a:pt x="273" y="50"/>
                      <a:pt x="274" y="51"/>
                      <a:pt x="274" y="51"/>
                    </a:cubicBezTo>
                    <a:cubicBezTo>
                      <a:pt x="274" y="51"/>
                      <a:pt x="273" y="52"/>
                      <a:pt x="273" y="52"/>
                    </a:cubicBezTo>
                    <a:cubicBezTo>
                      <a:pt x="273" y="52"/>
                      <a:pt x="274" y="53"/>
                      <a:pt x="274" y="53"/>
                    </a:cubicBezTo>
                    <a:cubicBezTo>
                      <a:pt x="274" y="53"/>
                      <a:pt x="275" y="54"/>
                      <a:pt x="275" y="54"/>
                    </a:cubicBezTo>
                    <a:cubicBezTo>
                      <a:pt x="276" y="55"/>
                      <a:pt x="276" y="55"/>
                      <a:pt x="276" y="55"/>
                    </a:cubicBezTo>
                    <a:cubicBezTo>
                      <a:pt x="276" y="56"/>
                      <a:pt x="277" y="56"/>
                      <a:pt x="277" y="57"/>
                    </a:cubicBezTo>
                    <a:cubicBezTo>
                      <a:pt x="278" y="57"/>
                      <a:pt x="278" y="57"/>
                      <a:pt x="279" y="58"/>
                    </a:cubicBezTo>
                    <a:cubicBezTo>
                      <a:pt x="280" y="59"/>
                      <a:pt x="280" y="59"/>
                      <a:pt x="281" y="59"/>
                    </a:cubicBezTo>
                    <a:cubicBezTo>
                      <a:pt x="282" y="60"/>
                      <a:pt x="282" y="60"/>
                      <a:pt x="282" y="61"/>
                    </a:cubicBezTo>
                    <a:cubicBezTo>
                      <a:pt x="283" y="61"/>
                      <a:pt x="283" y="62"/>
                      <a:pt x="284" y="62"/>
                    </a:cubicBezTo>
                    <a:cubicBezTo>
                      <a:pt x="284" y="63"/>
                      <a:pt x="284" y="63"/>
                      <a:pt x="285" y="63"/>
                    </a:cubicBezTo>
                    <a:cubicBezTo>
                      <a:pt x="285" y="63"/>
                      <a:pt x="286" y="64"/>
                      <a:pt x="286" y="64"/>
                    </a:cubicBezTo>
                    <a:cubicBezTo>
                      <a:pt x="287" y="65"/>
                      <a:pt x="288" y="65"/>
                      <a:pt x="288" y="66"/>
                    </a:cubicBezTo>
                    <a:cubicBezTo>
                      <a:pt x="289" y="66"/>
                      <a:pt x="289" y="67"/>
                      <a:pt x="290" y="67"/>
                    </a:cubicBezTo>
                    <a:cubicBezTo>
                      <a:pt x="290" y="68"/>
                      <a:pt x="290" y="68"/>
                      <a:pt x="291" y="68"/>
                    </a:cubicBezTo>
                    <a:cubicBezTo>
                      <a:pt x="291" y="68"/>
                      <a:pt x="291" y="67"/>
                      <a:pt x="291" y="67"/>
                    </a:cubicBezTo>
                    <a:cubicBezTo>
                      <a:pt x="291" y="67"/>
                      <a:pt x="291" y="66"/>
                      <a:pt x="291" y="66"/>
                    </a:cubicBezTo>
                    <a:cubicBezTo>
                      <a:pt x="291" y="65"/>
                      <a:pt x="291" y="65"/>
                      <a:pt x="291" y="64"/>
                    </a:cubicBezTo>
                    <a:cubicBezTo>
                      <a:pt x="291" y="64"/>
                      <a:pt x="290" y="63"/>
                      <a:pt x="290" y="63"/>
                    </a:cubicBezTo>
                    <a:cubicBezTo>
                      <a:pt x="290" y="63"/>
                      <a:pt x="289" y="63"/>
                      <a:pt x="290" y="62"/>
                    </a:cubicBezTo>
                    <a:cubicBezTo>
                      <a:pt x="290" y="62"/>
                      <a:pt x="290" y="62"/>
                      <a:pt x="291" y="62"/>
                    </a:cubicBezTo>
                    <a:cubicBezTo>
                      <a:pt x="291" y="62"/>
                      <a:pt x="291" y="62"/>
                      <a:pt x="291" y="61"/>
                    </a:cubicBezTo>
                    <a:cubicBezTo>
                      <a:pt x="291" y="61"/>
                      <a:pt x="291" y="60"/>
                      <a:pt x="291" y="60"/>
                    </a:cubicBezTo>
                    <a:cubicBezTo>
                      <a:pt x="290" y="60"/>
                      <a:pt x="290" y="60"/>
                      <a:pt x="290" y="59"/>
                    </a:cubicBezTo>
                    <a:cubicBezTo>
                      <a:pt x="290" y="59"/>
                      <a:pt x="290" y="59"/>
                      <a:pt x="290" y="59"/>
                    </a:cubicBezTo>
                    <a:cubicBezTo>
                      <a:pt x="290" y="58"/>
                      <a:pt x="290" y="58"/>
                      <a:pt x="291" y="58"/>
                    </a:cubicBezTo>
                    <a:cubicBezTo>
                      <a:pt x="291" y="58"/>
                      <a:pt x="291" y="58"/>
                      <a:pt x="291" y="58"/>
                    </a:cubicBezTo>
                    <a:cubicBezTo>
                      <a:pt x="292" y="58"/>
                      <a:pt x="292" y="58"/>
                      <a:pt x="292" y="58"/>
                    </a:cubicBezTo>
                    <a:cubicBezTo>
                      <a:pt x="292" y="58"/>
                      <a:pt x="293" y="57"/>
                      <a:pt x="292" y="57"/>
                    </a:cubicBezTo>
                    <a:cubicBezTo>
                      <a:pt x="292" y="57"/>
                      <a:pt x="292" y="57"/>
                      <a:pt x="292" y="57"/>
                    </a:cubicBezTo>
                    <a:cubicBezTo>
                      <a:pt x="291" y="57"/>
                      <a:pt x="291" y="57"/>
                      <a:pt x="290" y="56"/>
                    </a:cubicBezTo>
                    <a:cubicBezTo>
                      <a:pt x="290" y="56"/>
                      <a:pt x="290" y="56"/>
                      <a:pt x="289" y="55"/>
                    </a:cubicBezTo>
                    <a:cubicBezTo>
                      <a:pt x="289" y="55"/>
                      <a:pt x="288" y="55"/>
                      <a:pt x="288" y="54"/>
                    </a:cubicBezTo>
                    <a:cubicBezTo>
                      <a:pt x="289" y="54"/>
                      <a:pt x="289" y="54"/>
                      <a:pt x="289" y="54"/>
                    </a:cubicBezTo>
                    <a:cubicBezTo>
                      <a:pt x="289" y="54"/>
                      <a:pt x="289" y="54"/>
                      <a:pt x="290" y="54"/>
                    </a:cubicBezTo>
                    <a:cubicBezTo>
                      <a:pt x="290" y="54"/>
                      <a:pt x="291" y="54"/>
                      <a:pt x="291" y="53"/>
                    </a:cubicBezTo>
                    <a:cubicBezTo>
                      <a:pt x="291" y="53"/>
                      <a:pt x="290" y="53"/>
                      <a:pt x="290" y="53"/>
                    </a:cubicBezTo>
                    <a:cubicBezTo>
                      <a:pt x="289" y="52"/>
                      <a:pt x="289" y="52"/>
                      <a:pt x="289" y="52"/>
                    </a:cubicBezTo>
                    <a:cubicBezTo>
                      <a:pt x="289" y="52"/>
                      <a:pt x="288" y="52"/>
                      <a:pt x="288" y="52"/>
                    </a:cubicBezTo>
                    <a:cubicBezTo>
                      <a:pt x="288" y="52"/>
                      <a:pt x="288" y="52"/>
                      <a:pt x="287" y="51"/>
                    </a:cubicBezTo>
                    <a:cubicBezTo>
                      <a:pt x="287" y="51"/>
                      <a:pt x="287" y="50"/>
                      <a:pt x="286" y="50"/>
                    </a:cubicBezTo>
                    <a:cubicBezTo>
                      <a:pt x="286" y="49"/>
                      <a:pt x="286" y="49"/>
                      <a:pt x="285" y="49"/>
                    </a:cubicBezTo>
                    <a:cubicBezTo>
                      <a:pt x="285" y="49"/>
                      <a:pt x="284" y="49"/>
                      <a:pt x="283" y="49"/>
                    </a:cubicBezTo>
                    <a:cubicBezTo>
                      <a:pt x="283" y="49"/>
                      <a:pt x="283" y="49"/>
                      <a:pt x="282" y="48"/>
                    </a:cubicBezTo>
                    <a:cubicBezTo>
                      <a:pt x="282" y="48"/>
                      <a:pt x="282" y="48"/>
                      <a:pt x="282" y="47"/>
                    </a:cubicBezTo>
                    <a:cubicBezTo>
                      <a:pt x="282" y="47"/>
                      <a:pt x="282" y="47"/>
                      <a:pt x="282" y="47"/>
                    </a:cubicBezTo>
                    <a:cubicBezTo>
                      <a:pt x="281" y="47"/>
                      <a:pt x="282" y="46"/>
                      <a:pt x="281" y="46"/>
                    </a:cubicBezTo>
                    <a:cubicBezTo>
                      <a:pt x="281" y="46"/>
                      <a:pt x="281" y="46"/>
                      <a:pt x="281" y="45"/>
                    </a:cubicBezTo>
                    <a:cubicBezTo>
                      <a:pt x="280" y="45"/>
                      <a:pt x="280" y="45"/>
                      <a:pt x="280" y="44"/>
                    </a:cubicBezTo>
                    <a:cubicBezTo>
                      <a:pt x="280" y="44"/>
                      <a:pt x="280" y="43"/>
                      <a:pt x="281" y="44"/>
                    </a:cubicBezTo>
                    <a:cubicBezTo>
                      <a:pt x="281" y="44"/>
                      <a:pt x="281" y="44"/>
                      <a:pt x="281" y="44"/>
                    </a:cubicBezTo>
                    <a:cubicBezTo>
                      <a:pt x="282" y="44"/>
                      <a:pt x="282" y="44"/>
                      <a:pt x="282" y="44"/>
                    </a:cubicBezTo>
                    <a:cubicBezTo>
                      <a:pt x="283" y="44"/>
                      <a:pt x="283" y="44"/>
                      <a:pt x="283" y="43"/>
                    </a:cubicBezTo>
                    <a:cubicBezTo>
                      <a:pt x="283" y="43"/>
                      <a:pt x="283" y="43"/>
                      <a:pt x="283" y="42"/>
                    </a:cubicBezTo>
                    <a:cubicBezTo>
                      <a:pt x="283" y="42"/>
                      <a:pt x="284" y="42"/>
                      <a:pt x="284" y="42"/>
                    </a:cubicBezTo>
                    <a:cubicBezTo>
                      <a:pt x="284" y="43"/>
                      <a:pt x="284" y="43"/>
                      <a:pt x="284" y="43"/>
                    </a:cubicBezTo>
                    <a:cubicBezTo>
                      <a:pt x="285" y="43"/>
                      <a:pt x="284" y="43"/>
                      <a:pt x="285" y="44"/>
                    </a:cubicBezTo>
                    <a:cubicBezTo>
                      <a:pt x="285" y="44"/>
                      <a:pt x="285" y="44"/>
                      <a:pt x="285" y="44"/>
                    </a:cubicBezTo>
                    <a:cubicBezTo>
                      <a:pt x="286" y="44"/>
                      <a:pt x="286" y="44"/>
                      <a:pt x="286" y="43"/>
                    </a:cubicBezTo>
                    <a:cubicBezTo>
                      <a:pt x="286" y="43"/>
                      <a:pt x="286" y="43"/>
                      <a:pt x="286" y="43"/>
                    </a:cubicBezTo>
                    <a:cubicBezTo>
                      <a:pt x="286" y="42"/>
                      <a:pt x="286" y="42"/>
                      <a:pt x="286" y="42"/>
                    </a:cubicBezTo>
                    <a:cubicBezTo>
                      <a:pt x="287" y="42"/>
                      <a:pt x="287" y="42"/>
                      <a:pt x="288" y="42"/>
                    </a:cubicBezTo>
                    <a:cubicBezTo>
                      <a:pt x="288" y="42"/>
                      <a:pt x="288" y="42"/>
                      <a:pt x="289" y="42"/>
                    </a:cubicBezTo>
                    <a:cubicBezTo>
                      <a:pt x="289" y="42"/>
                      <a:pt x="289" y="42"/>
                      <a:pt x="290" y="42"/>
                    </a:cubicBezTo>
                    <a:cubicBezTo>
                      <a:pt x="290" y="42"/>
                      <a:pt x="291" y="42"/>
                      <a:pt x="291" y="43"/>
                    </a:cubicBezTo>
                    <a:cubicBezTo>
                      <a:pt x="291" y="43"/>
                      <a:pt x="291" y="43"/>
                      <a:pt x="292" y="43"/>
                    </a:cubicBezTo>
                    <a:cubicBezTo>
                      <a:pt x="292" y="44"/>
                      <a:pt x="292" y="44"/>
                      <a:pt x="293" y="44"/>
                    </a:cubicBezTo>
                    <a:cubicBezTo>
                      <a:pt x="293" y="44"/>
                      <a:pt x="293" y="44"/>
                      <a:pt x="294" y="44"/>
                    </a:cubicBezTo>
                    <a:cubicBezTo>
                      <a:pt x="294" y="43"/>
                      <a:pt x="293" y="43"/>
                      <a:pt x="293" y="43"/>
                    </a:cubicBezTo>
                    <a:cubicBezTo>
                      <a:pt x="293" y="42"/>
                      <a:pt x="293" y="42"/>
                      <a:pt x="293" y="42"/>
                    </a:cubicBezTo>
                    <a:cubicBezTo>
                      <a:pt x="293" y="42"/>
                      <a:pt x="293" y="42"/>
                      <a:pt x="293" y="42"/>
                    </a:cubicBezTo>
                    <a:cubicBezTo>
                      <a:pt x="293" y="42"/>
                      <a:pt x="293" y="42"/>
                      <a:pt x="293" y="41"/>
                    </a:cubicBezTo>
                    <a:cubicBezTo>
                      <a:pt x="294" y="41"/>
                      <a:pt x="293" y="40"/>
                      <a:pt x="294" y="40"/>
                    </a:cubicBezTo>
                    <a:cubicBezTo>
                      <a:pt x="294" y="40"/>
                      <a:pt x="294" y="39"/>
                      <a:pt x="294" y="39"/>
                    </a:cubicBezTo>
                    <a:cubicBezTo>
                      <a:pt x="295" y="39"/>
                      <a:pt x="295" y="39"/>
                      <a:pt x="295" y="39"/>
                    </a:cubicBezTo>
                    <a:cubicBezTo>
                      <a:pt x="295" y="39"/>
                      <a:pt x="296" y="39"/>
                      <a:pt x="296" y="39"/>
                    </a:cubicBezTo>
                    <a:cubicBezTo>
                      <a:pt x="296" y="39"/>
                      <a:pt x="296" y="39"/>
                      <a:pt x="296" y="38"/>
                    </a:cubicBezTo>
                    <a:cubicBezTo>
                      <a:pt x="296" y="38"/>
                      <a:pt x="296" y="38"/>
                      <a:pt x="297" y="38"/>
                    </a:cubicBezTo>
                    <a:cubicBezTo>
                      <a:pt x="297" y="38"/>
                      <a:pt x="297" y="38"/>
                      <a:pt x="297" y="37"/>
                    </a:cubicBezTo>
                    <a:cubicBezTo>
                      <a:pt x="297" y="37"/>
                      <a:pt x="297" y="37"/>
                      <a:pt x="297" y="37"/>
                    </a:cubicBezTo>
                    <a:cubicBezTo>
                      <a:pt x="297" y="36"/>
                      <a:pt x="298" y="36"/>
                      <a:pt x="298" y="36"/>
                    </a:cubicBezTo>
                    <a:cubicBezTo>
                      <a:pt x="298" y="36"/>
                      <a:pt x="298" y="37"/>
                      <a:pt x="298" y="37"/>
                    </a:cubicBezTo>
                    <a:cubicBezTo>
                      <a:pt x="299" y="37"/>
                      <a:pt x="299" y="37"/>
                      <a:pt x="299" y="37"/>
                    </a:cubicBezTo>
                    <a:cubicBezTo>
                      <a:pt x="300" y="37"/>
                      <a:pt x="300" y="37"/>
                      <a:pt x="301" y="37"/>
                    </a:cubicBezTo>
                    <a:cubicBezTo>
                      <a:pt x="301" y="37"/>
                      <a:pt x="301" y="37"/>
                      <a:pt x="302" y="37"/>
                    </a:cubicBezTo>
                    <a:cubicBezTo>
                      <a:pt x="302" y="37"/>
                      <a:pt x="302" y="37"/>
                      <a:pt x="302" y="37"/>
                    </a:cubicBezTo>
                    <a:cubicBezTo>
                      <a:pt x="304" y="38"/>
                      <a:pt x="304" y="38"/>
                      <a:pt x="304" y="38"/>
                    </a:cubicBezTo>
                    <a:cubicBezTo>
                      <a:pt x="305" y="38"/>
                      <a:pt x="305" y="38"/>
                      <a:pt x="305" y="37"/>
                    </a:cubicBezTo>
                    <a:cubicBezTo>
                      <a:pt x="306" y="37"/>
                      <a:pt x="308" y="38"/>
                      <a:pt x="308" y="37"/>
                    </a:cubicBezTo>
                    <a:cubicBezTo>
                      <a:pt x="308" y="37"/>
                      <a:pt x="307" y="37"/>
                      <a:pt x="307" y="36"/>
                    </a:cubicBezTo>
                    <a:cubicBezTo>
                      <a:pt x="307" y="36"/>
                      <a:pt x="307" y="36"/>
                      <a:pt x="307" y="35"/>
                    </a:cubicBezTo>
                    <a:cubicBezTo>
                      <a:pt x="306" y="35"/>
                      <a:pt x="306" y="35"/>
                      <a:pt x="306" y="34"/>
                    </a:cubicBezTo>
                    <a:cubicBezTo>
                      <a:pt x="307" y="34"/>
                      <a:pt x="307" y="33"/>
                      <a:pt x="308" y="34"/>
                    </a:cubicBezTo>
                    <a:cubicBezTo>
                      <a:pt x="309" y="35"/>
                      <a:pt x="309" y="35"/>
                      <a:pt x="309" y="36"/>
                    </a:cubicBezTo>
                    <a:cubicBezTo>
                      <a:pt x="309" y="36"/>
                      <a:pt x="309" y="36"/>
                      <a:pt x="310" y="37"/>
                    </a:cubicBezTo>
                    <a:cubicBezTo>
                      <a:pt x="311" y="37"/>
                      <a:pt x="311" y="37"/>
                      <a:pt x="311" y="37"/>
                    </a:cubicBezTo>
                    <a:cubicBezTo>
                      <a:pt x="312" y="37"/>
                      <a:pt x="313" y="37"/>
                      <a:pt x="313" y="36"/>
                    </a:cubicBezTo>
                    <a:cubicBezTo>
                      <a:pt x="314" y="36"/>
                      <a:pt x="313" y="35"/>
                      <a:pt x="314" y="36"/>
                    </a:cubicBezTo>
                    <a:cubicBezTo>
                      <a:pt x="315" y="36"/>
                      <a:pt x="315" y="36"/>
                      <a:pt x="316" y="37"/>
                    </a:cubicBezTo>
                    <a:cubicBezTo>
                      <a:pt x="317" y="38"/>
                      <a:pt x="316" y="38"/>
                      <a:pt x="316" y="38"/>
                    </a:cubicBezTo>
                    <a:cubicBezTo>
                      <a:pt x="317" y="39"/>
                      <a:pt x="317" y="39"/>
                      <a:pt x="318" y="40"/>
                    </a:cubicBezTo>
                    <a:cubicBezTo>
                      <a:pt x="319" y="40"/>
                      <a:pt x="318" y="39"/>
                      <a:pt x="319" y="40"/>
                    </a:cubicBezTo>
                    <a:cubicBezTo>
                      <a:pt x="320" y="40"/>
                      <a:pt x="320" y="40"/>
                      <a:pt x="321" y="40"/>
                    </a:cubicBezTo>
                    <a:cubicBezTo>
                      <a:pt x="322" y="41"/>
                      <a:pt x="322" y="41"/>
                      <a:pt x="323" y="41"/>
                    </a:cubicBezTo>
                    <a:cubicBezTo>
                      <a:pt x="324" y="42"/>
                      <a:pt x="324" y="42"/>
                      <a:pt x="325" y="41"/>
                    </a:cubicBezTo>
                    <a:cubicBezTo>
                      <a:pt x="325" y="41"/>
                      <a:pt x="324" y="41"/>
                      <a:pt x="325" y="41"/>
                    </a:cubicBezTo>
                    <a:cubicBezTo>
                      <a:pt x="325" y="41"/>
                      <a:pt x="326" y="41"/>
                      <a:pt x="327" y="41"/>
                    </a:cubicBezTo>
                    <a:cubicBezTo>
                      <a:pt x="327" y="41"/>
                      <a:pt x="326" y="41"/>
                      <a:pt x="326" y="40"/>
                    </a:cubicBezTo>
                    <a:cubicBezTo>
                      <a:pt x="326" y="40"/>
                      <a:pt x="325" y="39"/>
                      <a:pt x="326" y="39"/>
                    </a:cubicBezTo>
                    <a:cubicBezTo>
                      <a:pt x="326" y="39"/>
                      <a:pt x="327" y="39"/>
                      <a:pt x="327" y="39"/>
                    </a:cubicBezTo>
                    <a:cubicBezTo>
                      <a:pt x="328" y="39"/>
                      <a:pt x="328" y="39"/>
                      <a:pt x="328" y="38"/>
                    </a:cubicBezTo>
                    <a:cubicBezTo>
                      <a:pt x="328" y="38"/>
                      <a:pt x="328" y="38"/>
                      <a:pt x="327" y="37"/>
                    </a:cubicBezTo>
                    <a:cubicBezTo>
                      <a:pt x="327" y="37"/>
                      <a:pt x="327" y="37"/>
                      <a:pt x="327" y="36"/>
                    </a:cubicBezTo>
                    <a:cubicBezTo>
                      <a:pt x="327" y="36"/>
                      <a:pt x="328" y="36"/>
                      <a:pt x="329" y="36"/>
                    </a:cubicBezTo>
                    <a:cubicBezTo>
                      <a:pt x="330" y="36"/>
                      <a:pt x="330" y="36"/>
                      <a:pt x="331" y="36"/>
                    </a:cubicBezTo>
                    <a:cubicBezTo>
                      <a:pt x="332" y="36"/>
                      <a:pt x="332" y="36"/>
                      <a:pt x="333" y="36"/>
                    </a:cubicBezTo>
                    <a:cubicBezTo>
                      <a:pt x="333" y="36"/>
                      <a:pt x="333" y="35"/>
                      <a:pt x="333" y="35"/>
                    </a:cubicBezTo>
                    <a:cubicBezTo>
                      <a:pt x="333" y="35"/>
                      <a:pt x="334" y="35"/>
                      <a:pt x="335" y="35"/>
                    </a:cubicBezTo>
                    <a:cubicBezTo>
                      <a:pt x="335" y="35"/>
                      <a:pt x="335" y="35"/>
                      <a:pt x="335" y="34"/>
                    </a:cubicBezTo>
                    <a:close/>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4" name="Freeform 541"/>
              <p:cNvSpPr>
                <a:spLocks/>
              </p:cNvSpPr>
              <p:nvPr/>
            </p:nvSpPr>
            <p:spPr bwMode="auto">
              <a:xfrm>
                <a:off x="8112126" y="903289"/>
                <a:ext cx="130175" cy="53975"/>
              </a:xfrm>
              <a:custGeom>
                <a:avLst/>
                <a:gdLst>
                  <a:gd name="T0" fmla="*/ 8 w 12"/>
                  <a:gd name="T1" fmla="*/ 4 h 5"/>
                  <a:gd name="T2" fmla="*/ 10 w 12"/>
                  <a:gd name="T3" fmla="*/ 3 h 5"/>
                  <a:gd name="T4" fmla="*/ 4 w 12"/>
                  <a:gd name="T5" fmla="*/ 1 h 5"/>
                  <a:gd name="T6" fmla="*/ 2 w 12"/>
                  <a:gd name="T7" fmla="*/ 0 h 5"/>
                  <a:gd name="T8" fmla="*/ 0 w 12"/>
                  <a:gd name="T9" fmla="*/ 4 h 5"/>
                  <a:gd name="T10" fmla="*/ 3 w 12"/>
                  <a:gd name="T11" fmla="*/ 5 h 5"/>
                  <a:gd name="T12" fmla="*/ 8 w 12"/>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12" h="5">
                    <a:moveTo>
                      <a:pt x="8" y="4"/>
                    </a:moveTo>
                    <a:cubicBezTo>
                      <a:pt x="9" y="4"/>
                      <a:pt x="12" y="4"/>
                      <a:pt x="10" y="3"/>
                    </a:cubicBezTo>
                    <a:cubicBezTo>
                      <a:pt x="8" y="1"/>
                      <a:pt x="6" y="2"/>
                      <a:pt x="4" y="1"/>
                    </a:cubicBezTo>
                    <a:cubicBezTo>
                      <a:pt x="2" y="0"/>
                      <a:pt x="2" y="0"/>
                      <a:pt x="2" y="0"/>
                    </a:cubicBezTo>
                    <a:cubicBezTo>
                      <a:pt x="1" y="1"/>
                      <a:pt x="1" y="2"/>
                      <a:pt x="0" y="4"/>
                    </a:cubicBezTo>
                    <a:cubicBezTo>
                      <a:pt x="3" y="5"/>
                      <a:pt x="3" y="5"/>
                      <a:pt x="3" y="5"/>
                    </a:cubicBezTo>
                    <a:cubicBezTo>
                      <a:pt x="5" y="5"/>
                      <a:pt x="7" y="5"/>
                      <a:pt x="8" y="4"/>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5" name="Freeform 542"/>
              <p:cNvSpPr>
                <a:spLocks/>
              </p:cNvSpPr>
              <p:nvPr/>
            </p:nvSpPr>
            <p:spPr bwMode="auto">
              <a:xfrm>
                <a:off x="8307389" y="1238251"/>
                <a:ext cx="96838" cy="31750"/>
              </a:xfrm>
              <a:custGeom>
                <a:avLst/>
                <a:gdLst>
                  <a:gd name="T0" fmla="*/ 2 w 9"/>
                  <a:gd name="T1" fmla="*/ 2 h 3"/>
                  <a:gd name="T2" fmla="*/ 3 w 9"/>
                  <a:gd name="T3" fmla="*/ 2 h 3"/>
                  <a:gd name="T4" fmla="*/ 5 w 9"/>
                  <a:gd name="T5" fmla="*/ 3 h 3"/>
                  <a:gd name="T6" fmla="*/ 8 w 9"/>
                  <a:gd name="T7" fmla="*/ 3 h 3"/>
                  <a:gd name="T8" fmla="*/ 9 w 9"/>
                  <a:gd name="T9" fmla="*/ 2 h 3"/>
                  <a:gd name="T10" fmla="*/ 7 w 9"/>
                  <a:gd name="T11" fmla="*/ 1 h 3"/>
                  <a:gd name="T12" fmla="*/ 5 w 9"/>
                  <a:gd name="T13" fmla="*/ 1 h 3"/>
                  <a:gd name="T14" fmla="*/ 3 w 9"/>
                  <a:gd name="T15" fmla="*/ 0 h 3"/>
                  <a:gd name="T16" fmla="*/ 2 w 9"/>
                  <a:gd name="T17" fmla="*/ 1 h 3"/>
                  <a:gd name="T18" fmla="*/ 0 w 9"/>
                  <a:gd name="T19" fmla="*/ 0 h 3"/>
                  <a:gd name="T20" fmla="*/ 0 w 9"/>
                  <a:gd name="T21" fmla="*/ 1 h 3"/>
                  <a:gd name="T22" fmla="*/ 2 w 9"/>
                  <a:gd name="T2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3">
                    <a:moveTo>
                      <a:pt x="2" y="2"/>
                    </a:moveTo>
                    <a:cubicBezTo>
                      <a:pt x="3" y="2"/>
                      <a:pt x="2" y="1"/>
                      <a:pt x="3" y="2"/>
                    </a:cubicBezTo>
                    <a:cubicBezTo>
                      <a:pt x="4" y="2"/>
                      <a:pt x="4" y="2"/>
                      <a:pt x="5" y="3"/>
                    </a:cubicBezTo>
                    <a:cubicBezTo>
                      <a:pt x="6" y="3"/>
                      <a:pt x="7" y="3"/>
                      <a:pt x="8" y="3"/>
                    </a:cubicBezTo>
                    <a:cubicBezTo>
                      <a:pt x="8" y="3"/>
                      <a:pt x="9" y="3"/>
                      <a:pt x="9" y="2"/>
                    </a:cubicBezTo>
                    <a:cubicBezTo>
                      <a:pt x="8" y="2"/>
                      <a:pt x="8" y="2"/>
                      <a:pt x="7" y="1"/>
                    </a:cubicBezTo>
                    <a:cubicBezTo>
                      <a:pt x="7" y="1"/>
                      <a:pt x="6" y="1"/>
                      <a:pt x="5" y="1"/>
                    </a:cubicBezTo>
                    <a:cubicBezTo>
                      <a:pt x="4" y="0"/>
                      <a:pt x="4" y="0"/>
                      <a:pt x="3" y="0"/>
                    </a:cubicBezTo>
                    <a:cubicBezTo>
                      <a:pt x="2" y="0"/>
                      <a:pt x="3" y="1"/>
                      <a:pt x="2" y="1"/>
                    </a:cubicBezTo>
                    <a:cubicBezTo>
                      <a:pt x="1" y="1"/>
                      <a:pt x="1" y="0"/>
                      <a:pt x="0" y="0"/>
                    </a:cubicBezTo>
                    <a:cubicBezTo>
                      <a:pt x="0" y="0"/>
                      <a:pt x="0" y="0"/>
                      <a:pt x="0" y="1"/>
                    </a:cubicBezTo>
                    <a:cubicBezTo>
                      <a:pt x="0" y="1"/>
                      <a:pt x="1" y="1"/>
                      <a:pt x="2" y="2"/>
                    </a:cubicBezTo>
                  </a:path>
                </a:pathLst>
              </a:custGeom>
              <a:grpFill/>
              <a:ln w="3175">
                <a:solidFill>
                  <a:schemeClr val="bg1">
                    <a:lumMod val="90000"/>
                    <a:lumOff val="10000"/>
                  </a:schemeClr>
                </a:solidFill>
                <a:round/>
                <a:headEnd/>
                <a:tailEnd/>
              </a:ln>
            </p:spPr>
            <p:txBody>
              <a:bodyPr vert="horz" wrap="square" lIns="121920" tIns="60960" rIns="121920" bIns="60960" numCol="1" anchor="t" anchorCtr="0" compatLnSpc="1">
                <a:prstTxWarp prst="textNoShape">
                  <a:avLst/>
                </a:prstTxWarp>
              </a:bodyPr>
              <a:lstStyle/>
              <a:p>
                <a:endParaRPr lang="en-US" sz="3200"/>
              </a:p>
            </p:txBody>
          </p:sp>
        </p:grpSp>
      </p:grpSp>
      <p:sp>
        <p:nvSpPr>
          <p:cNvPr id="548" name="Oval 547"/>
          <p:cNvSpPr/>
          <p:nvPr/>
        </p:nvSpPr>
        <p:spPr>
          <a:xfrm>
            <a:off x="2689509" y="3542740"/>
            <a:ext cx="1284661" cy="1284661"/>
          </a:xfrm>
          <a:prstGeom prst="ellipse">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2800" dirty="0">
                <a:solidFill>
                  <a:srgbClr val="FFFFFF"/>
                </a:solidFill>
              </a:rPr>
              <a:t>13%</a:t>
            </a:r>
            <a:r>
              <a:rPr lang="en-US" sz="3200" dirty="0">
                <a:solidFill>
                  <a:srgbClr val="FFFFFF"/>
                </a:solidFill>
              </a:rPr>
              <a:t> </a:t>
            </a:r>
          </a:p>
          <a:p>
            <a:pPr algn="ctr"/>
            <a:r>
              <a:rPr lang="en-US" sz="1400" dirty="0">
                <a:solidFill>
                  <a:srgbClr val="FFFFFF"/>
                </a:solidFill>
              </a:rPr>
              <a:t>X,XXX</a:t>
            </a:r>
          </a:p>
        </p:txBody>
      </p:sp>
      <p:sp>
        <p:nvSpPr>
          <p:cNvPr id="550" name="Oval 549"/>
          <p:cNvSpPr/>
          <p:nvPr/>
        </p:nvSpPr>
        <p:spPr>
          <a:xfrm>
            <a:off x="8019926" y="2660739"/>
            <a:ext cx="1021397" cy="1021397"/>
          </a:xfrm>
          <a:prstGeom prst="ellipse">
            <a:avLst/>
          </a:prstGeom>
          <a:solidFill>
            <a:schemeClr val="accent3">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1800" dirty="0">
                <a:solidFill>
                  <a:srgbClr val="FFFFFF"/>
                </a:solidFill>
              </a:rPr>
              <a:t>5%</a:t>
            </a:r>
            <a:r>
              <a:rPr lang="en-US" sz="2933" dirty="0">
                <a:solidFill>
                  <a:srgbClr val="FFFFFF"/>
                </a:solidFill>
              </a:rPr>
              <a:t> </a:t>
            </a:r>
          </a:p>
          <a:p>
            <a:pPr algn="ctr"/>
            <a:r>
              <a:rPr lang="en-US" sz="1200" dirty="0">
                <a:solidFill>
                  <a:srgbClr val="FFFFFF"/>
                </a:solidFill>
              </a:rPr>
              <a:t>XXX</a:t>
            </a:r>
          </a:p>
        </p:txBody>
      </p:sp>
      <p:sp>
        <p:nvSpPr>
          <p:cNvPr id="552" name="Oval 551"/>
          <p:cNvSpPr/>
          <p:nvPr/>
        </p:nvSpPr>
        <p:spPr>
          <a:xfrm>
            <a:off x="-56627" y="-347363"/>
            <a:ext cx="3020280" cy="3020280"/>
          </a:xfrm>
          <a:prstGeom prst="ellipse">
            <a:avLst/>
          </a:prstGeom>
          <a:solidFill>
            <a:schemeClr val="accent5">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3200" dirty="0">
                <a:solidFill>
                  <a:srgbClr val="FFFFFF"/>
                </a:solidFill>
              </a:rPr>
              <a:t>43% </a:t>
            </a:r>
          </a:p>
          <a:p>
            <a:pPr algn="ctr"/>
            <a:r>
              <a:rPr lang="en-US" sz="1600" dirty="0">
                <a:solidFill>
                  <a:srgbClr val="FFFFFF"/>
                </a:solidFill>
              </a:rPr>
              <a:t>XX,XXX</a:t>
            </a:r>
          </a:p>
        </p:txBody>
      </p:sp>
      <p:sp>
        <p:nvSpPr>
          <p:cNvPr id="554" name="Oval 553"/>
          <p:cNvSpPr/>
          <p:nvPr/>
        </p:nvSpPr>
        <p:spPr>
          <a:xfrm>
            <a:off x="5819297" y="857514"/>
            <a:ext cx="1777806" cy="1777806"/>
          </a:xfrm>
          <a:prstGeom prst="ellipse">
            <a:avLst/>
          </a:prstGeom>
          <a:solidFill>
            <a:schemeClr val="tx2">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3000" dirty="0">
                <a:solidFill>
                  <a:srgbClr val="FFFFFF"/>
                </a:solidFill>
              </a:rPr>
              <a:t>26% </a:t>
            </a:r>
          </a:p>
          <a:p>
            <a:pPr algn="ctr"/>
            <a:r>
              <a:rPr lang="en-US" sz="1600" dirty="0">
                <a:solidFill>
                  <a:srgbClr val="FFFFFF"/>
                </a:solidFill>
              </a:rPr>
              <a:t>X,XXX</a:t>
            </a:r>
          </a:p>
        </p:txBody>
      </p:sp>
      <p:sp>
        <p:nvSpPr>
          <p:cNvPr id="556" name="Rectangle 555"/>
          <p:cNvSpPr/>
          <p:nvPr/>
        </p:nvSpPr>
        <p:spPr>
          <a:xfrm>
            <a:off x="6531034" y="5644588"/>
            <a:ext cx="2087968" cy="318100"/>
          </a:xfrm>
          <a:prstGeom prst="rect">
            <a:avLst/>
          </a:prstGeom>
        </p:spPr>
        <p:txBody>
          <a:bodyPr wrap="square">
            <a:spAutoFit/>
          </a:bodyPr>
          <a:lstStyle/>
          <a:p>
            <a:pPr algn="ctr"/>
            <a:r>
              <a:rPr lang="en-US" sz="1467" dirty="0"/>
              <a:t>Xxx </a:t>
            </a:r>
            <a:r>
              <a:rPr lang="en-US" sz="1467" dirty="0" err="1"/>
              <a:t>xxxxx</a:t>
            </a:r>
            <a:r>
              <a:rPr lang="en-US" sz="1467" dirty="0"/>
              <a:t> xx </a:t>
            </a:r>
            <a:r>
              <a:rPr lang="en-US" sz="1467" dirty="0" err="1"/>
              <a:t>xxxx</a:t>
            </a:r>
            <a:endParaRPr lang="en-US" sz="1467" dirty="0"/>
          </a:p>
        </p:txBody>
      </p:sp>
      <p:sp>
        <p:nvSpPr>
          <p:cNvPr id="560" name="Oval 559"/>
          <p:cNvSpPr/>
          <p:nvPr/>
        </p:nvSpPr>
        <p:spPr>
          <a:xfrm>
            <a:off x="3826728" y="3935336"/>
            <a:ext cx="314824" cy="314824"/>
          </a:xfrm>
          <a:prstGeom prst="ellipse">
            <a:avLst/>
          </a:prstGeom>
          <a:solidFill>
            <a:schemeClr val="bg1">
              <a:lumMod val="90000"/>
              <a:lumOff val="10000"/>
            </a:schemeClr>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561" name="Oval 560"/>
          <p:cNvSpPr/>
          <p:nvPr/>
        </p:nvSpPr>
        <p:spPr>
          <a:xfrm>
            <a:off x="8033627" y="2672356"/>
            <a:ext cx="314824" cy="314824"/>
          </a:xfrm>
          <a:prstGeom prst="ellipse">
            <a:avLst/>
          </a:prstGeom>
          <a:solidFill>
            <a:schemeClr val="bg1">
              <a:lumMod val="90000"/>
              <a:lumOff val="10000"/>
            </a:schemeClr>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563" name="Oval 562"/>
          <p:cNvSpPr/>
          <p:nvPr/>
        </p:nvSpPr>
        <p:spPr>
          <a:xfrm>
            <a:off x="2504812" y="1962048"/>
            <a:ext cx="314824" cy="314824"/>
          </a:xfrm>
          <a:prstGeom prst="ellipse">
            <a:avLst/>
          </a:prstGeom>
          <a:solidFill>
            <a:schemeClr val="bg1">
              <a:lumMod val="90000"/>
              <a:lumOff val="10000"/>
            </a:schemeClr>
          </a:solidFill>
          <a:ln w="3810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565" name="Oval 564"/>
          <p:cNvSpPr/>
          <p:nvPr/>
        </p:nvSpPr>
        <p:spPr>
          <a:xfrm>
            <a:off x="5627948" y="1638012"/>
            <a:ext cx="314824" cy="314824"/>
          </a:xfrm>
          <a:prstGeom prst="ellipse">
            <a:avLst/>
          </a:prstGeom>
          <a:solidFill>
            <a:schemeClr val="bg1">
              <a:lumMod val="90000"/>
              <a:lumOff val="10000"/>
            </a:schemeClr>
          </a:solid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Tree>
    <p:extLst>
      <p:ext uri="{BB962C8B-B14F-4D97-AF65-F5344CB8AC3E}">
        <p14:creationId xmlns:p14="http://schemas.microsoft.com/office/powerpoint/2010/main" val="104384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4DE234C-7602-4692-927F-AA9BA158B5A9}"/>
              </a:ext>
            </a:extLst>
          </p:cNvPr>
          <p:cNvGrpSpPr/>
          <p:nvPr/>
        </p:nvGrpSpPr>
        <p:grpSpPr>
          <a:xfrm>
            <a:off x="3532486" y="1690354"/>
            <a:ext cx="5127028" cy="4185028"/>
            <a:chOff x="1757590" y="758957"/>
            <a:chExt cx="2563514" cy="2092514"/>
          </a:xfrm>
        </p:grpSpPr>
        <p:sp>
          <p:nvSpPr>
            <p:cNvPr id="2" name="Oval 1">
              <a:extLst>
                <a:ext uri="{FF2B5EF4-FFF2-40B4-BE49-F238E27FC236}">
                  <a16:creationId xmlns:a16="http://schemas.microsoft.com/office/drawing/2014/main" id="{C4DAE02E-0EAB-4401-9CE4-D0E90FE60D16}"/>
                </a:ext>
              </a:extLst>
            </p:cNvPr>
            <p:cNvSpPr/>
            <p:nvPr/>
          </p:nvSpPr>
          <p:spPr>
            <a:xfrm>
              <a:off x="3835028" y="2357759"/>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17" name="Oval 316">
              <a:extLst>
                <a:ext uri="{FF2B5EF4-FFF2-40B4-BE49-F238E27FC236}">
                  <a16:creationId xmlns:a16="http://schemas.microsoft.com/office/drawing/2014/main" id="{2F94F83C-8122-451A-BEDF-ECFED0F78A06}"/>
                </a:ext>
              </a:extLst>
            </p:cNvPr>
            <p:cNvSpPr/>
            <p:nvPr/>
          </p:nvSpPr>
          <p:spPr>
            <a:xfrm>
              <a:off x="3315667" y="2357759"/>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18" name="Oval 317">
              <a:extLst>
                <a:ext uri="{FF2B5EF4-FFF2-40B4-BE49-F238E27FC236}">
                  <a16:creationId xmlns:a16="http://schemas.microsoft.com/office/drawing/2014/main" id="{8A443509-5A28-4C72-945F-EEE9BA37EA74}"/>
                </a:ext>
              </a:extLst>
            </p:cNvPr>
            <p:cNvSpPr/>
            <p:nvPr/>
          </p:nvSpPr>
          <p:spPr>
            <a:xfrm>
              <a:off x="2796308" y="2361577"/>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19" name="Oval 318">
              <a:extLst>
                <a:ext uri="{FF2B5EF4-FFF2-40B4-BE49-F238E27FC236}">
                  <a16:creationId xmlns:a16="http://schemas.microsoft.com/office/drawing/2014/main" id="{60658B0B-9D5A-4E83-A4A3-8FDF76D5E253}"/>
                </a:ext>
              </a:extLst>
            </p:cNvPr>
            <p:cNvSpPr/>
            <p:nvPr/>
          </p:nvSpPr>
          <p:spPr>
            <a:xfrm>
              <a:off x="2276949" y="2365395"/>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20" name="Oval 319">
              <a:extLst>
                <a:ext uri="{FF2B5EF4-FFF2-40B4-BE49-F238E27FC236}">
                  <a16:creationId xmlns:a16="http://schemas.microsoft.com/office/drawing/2014/main" id="{00E44E9F-5239-4FA9-A138-D02009987C51}"/>
                </a:ext>
              </a:extLst>
            </p:cNvPr>
            <p:cNvSpPr/>
            <p:nvPr/>
          </p:nvSpPr>
          <p:spPr>
            <a:xfrm>
              <a:off x="1757590" y="2356106"/>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23" name="Oval 322">
              <a:extLst>
                <a:ext uri="{FF2B5EF4-FFF2-40B4-BE49-F238E27FC236}">
                  <a16:creationId xmlns:a16="http://schemas.microsoft.com/office/drawing/2014/main" id="{CD4D384F-FD9F-4428-8CA5-B3D7C2583253}"/>
                </a:ext>
              </a:extLst>
            </p:cNvPr>
            <p:cNvSpPr/>
            <p:nvPr/>
          </p:nvSpPr>
          <p:spPr>
            <a:xfrm>
              <a:off x="3835028" y="1824825"/>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24" name="Oval 323">
              <a:extLst>
                <a:ext uri="{FF2B5EF4-FFF2-40B4-BE49-F238E27FC236}">
                  <a16:creationId xmlns:a16="http://schemas.microsoft.com/office/drawing/2014/main" id="{02E12425-62EC-444E-A5FA-1CA8D959231D}"/>
                </a:ext>
              </a:extLst>
            </p:cNvPr>
            <p:cNvSpPr/>
            <p:nvPr/>
          </p:nvSpPr>
          <p:spPr>
            <a:xfrm>
              <a:off x="3315667" y="1824825"/>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52" name="Oval 351">
              <a:extLst>
                <a:ext uri="{FF2B5EF4-FFF2-40B4-BE49-F238E27FC236}">
                  <a16:creationId xmlns:a16="http://schemas.microsoft.com/office/drawing/2014/main" id="{EA529D58-04C8-4539-90D9-FB1FE3F4D7FD}"/>
                </a:ext>
              </a:extLst>
            </p:cNvPr>
            <p:cNvSpPr/>
            <p:nvPr/>
          </p:nvSpPr>
          <p:spPr>
            <a:xfrm>
              <a:off x="2796308" y="1828643"/>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53" name="Oval 352">
              <a:extLst>
                <a:ext uri="{FF2B5EF4-FFF2-40B4-BE49-F238E27FC236}">
                  <a16:creationId xmlns:a16="http://schemas.microsoft.com/office/drawing/2014/main" id="{7F2ED639-78D4-4D64-B3E5-FAD6A5741D82}"/>
                </a:ext>
              </a:extLst>
            </p:cNvPr>
            <p:cNvSpPr/>
            <p:nvPr/>
          </p:nvSpPr>
          <p:spPr>
            <a:xfrm>
              <a:off x="2276949" y="1832461"/>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54" name="Oval 353">
              <a:extLst>
                <a:ext uri="{FF2B5EF4-FFF2-40B4-BE49-F238E27FC236}">
                  <a16:creationId xmlns:a16="http://schemas.microsoft.com/office/drawing/2014/main" id="{FE660F37-E55F-4F6D-A15A-40ECD6807443}"/>
                </a:ext>
              </a:extLst>
            </p:cNvPr>
            <p:cNvSpPr/>
            <p:nvPr/>
          </p:nvSpPr>
          <p:spPr>
            <a:xfrm>
              <a:off x="1757590" y="1836279"/>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56" name="Oval 355">
              <a:extLst>
                <a:ext uri="{FF2B5EF4-FFF2-40B4-BE49-F238E27FC236}">
                  <a16:creationId xmlns:a16="http://schemas.microsoft.com/office/drawing/2014/main" id="{54DBC3E3-8DC5-4F53-B975-3EEDEC511EDF}"/>
                </a:ext>
              </a:extLst>
            </p:cNvPr>
            <p:cNvSpPr/>
            <p:nvPr/>
          </p:nvSpPr>
          <p:spPr>
            <a:xfrm>
              <a:off x="3835028" y="1291891"/>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57" name="Oval 356">
              <a:extLst>
                <a:ext uri="{FF2B5EF4-FFF2-40B4-BE49-F238E27FC236}">
                  <a16:creationId xmlns:a16="http://schemas.microsoft.com/office/drawing/2014/main" id="{747417D5-2E78-41E1-B4DD-7A80A036C5FB}"/>
                </a:ext>
              </a:extLst>
            </p:cNvPr>
            <p:cNvSpPr/>
            <p:nvPr/>
          </p:nvSpPr>
          <p:spPr>
            <a:xfrm>
              <a:off x="3315667" y="1291891"/>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58" name="Oval 357">
              <a:extLst>
                <a:ext uri="{FF2B5EF4-FFF2-40B4-BE49-F238E27FC236}">
                  <a16:creationId xmlns:a16="http://schemas.microsoft.com/office/drawing/2014/main" id="{861E83F1-0D2A-46EA-8508-A08FA4996B72}"/>
                </a:ext>
              </a:extLst>
            </p:cNvPr>
            <p:cNvSpPr/>
            <p:nvPr/>
          </p:nvSpPr>
          <p:spPr>
            <a:xfrm>
              <a:off x="2796308" y="1305647"/>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59" name="Oval 358">
              <a:extLst>
                <a:ext uri="{FF2B5EF4-FFF2-40B4-BE49-F238E27FC236}">
                  <a16:creationId xmlns:a16="http://schemas.microsoft.com/office/drawing/2014/main" id="{60143579-5667-404B-B813-09B40094DD17}"/>
                </a:ext>
              </a:extLst>
            </p:cNvPr>
            <p:cNvSpPr/>
            <p:nvPr/>
          </p:nvSpPr>
          <p:spPr>
            <a:xfrm>
              <a:off x="2276949" y="1307556"/>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60" name="Oval 359">
              <a:extLst>
                <a:ext uri="{FF2B5EF4-FFF2-40B4-BE49-F238E27FC236}">
                  <a16:creationId xmlns:a16="http://schemas.microsoft.com/office/drawing/2014/main" id="{E433A87D-873C-4FA8-9982-4FE72BED1800}"/>
                </a:ext>
              </a:extLst>
            </p:cNvPr>
            <p:cNvSpPr/>
            <p:nvPr/>
          </p:nvSpPr>
          <p:spPr>
            <a:xfrm>
              <a:off x="1757590" y="1303345"/>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62" name="Oval 361">
              <a:extLst>
                <a:ext uri="{FF2B5EF4-FFF2-40B4-BE49-F238E27FC236}">
                  <a16:creationId xmlns:a16="http://schemas.microsoft.com/office/drawing/2014/main" id="{2ACC9F40-E63C-4E54-959D-1EBC6E9160B4}"/>
                </a:ext>
              </a:extLst>
            </p:cNvPr>
            <p:cNvSpPr/>
            <p:nvPr/>
          </p:nvSpPr>
          <p:spPr>
            <a:xfrm>
              <a:off x="3835028" y="758957"/>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63" name="Oval 362">
              <a:extLst>
                <a:ext uri="{FF2B5EF4-FFF2-40B4-BE49-F238E27FC236}">
                  <a16:creationId xmlns:a16="http://schemas.microsoft.com/office/drawing/2014/main" id="{4CB674B0-16EA-48CE-8D0B-0CE61E33A198}"/>
                </a:ext>
              </a:extLst>
            </p:cNvPr>
            <p:cNvSpPr/>
            <p:nvPr/>
          </p:nvSpPr>
          <p:spPr>
            <a:xfrm>
              <a:off x="3315667" y="758957"/>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64" name="Oval 363">
              <a:extLst>
                <a:ext uri="{FF2B5EF4-FFF2-40B4-BE49-F238E27FC236}">
                  <a16:creationId xmlns:a16="http://schemas.microsoft.com/office/drawing/2014/main" id="{9D230E5A-E196-4743-8649-A568550689F5}"/>
                </a:ext>
              </a:extLst>
            </p:cNvPr>
            <p:cNvSpPr/>
            <p:nvPr/>
          </p:nvSpPr>
          <p:spPr>
            <a:xfrm>
              <a:off x="2796308" y="762775"/>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65" name="Oval 364">
              <a:extLst>
                <a:ext uri="{FF2B5EF4-FFF2-40B4-BE49-F238E27FC236}">
                  <a16:creationId xmlns:a16="http://schemas.microsoft.com/office/drawing/2014/main" id="{5DAFA420-0EC7-4AF5-A563-79C5AE575881}"/>
                </a:ext>
              </a:extLst>
            </p:cNvPr>
            <p:cNvSpPr/>
            <p:nvPr/>
          </p:nvSpPr>
          <p:spPr>
            <a:xfrm>
              <a:off x="2276949" y="766593"/>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sp>
          <p:nvSpPr>
            <p:cNvPr id="366" name="Oval 365">
              <a:extLst>
                <a:ext uri="{FF2B5EF4-FFF2-40B4-BE49-F238E27FC236}">
                  <a16:creationId xmlns:a16="http://schemas.microsoft.com/office/drawing/2014/main" id="{036C2602-48EB-4307-8DA4-9383AF8B1095}"/>
                </a:ext>
              </a:extLst>
            </p:cNvPr>
            <p:cNvSpPr/>
            <p:nvPr/>
          </p:nvSpPr>
          <p:spPr>
            <a:xfrm>
              <a:off x="1757590" y="770411"/>
              <a:ext cx="486076" cy="48607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sz="3600"/>
            </a:p>
          </p:txBody>
        </p:sp>
        <p:grpSp>
          <p:nvGrpSpPr>
            <p:cNvPr id="4" name="Group 3">
              <a:extLst>
                <a:ext uri="{FF2B5EF4-FFF2-40B4-BE49-F238E27FC236}">
                  <a16:creationId xmlns:a16="http://schemas.microsoft.com/office/drawing/2014/main" id="{9EB8E4C4-903B-4E1D-B5A9-D1C01F0C8572}"/>
                </a:ext>
              </a:extLst>
            </p:cNvPr>
            <p:cNvGrpSpPr/>
            <p:nvPr/>
          </p:nvGrpSpPr>
          <p:grpSpPr>
            <a:xfrm>
              <a:off x="1891116" y="891941"/>
              <a:ext cx="2296463" cy="1816716"/>
              <a:chOff x="1891116" y="891941"/>
              <a:chExt cx="2296463" cy="1816716"/>
            </a:xfrm>
          </p:grpSpPr>
          <p:grpSp>
            <p:nvGrpSpPr>
              <p:cNvPr id="292" name="Group 291">
                <a:extLst>
                  <a:ext uri="{FF2B5EF4-FFF2-40B4-BE49-F238E27FC236}">
                    <a16:creationId xmlns:a16="http://schemas.microsoft.com/office/drawing/2014/main" id="{8876711C-A927-48AF-AC63-49177E798905}"/>
                  </a:ext>
                </a:extLst>
              </p:cNvPr>
              <p:cNvGrpSpPr/>
              <p:nvPr/>
            </p:nvGrpSpPr>
            <p:grpSpPr>
              <a:xfrm>
                <a:off x="1891658" y="904479"/>
                <a:ext cx="217941" cy="217941"/>
                <a:chOff x="1903413" y="1016000"/>
                <a:chExt cx="319088" cy="319087"/>
              </a:xfrm>
              <a:noFill/>
            </p:grpSpPr>
            <p:sp>
              <p:nvSpPr>
                <p:cNvPr id="311" name="Rectangle 6">
                  <a:extLst>
                    <a:ext uri="{FF2B5EF4-FFF2-40B4-BE49-F238E27FC236}">
                      <a16:creationId xmlns:a16="http://schemas.microsoft.com/office/drawing/2014/main" id="{C28BB0E4-F201-4C77-9A63-C06909755253}"/>
                    </a:ext>
                  </a:extLst>
                </p:cNvPr>
                <p:cNvSpPr>
                  <a:spLocks noChangeArrowheads="1"/>
                </p:cNvSpPr>
                <p:nvPr/>
              </p:nvSpPr>
              <p:spPr bwMode="auto">
                <a:xfrm>
                  <a:off x="2147888" y="1016000"/>
                  <a:ext cx="74613" cy="3190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12" name="Rectangle 7">
                  <a:extLst>
                    <a:ext uri="{FF2B5EF4-FFF2-40B4-BE49-F238E27FC236}">
                      <a16:creationId xmlns:a16="http://schemas.microsoft.com/office/drawing/2014/main" id="{1F799E44-9270-4B52-AF34-6F9DD99FAB31}"/>
                    </a:ext>
                  </a:extLst>
                </p:cNvPr>
                <p:cNvSpPr>
                  <a:spLocks noChangeArrowheads="1"/>
                </p:cNvSpPr>
                <p:nvPr/>
              </p:nvSpPr>
              <p:spPr bwMode="auto">
                <a:xfrm>
                  <a:off x="2147888" y="1016000"/>
                  <a:ext cx="74613" cy="3190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13" name="Rectangle 8">
                  <a:extLst>
                    <a:ext uri="{FF2B5EF4-FFF2-40B4-BE49-F238E27FC236}">
                      <a16:creationId xmlns:a16="http://schemas.microsoft.com/office/drawing/2014/main" id="{523F7A06-EB24-4CA1-948E-C3F6A7567C18}"/>
                    </a:ext>
                  </a:extLst>
                </p:cNvPr>
                <p:cNvSpPr>
                  <a:spLocks noChangeArrowheads="1"/>
                </p:cNvSpPr>
                <p:nvPr/>
              </p:nvSpPr>
              <p:spPr bwMode="auto">
                <a:xfrm>
                  <a:off x="2025650" y="1104900"/>
                  <a:ext cx="74613" cy="2301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14" name="Rectangle 9">
                  <a:extLst>
                    <a:ext uri="{FF2B5EF4-FFF2-40B4-BE49-F238E27FC236}">
                      <a16:creationId xmlns:a16="http://schemas.microsoft.com/office/drawing/2014/main" id="{3D99188D-EB87-4056-AEAD-553614C1C9A1}"/>
                    </a:ext>
                  </a:extLst>
                </p:cNvPr>
                <p:cNvSpPr>
                  <a:spLocks noChangeArrowheads="1"/>
                </p:cNvSpPr>
                <p:nvPr/>
              </p:nvSpPr>
              <p:spPr bwMode="auto">
                <a:xfrm>
                  <a:off x="1903413" y="1168400"/>
                  <a:ext cx="73025" cy="1666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93" name="Group 292">
                <a:extLst>
                  <a:ext uri="{FF2B5EF4-FFF2-40B4-BE49-F238E27FC236}">
                    <a16:creationId xmlns:a16="http://schemas.microsoft.com/office/drawing/2014/main" id="{E653CB23-0826-4CED-B6B6-6E57DDB30529}"/>
                  </a:ext>
                </a:extLst>
              </p:cNvPr>
              <p:cNvGrpSpPr/>
              <p:nvPr/>
            </p:nvGrpSpPr>
            <p:grpSpPr>
              <a:xfrm>
                <a:off x="1891116" y="1436871"/>
                <a:ext cx="219025" cy="219025"/>
                <a:chOff x="1901825" y="1447800"/>
                <a:chExt cx="320675" cy="320675"/>
              </a:xfrm>
              <a:noFill/>
            </p:grpSpPr>
            <p:sp>
              <p:nvSpPr>
                <p:cNvPr id="306" name="Line 36">
                  <a:extLst>
                    <a:ext uri="{FF2B5EF4-FFF2-40B4-BE49-F238E27FC236}">
                      <a16:creationId xmlns:a16="http://schemas.microsoft.com/office/drawing/2014/main" id="{595D7CD7-D40F-4133-8C28-F3FE7A211F5D}"/>
                    </a:ext>
                  </a:extLst>
                </p:cNvPr>
                <p:cNvSpPr>
                  <a:spLocks noChangeShapeType="1"/>
                </p:cNvSpPr>
                <p:nvPr/>
              </p:nvSpPr>
              <p:spPr bwMode="auto">
                <a:xfrm flipV="1">
                  <a:off x="1901825" y="1447800"/>
                  <a:ext cx="320675" cy="32067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07" name="Freeform 37">
                  <a:extLst>
                    <a:ext uri="{FF2B5EF4-FFF2-40B4-BE49-F238E27FC236}">
                      <a16:creationId xmlns:a16="http://schemas.microsoft.com/office/drawing/2014/main" id="{54FC0C9F-3CD4-4D12-9436-B1F992059EBF}"/>
                    </a:ext>
                  </a:extLst>
                </p:cNvPr>
                <p:cNvSpPr>
                  <a:spLocks/>
                </p:cNvSpPr>
                <p:nvPr/>
              </p:nvSpPr>
              <p:spPr bwMode="auto">
                <a:xfrm>
                  <a:off x="2076450" y="1620838"/>
                  <a:ext cx="96838" cy="96837"/>
                </a:xfrm>
                <a:custGeom>
                  <a:avLst/>
                  <a:gdLst>
                    <a:gd name="T0" fmla="*/ 86 w 105"/>
                    <a:gd name="T1" fmla="*/ 86 h 105"/>
                    <a:gd name="T2" fmla="*/ 18 w 105"/>
                    <a:gd name="T3" fmla="*/ 86 h 105"/>
                    <a:gd name="T4" fmla="*/ 18 w 105"/>
                    <a:gd name="T5" fmla="*/ 18 h 105"/>
                    <a:gd name="T6" fmla="*/ 86 w 105"/>
                    <a:gd name="T7" fmla="*/ 18 h 105"/>
                    <a:gd name="T8" fmla="*/ 86 w 105"/>
                    <a:gd name="T9" fmla="*/ 86 h 105"/>
                  </a:gdLst>
                  <a:ahLst/>
                  <a:cxnLst>
                    <a:cxn ang="0">
                      <a:pos x="T0" y="T1"/>
                    </a:cxn>
                    <a:cxn ang="0">
                      <a:pos x="T2" y="T3"/>
                    </a:cxn>
                    <a:cxn ang="0">
                      <a:pos x="T4" y="T5"/>
                    </a:cxn>
                    <a:cxn ang="0">
                      <a:pos x="T6" y="T7"/>
                    </a:cxn>
                    <a:cxn ang="0">
                      <a:pos x="T8" y="T9"/>
                    </a:cxn>
                  </a:cxnLst>
                  <a:rect l="0" t="0" r="r" b="b"/>
                  <a:pathLst>
                    <a:path w="105" h="105">
                      <a:moveTo>
                        <a:pt x="86" y="86"/>
                      </a:moveTo>
                      <a:cubicBezTo>
                        <a:pt x="68" y="105"/>
                        <a:pt x="37" y="105"/>
                        <a:pt x="18" y="86"/>
                      </a:cubicBezTo>
                      <a:cubicBezTo>
                        <a:pt x="0" y="68"/>
                        <a:pt x="0" y="37"/>
                        <a:pt x="18" y="18"/>
                      </a:cubicBezTo>
                      <a:cubicBezTo>
                        <a:pt x="37" y="0"/>
                        <a:pt x="68" y="0"/>
                        <a:pt x="86" y="18"/>
                      </a:cubicBezTo>
                      <a:cubicBezTo>
                        <a:pt x="105" y="37"/>
                        <a:pt x="105" y="68"/>
                        <a:pt x="86" y="86"/>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08" name="Freeform 38">
                  <a:extLst>
                    <a:ext uri="{FF2B5EF4-FFF2-40B4-BE49-F238E27FC236}">
                      <a16:creationId xmlns:a16="http://schemas.microsoft.com/office/drawing/2014/main" id="{3B924846-46EF-4AFF-B222-C9DC7B827750}"/>
                    </a:ext>
                  </a:extLst>
                </p:cNvPr>
                <p:cNvSpPr>
                  <a:spLocks/>
                </p:cNvSpPr>
                <p:nvPr/>
              </p:nvSpPr>
              <p:spPr bwMode="auto">
                <a:xfrm>
                  <a:off x="1951038" y="1495425"/>
                  <a:ext cx="96838" cy="96837"/>
                </a:xfrm>
                <a:custGeom>
                  <a:avLst/>
                  <a:gdLst>
                    <a:gd name="T0" fmla="*/ 87 w 105"/>
                    <a:gd name="T1" fmla="*/ 87 h 105"/>
                    <a:gd name="T2" fmla="*/ 19 w 105"/>
                    <a:gd name="T3" fmla="*/ 87 h 105"/>
                    <a:gd name="T4" fmla="*/ 19 w 105"/>
                    <a:gd name="T5" fmla="*/ 19 h 105"/>
                    <a:gd name="T6" fmla="*/ 87 w 105"/>
                    <a:gd name="T7" fmla="*/ 19 h 105"/>
                    <a:gd name="T8" fmla="*/ 87 w 105"/>
                    <a:gd name="T9" fmla="*/ 87 h 105"/>
                  </a:gdLst>
                  <a:ahLst/>
                  <a:cxnLst>
                    <a:cxn ang="0">
                      <a:pos x="T0" y="T1"/>
                    </a:cxn>
                    <a:cxn ang="0">
                      <a:pos x="T2" y="T3"/>
                    </a:cxn>
                    <a:cxn ang="0">
                      <a:pos x="T4" y="T5"/>
                    </a:cxn>
                    <a:cxn ang="0">
                      <a:pos x="T6" y="T7"/>
                    </a:cxn>
                    <a:cxn ang="0">
                      <a:pos x="T8" y="T9"/>
                    </a:cxn>
                  </a:cxnLst>
                  <a:rect l="0" t="0" r="r" b="b"/>
                  <a:pathLst>
                    <a:path w="105" h="105">
                      <a:moveTo>
                        <a:pt x="87" y="87"/>
                      </a:moveTo>
                      <a:cubicBezTo>
                        <a:pt x="68" y="105"/>
                        <a:pt x="37" y="105"/>
                        <a:pt x="19" y="87"/>
                      </a:cubicBezTo>
                      <a:cubicBezTo>
                        <a:pt x="0" y="68"/>
                        <a:pt x="0" y="37"/>
                        <a:pt x="19" y="19"/>
                      </a:cubicBezTo>
                      <a:cubicBezTo>
                        <a:pt x="37" y="0"/>
                        <a:pt x="68" y="0"/>
                        <a:pt x="87" y="19"/>
                      </a:cubicBezTo>
                      <a:cubicBezTo>
                        <a:pt x="105" y="37"/>
                        <a:pt x="105" y="68"/>
                        <a:pt x="87" y="87"/>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09" name="Freeform 39">
                  <a:extLst>
                    <a:ext uri="{FF2B5EF4-FFF2-40B4-BE49-F238E27FC236}">
                      <a16:creationId xmlns:a16="http://schemas.microsoft.com/office/drawing/2014/main" id="{36250F83-4657-45F1-83DE-AF6681A3011B}"/>
                    </a:ext>
                  </a:extLst>
                </p:cNvPr>
                <p:cNvSpPr>
                  <a:spLocks/>
                </p:cNvSpPr>
                <p:nvPr/>
              </p:nvSpPr>
              <p:spPr bwMode="auto">
                <a:xfrm>
                  <a:off x="2076450" y="1620838"/>
                  <a:ext cx="98425" cy="98425"/>
                </a:xfrm>
                <a:custGeom>
                  <a:avLst/>
                  <a:gdLst>
                    <a:gd name="T0" fmla="*/ 87 w 106"/>
                    <a:gd name="T1" fmla="*/ 87 h 106"/>
                    <a:gd name="T2" fmla="*/ 19 w 106"/>
                    <a:gd name="T3" fmla="*/ 87 h 106"/>
                    <a:gd name="T4" fmla="*/ 19 w 106"/>
                    <a:gd name="T5" fmla="*/ 19 h 106"/>
                    <a:gd name="T6" fmla="*/ 87 w 106"/>
                    <a:gd name="T7" fmla="*/ 19 h 106"/>
                    <a:gd name="T8" fmla="*/ 87 w 106"/>
                    <a:gd name="T9" fmla="*/ 87 h 106"/>
                  </a:gdLst>
                  <a:ahLst/>
                  <a:cxnLst>
                    <a:cxn ang="0">
                      <a:pos x="T0" y="T1"/>
                    </a:cxn>
                    <a:cxn ang="0">
                      <a:pos x="T2" y="T3"/>
                    </a:cxn>
                    <a:cxn ang="0">
                      <a:pos x="T4" y="T5"/>
                    </a:cxn>
                    <a:cxn ang="0">
                      <a:pos x="T6" y="T7"/>
                    </a:cxn>
                    <a:cxn ang="0">
                      <a:pos x="T8" y="T9"/>
                    </a:cxn>
                  </a:cxnLst>
                  <a:rect l="0" t="0" r="r" b="b"/>
                  <a:pathLst>
                    <a:path w="106" h="106">
                      <a:moveTo>
                        <a:pt x="87" y="87"/>
                      </a:moveTo>
                      <a:cubicBezTo>
                        <a:pt x="68" y="106"/>
                        <a:pt x="38" y="106"/>
                        <a:pt x="19" y="87"/>
                      </a:cubicBezTo>
                      <a:cubicBezTo>
                        <a:pt x="0" y="68"/>
                        <a:pt x="0" y="38"/>
                        <a:pt x="19" y="19"/>
                      </a:cubicBezTo>
                      <a:cubicBezTo>
                        <a:pt x="38" y="0"/>
                        <a:pt x="68" y="0"/>
                        <a:pt x="87" y="19"/>
                      </a:cubicBezTo>
                      <a:cubicBezTo>
                        <a:pt x="106" y="38"/>
                        <a:pt x="106" y="68"/>
                        <a:pt x="87" y="87"/>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10" name="Freeform 40">
                  <a:extLst>
                    <a:ext uri="{FF2B5EF4-FFF2-40B4-BE49-F238E27FC236}">
                      <a16:creationId xmlns:a16="http://schemas.microsoft.com/office/drawing/2014/main" id="{DBE36C0D-7636-40AB-8FEF-393D08127698}"/>
                    </a:ext>
                  </a:extLst>
                </p:cNvPr>
                <p:cNvSpPr>
                  <a:spLocks/>
                </p:cNvSpPr>
                <p:nvPr/>
              </p:nvSpPr>
              <p:spPr bwMode="auto">
                <a:xfrm>
                  <a:off x="1949450" y="1493838"/>
                  <a:ext cx="98425" cy="98425"/>
                </a:xfrm>
                <a:custGeom>
                  <a:avLst/>
                  <a:gdLst>
                    <a:gd name="T0" fmla="*/ 87 w 106"/>
                    <a:gd name="T1" fmla="*/ 87 h 106"/>
                    <a:gd name="T2" fmla="*/ 19 w 106"/>
                    <a:gd name="T3" fmla="*/ 87 h 106"/>
                    <a:gd name="T4" fmla="*/ 19 w 106"/>
                    <a:gd name="T5" fmla="*/ 19 h 106"/>
                    <a:gd name="T6" fmla="*/ 87 w 106"/>
                    <a:gd name="T7" fmla="*/ 19 h 106"/>
                    <a:gd name="T8" fmla="*/ 87 w 106"/>
                    <a:gd name="T9" fmla="*/ 87 h 106"/>
                  </a:gdLst>
                  <a:ahLst/>
                  <a:cxnLst>
                    <a:cxn ang="0">
                      <a:pos x="T0" y="T1"/>
                    </a:cxn>
                    <a:cxn ang="0">
                      <a:pos x="T2" y="T3"/>
                    </a:cxn>
                    <a:cxn ang="0">
                      <a:pos x="T4" y="T5"/>
                    </a:cxn>
                    <a:cxn ang="0">
                      <a:pos x="T6" y="T7"/>
                    </a:cxn>
                    <a:cxn ang="0">
                      <a:pos x="T8" y="T9"/>
                    </a:cxn>
                  </a:cxnLst>
                  <a:rect l="0" t="0" r="r" b="b"/>
                  <a:pathLst>
                    <a:path w="106" h="106">
                      <a:moveTo>
                        <a:pt x="87" y="87"/>
                      </a:moveTo>
                      <a:cubicBezTo>
                        <a:pt x="68" y="106"/>
                        <a:pt x="38" y="106"/>
                        <a:pt x="19" y="87"/>
                      </a:cubicBezTo>
                      <a:cubicBezTo>
                        <a:pt x="0" y="68"/>
                        <a:pt x="0" y="38"/>
                        <a:pt x="19" y="19"/>
                      </a:cubicBezTo>
                      <a:cubicBezTo>
                        <a:pt x="38" y="0"/>
                        <a:pt x="68" y="0"/>
                        <a:pt x="87" y="19"/>
                      </a:cubicBezTo>
                      <a:cubicBezTo>
                        <a:pt x="106" y="38"/>
                        <a:pt x="106" y="68"/>
                        <a:pt x="87" y="87"/>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94" name="Group 293">
                <a:extLst>
                  <a:ext uri="{FF2B5EF4-FFF2-40B4-BE49-F238E27FC236}">
                    <a16:creationId xmlns:a16="http://schemas.microsoft.com/office/drawing/2014/main" id="{F1950B2C-5C65-4BCA-A19B-0DE65AEF798C}"/>
                  </a:ext>
                </a:extLst>
              </p:cNvPr>
              <p:cNvGrpSpPr/>
              <p:nvPr/>
            </p:nvGrpSpPr>
            <p:grpSpPr>
              <a:xfrm>
                <a:off x="1891658" y="1989322"/>
                <a:ext cx="217941" cy="179990"/>
                <a:chOff x="1903413" y="1925638"/>
                <a:chExt cx="319088" cy="263524"/>
              </a:xfrm>
              <a:noFill/>
            </p:grpSpPr>
            <p:sp>
              <p:nvSpPr>
                <p:cNvPr id="299" name="Rectangle 66">
                  <a:extLst>
                    <a:ext uri="{FF2B5EF4-FFF2-40B4-BE49-F238E27FC236}">
                      <a16:creationId xmlns:a16="http://schemas.microsoft.com/office/drawing/2014/main" id="{357CD75B-4F74-4BD0-83CA-67C677A38212}"/>
                    </a:ext>
                  </a:extLst>
                </p:cNvPr>
                <p:cNvSpPr>
                  <a:spLocks noChangeArrowheads="1"/>
                </p:cNvSpPr>
                <p:nvPr/>
              </p:nvSpPr>
              <p:spPr bwMode="auto">
                <a:xfrm>
                  <a:off x="1903413" y="1925638"/>
                  <a:ext cx="319088" cy="22383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00" name="Rectangle 67">
                  <a:extLst>
                    <a:ext uri="{FF2B5EF4-FFF2-40B4-BE49-F238E27FC236}">
                      <a16:creationId xmlns:a16="http://schemas.microsoft.com/office/drawing/2014/main" id="{7CA15A53-DD6D-40D0-A475-8FD7438917E8}"/>
                    </a:ext>
                  </a:extLst>
                </p:cNvPr>
                <p:cNvSpPr>
                  <a:spLocks noChangeArrowheads="1"/>
                </p:cNvSpPr>
                <p:nvPr/>
              </p:nvSpPr>
              <p:spPr bwMode="auto">
                <a:xfrm>
                  <a:off x="1925638" y="1947863"/>
                  <a:ext cx="274638" cy="1793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01" name="Line 68">
                  <a:extLst>
                    <a:ext uri="{FF2B5EF4-FFF2-40B4-BE49-F238E27FC236}">
                      <a16:creationId xmlns:a16="http://schemas.microsoft.com/office/drawing/2014/main" id="{3B45FBE5-4415-4833-9D7D-B8E163C45B9A}"/>
                    </a:ext>
                  </a:extLst>
                </p:cNvPr>
                <p:cNvSpPr>
                  <a:spLocks noChangeShapeType="1"/>
                </p:cNvSpPr>
                <p:nvPr/>
              </p:nvSpPr>
              <p:spPr bwMode="auto">
                <a:xfrm flipV="1">
                  <a:off x="2181225" y="2149475"/>
                  <a:ext cx="0" cy="39687"/>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02" name="Line 69">
                  <a:extLst>
                    <a:ext uri="{FF2B5EF4-FFF2-40B4-BE49-F238E27FC236}">
                      <a16:creationId xmlns:a16="http://schemas.microsoft.com/office/drawing/2014/main" id="{D8881724-9DDB-4AD4-9BB2-850FAC94E17F}"/>
                    </a:ext>
                  </a:extLst>
                </p:cNvPr>
                <p:cNvSpPr>
                  <a:spLocks noChangeShapeType="1"/>
                </p:cNvSpPr>
                <p:nvPr/>
              </p:nvSpPr>
              <p:spPr bwMode="auto">
                <a:xfrm>
                  <a:off x="1943100" y="2149475"/>
                  <a:ext cx="0" cy="39687"/>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03" name="Oval 70">
                  <a:extLst>
                    <a:ext uri="{FF2B5EF4-FFF2-40B4-BE49-F238E27FC236}">
                      <a16:creationId xmlns:a16="http://schemas.microsoft.com/office/drawing/2014/main" id="{702024E6-5EED-4356-AFF2-722AB2E7BEB7}"/>
                    </a:ext>
                  </a:extLst>
                </p:cNvPr>
                <p:cNvSpPr>
                  <a:spLocks noChangeArrowheads="1"/>
                </p:cNvSpPr>
                <p:nvPr/>
              </p:nvSpPr>
              <p:spPr bwMode="auto">
                <a:xfrm>
                  <a:off x="2032000" y="1981200"/>
                  <a:ext cx="112713" cy="112712"/>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04" name="Oval 71">
                  <a:extLst>
                    <a:ext uri="{FF2B5EF4-FFF2-40B4-BE49-F238E27FC236}">
                      <a16:creationId xmlns:a16="http://schemas.microsoft.com/office/drawing/2014/main" id="{239A933C-BEBD-46FC-B9BC-3CF9CEA7BA42}"/>
                    </a:ext>
                  </a:extLst>
                </p:cNvPr>
                <p:cNvSpPr>
                  <a:spLocks noChangeArrowheads="1"/>
                </p:cNvSpPr>
                <p:nvPr/>
              </p:nvSpPr>
              <p:spPr bwMode="auto">
                <a:xfrm>
                  <a:off x="2062163" y="2011363"/>
                  <a:ext cx="52388" cy="52387"/>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305" name="Line 72">
                  <a:extLst>
                    <a:ext uri="{FF2B5EF4-FFF2-40B4-BE49-F238E27FC236}">
                      <a16:creationId xmlns:a16="http://schemas.microsoft.com/office/drawing/2014/main" id="{2CBD4C1B-AFA4-4294-8276-A63EE548FB92}"/>
                    </a:ext>
                  </a:extLst>
                </p:cNvPr>
                <p:cNvSpPr>
                  <a:spLocks noChangeShapeType="1"/>
                </p:cNvSpPr>
                <p:nvPr/>
              </p:nvSpPr>
              <p:spPr bwMode="auto">
                <a:xfrm flipH="1">
                  <a:off x="1981200" y="2036763"/>
                  <a:ext cx="22225"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95" name="Group 294">
                <a:extLst>
                  <a:ext uri="{FF2B5EF4-FFF2-40B4-BE49-F238E27FC236}">
                    <a16:creationId xmlns:a16="http://schemas.microsoft.com/office/drawing/2014/main" id="{D8FB9530-1028-4012-AD0E-820A3848945D}"/>
                  </a:ext>
                </a:extLst>
              </p:cNvPr>
              <p:cNvGrpSpPr/>
              <p:nvPr/>
            </p:nvGrpSpPr>
            <p:grpSpPr>
              <a:xfrm>
                <a:off x="1894911" y="2489632"/>
                <a:ext cx="211435" cy="219025"/>
                <a:chOff x="1908175" y="2308225"/>
                <a:chExt cx="309563" cy="320675"/>
              </a:xfrm>
              <a:noFill/>
            </p:grpSpPr>
            <p:sp>
              <p:nvSpPr>
                <p:cNvPr id="296" name="Freeform 103">
                  <a:extLst>
                    <a:ext uri="{FF2B5EF4-FFF2-40B4-BE49-F238E27FC236}">
                      <a16:creationId xmlns:a16="http://schemas.microsoft.com/office/drawing/2014/main" id="{A69D13A1-4A36-4680-84BA-5283B59A25F5}"/>
                    </a:ext>
                  </a:extLst>
                </p:cNvPr>
                <p:cNvSpPr>
                  <a:spLocks noEditPoints="1"/>
                </p:cNvSpPr>
                <p:nvPr/>
              </p:nvSpPr>
              <p:spPr bwMode="auto">
                <a:xfrm>
                  <a:off x="1998663" y="2405063"/>
                  <a:ext cx="127000" cy="127000"/>
                </a:xfrm>
                <a:custGeom>
                  <a:avLst/>
                  <a:gdLst>
                    <a:gd name="T0" fmla="*/ 68 w 136"/>
                    <a:gd name="T1" fmla="*/ 0 h 136"/>
                    <a:gd name="T2" fmla="*/ 0 w 136"/>
                    <a:gd name="T3" fmla="*/ 68 h 136"/>
                    <a:gd name="T4" fmla="*/ 68 w 136"/>
                    <a:gd name="T5" fmla="*/ 136 h 136"/>
                    <a:gd name="T6" fmla="*/ 136 w 136"/>
                    <a:gd name="T7" fmla="*/ 68 h 136"/>
                    <a:gd name="T8" fmla="*/ 68 w 136"/>
                    <a:gd name="T9" fmla="*/ 0 h 136"/>
                    <a:gd name="T10" fmla="*/ 68 w 136"/>
                    <a:gd name="T11" fmla="*/ 100 h 136"/>
                    <a:gd name="T12" fmla="*/ 36 w 136"/>
                    <a:gd name="T13" fmla="*/ 68 h 136"/>
                    <a:gd name="T14" fmla="*/ 68 w 136"/>
                    <a:gd name="T15" fmla="*/ 36 h 136"/>
                    <a:gd name="T16" fmla="*/ 100 w 136"/>
                    <a:gd name="T17" fmla="*/ 68 h 136"/>
                    <a:gd name="T18" fmla="*/ 68 w 136"/>
                    <a:gd name="T19" fmla="*/ 10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36">
                      <a:moveTo>
                        <a:pt x="68" y="0"/>
                      </a:moveTo>
                      <a:cubicBezTo>
                        <a:pt x="30" y="0"/>
                        <a:pt x="0" y="30"/>
                        <a:pt x="0" y="68"/>
                      </a:cubicBezTo>
                      <a:cubicBezTo>
                        <a:pt x="0" y="106"/>
                        <a:pt x="30" y="136"/>
                        <a:pt x="68" y="136"/>
                      </a:cubicBezTo>
                      <a:cubicBezTo>
                        <a:pt x="106" y="136"/>
                        <a:pt x="136" y="106"/>
                        <a:pt x="136" y="68"/>
                      </a:cubicBezTo>
                      <a:cubicBezTo>
                        <a:pt x="136" y="30"/>
                        <a:pt x="106" y="0"/>
                        <a:pt x="68" y="0"/>
                      </a:cubicBezTo>
                      <a:close/>
                      <a:moveTo>
                        <a:pt x="68" y="100"/>
                      </a:moveTo>
                      <a:cubicBezTo>
                        <a:pt x="50" y="100"/>
                        <a:pt x="36" y="86"/>
                        <a:pt x="36" y="68"/>
                      </a:cubicBezTo>
                      <a:cubicBezTo>
                        <a:pt x="36" y="50"/>
                        <a:pt x="50" y="36"/>
                        <a:pt x="68" y="36"/>
                      </a:cubicBezTo>
                      <a:cubicBezTo>
                        <a:pt x="86" y="36"/>
                        <a:pt x="100" y="50"/>
                        <a:pt x="100" y="68"/>
                      </a:cubicBezTo>
                      <a:cubicBezTo>
                        <a:pt x="100" y="86"/>
                        <a:pt x="86" y="100"/>
                        <a:pt x="68" y="100"/>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97" name="Oval 104">
                  <a:extLst>
                    <a:ext uri="{FF2B5EF4-FFF2-40B4-BE49-F238E27FC236}">
                      <a16:creationId xmlns:a16="http://schemas.microsoft.com/office/drawing/2014/main" id="{6F8FE983-87F2-4B10-9B3C-A2688C6A93D0}"/>
                    </a:ext>
                  </a:extLst>
                </p:cNvPr>
                <p:cNvSpPr>
                  <a:spLocks noChangeArrowheads="1"/>
                </p:cNvSpPr>
                <p:nvPr/>
              </p:nvSpPr>
              <p:spPr bwMode="auto">
                <a:xfrm>
                  <a:off x="2032000" y="2438400"/>
                  <a:ext cx="60325" cy="60325"/>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98" name="Freeform 105">
                  <a:extLst>
                    <a:ext uri="{FF2B5EF4-FFF2-40B4-BE49-F238E27FC236}">
                      <a16:creationId xmlns:a16="http://schemas.microsoft.com/office/drawing/2014/main" id="{89183533-51AD-4ABD-ABC7-0FE3779C6DE2}"/>
                    </a:ext>
                  </a:extLst>
                </p:cNvPr>
                <p:cNvSpPr>
                  <a:spLocks/>
                </p:cNvSpPr>
                <p:nvPr/>
              </p:nvSpPr>
              <p:spPr bwMode="auto">
                <a:xfrm>
                  <a:off x="1908175" y="2308225"/>
                  <a:ext cx="309563" cy="320675"/>
                </a:xfrm>
                <a:custGeom>
                  <a:avLst/>
                  <a:gdLst>
                    <a:gd name="T0" fmla="*/ 279 w 334"/>
                    <a:gd name="T1" fmla="*/ 172 h 344"/>
                    <a:gd name="T2" fmla="*/ 277 w 334"/>
                    <a:gd name="T3" fmla="*/ 150 h 344"/>
                    <a:gd name="T4" fmla="*/ 334 w 334"/>
                    <a:gd name="T5" fmla="*/ 117 h 344"/>
                    <a:gd name="T6" fmla="*/ 298 w 334"/>
                    <a:gd name="T7" fmla="*/ 55 h 344"/>
                    <a:gd name="T8" fmla="*/ 241 w 334"/>
                    <a:gd name="T9" fmla="*/ 88 h 344"/>
                    <a:gd name="T10" fmla="*/ 203 w 334"/>
                    <a:gd name="T11" fmla="*/ 66 h 344"/>
                    <a:gd name="T12" fmla="*/ 203 w 334"/>
                    <a:gd name="T13" fmla="*/ 0 h 344"/>
                    <a:gd name="T14" fmla="*/ 131 w 334"/>
                    <a:gd name="T15" fmla="*/ 0 h 344"/>
                    <a:gd name="T16" fmla="*/ 131 w 334"/>
                    <a:gd name="T17" fmla="*/ 66 h 344"/>
                    <a:gd name="T18" fmla="*/ 93 w 334"/>
                    <a:gd name="T19" fmla="*/ 88 h 344"/>
                    <a:gd name="T20" fmla="*/ 36 w 334"/>
                    <a:gd name="T21" fmla="*/ 55 h 344"/>
                    <a:gd name="T22" fmla="*/ 0 w 334"/>
                    <a:gd name="T23" fmla="*/ 117 h 344"/>
                    <a:gd name="T24" fmla="*/ 57 w 334"/>
                    <a:gd name="T25" fmla="*/ 150 h 344"/>
                    <a:gd name="T26" fmla="*/ 55 w 334"/>
                    <a:gd name="T27" fmla="*/ 172 h 344"/>
                    <a:gd name="T28" fmla="*/ 57 w 334"/>
                    <a:gd name="T29" fmla="*/ 194 h 344"/>
                    <a:gd name="T30" fmla="*/ 0 w 334"/>
                    <a:gd name="T31" fmla="*/ 227 h 344"/>
                    <a:gd name="T32" fmla="*/ 36 w 334"/>
                    <a:gd name="T33" fmla="*/ 289 h 344"/>
                    <a:gd name="T34" fmla="*/ 93 w 334"/>
                    <a:gd name="T35" fmla="*/ 256 h 344"/>
                    <a:gd name="T36" fmla="*/ 131 w 334"/>
                    <a:gd name="T37" fmla="*/ 278 h 344"/>
                    <a:gd name="T38" fmla="*/ 131 w 334"/>
                    <a:gd name="T39" fmla="*/ 344 h 344"/>
                    <a:gd name="T40" fmla="*/ 203 w 334"/>
                    <a:gd name="T41" fmla="*/ 344 h 344"/>
                    <a:gd name="T42" fmla="*/ 203 w 334"/>
                    <a:gd name="T43" fmla="*/ 278 h 344"/>
                    <a:gd name="T44" fmla="*/ 241 w 334"/>
                    <a:gd name="T45" fmla="*/ 256 h 344"/>
                    <a:gd name="T46" fmla="*/ 298 w 334"/>
                    <a:gd name="T47" fmla="*/ 289 h 344"/>
                    <a:gd name="T48" fmla="*/ 334 w 334"/>
                    <a:gd name="T49" fmla="*/ 227 h 344"/>
                    <a:gd name="T50" fmla="*/ 277 w 334"/>
                    <a:gd name="T51" fmla="*/ 194 h 344"/>
                    <a:gd name="T52" fmla="*/ 279 w 334"/>
                    <a:gd name="T53"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4" h="344">
                      <a:moveTo>
                        <a:pt x="279" y="172"/>
                      </a:moveTo>
                      <a:cubicBezTo>
                        <a:pt x="279" y="165"/>
                        <a:pt x="278" y="157"/>
                        <a:pt x="277" y="150"/>
                      </a:cubicBezTo>
                      <a:cubicBezTo>
                        <a:pt x="334" y="117"/>
                        <a:pt x="334" y="117"/>
                        <a:pt x="334" y="117"/>
                      </a:cubicBezTo>
                      <a:cubicBezTo>
                        <a:pt x="298" y="55"/>
                        <a:pt x="298" y="55"/>
                        <a:pt x="298" y="55"/>
                      </a:cubicBezTo>
                      <a:cubicBezTo>
                        <a:pt x="241" y="88"/>
                        <a:pt x="241" y="88"/>
                        <a:pt x="241" y="88"/>
                      </a:cubicBezTo>
                      <a:cubicBezTo>
                        <a:pt x="230" y="78"/>
                        <a:pt x="217" y="71"/>
                        <a:pt x="203" y="66"/>
                      </a:cubicBezTo>
                      <a:cubicBezTo>
                        <a:pt x="203" y="0"/>
                        <a:pt x="203" y="0"/>
                        <a:pt x="203" y="0"/>
                      </a:cubicBezTo>
                      <a:cubicBezTo>
                        <a:pt x="131" y="0"/>
                        <a:pt x="131" y="0"/>
                        <a:pt x="131" y="0"/>
                      </a:cubicBezTo>
                      <a:cubicBezTo>
                        <a:pt x="131" y="66"/>
                        <a:pt x="131" y="66"/>
                        <a:pt x="131" y="66"/>
                      </a:cubicBezTo>
                      <a:cubicBezTo>
                        <a:pt x="117" y="71"/>
                        <a:pt x="104" y="78"/>
                        <a:pt x="93" y="88"/>
                      </a:cubicBezTo>
                      <a:cubicBezTo>
                        <a:pt x="36" y="55"/>
                        <a:pt x="36" y="55"/>
                        <a:pt x="36" y="55"/>
                      </a:cubicBezTo>
                      <a:cubicBezTo>
                        <a:pt x="0" y="117"/>
                        <a:pt x="0" y="117"/>
                        <a:pt x="0" y="117"/>
                      </a:cubicBezTo>
                      <a:cubicBezTo>
                        <a:pt x="57" y="150"/>
                        <a:pt x="57" y="150"/>
                        <a:pt x="57" y="150"/>
                      </a:cubicBezTo>
                      <a:cubicBezTo>
                        <a:pt x="56" y="157"/>
                        <a:pt x="55" y="165"/>
                        <a:pt x="55" y="172"/>
                      </a:cubicBezTo>
                      <a:cubicBezTo>
                        <a:pt x="55" y="179"/>
                        <a:pt x="56" y="187"/>
                        <a:pt x="57" y="194"/>
                      </a:cubicBezTo>
                      <a:cubicBezTo>
                        <a:pt x="0" y="227"/>
                        <a:pt x="0" y="227"/>
                        <a:pt x="0" y="227"/>
                      </a:cubicBezTo>
                      <a:cubicBezTo>
                        <a:pt x="36" y="289"/>
                        <a:pt x="36" y="289"/>
                        <a:pt x="36" y="289"/>
                      </a:cubicBezTo>
                      <a:cubicBezTo>
                        <a:pt x="93" y="256"/>
                        <a:pt x="93" y="256"/>
                        <a:pt x="93" y="256"/>
                      </a:cubicBezTo>
                      <a:cubicBezTo>
                        <a:pt x="104" y="266"/>
                        <a:pt x="117" y="273"/>
                        <a:pt x="131" y="278"/>
                      </a:cubicBezTo>
                      <a:cubicBezTo>
                        <a:pt x="131" y="344"/>
                        <a:pt x="131" y="344"/>
                        <a:pt x="131" y="344"/>
                      </a:cubicBezTo>
                      <a:cubicBezTo>
                        <a:pt x="203" y="344"/>
                        <a:pt x="203" y="344"/>
                        <a:pt x="203" y="344"/>
                      </a:cubicBezTo>
                      <a:cubicBezTo>
                        <a:pt x="203" y="278"/>
                        <a:pt x="203" y="278"/>
                        <a:pt x="203" y="278"/>
                      </a:cubicBezTo>
                      <a:cubicBezTo>
                        <a:pt x="217" y="273"/>
                        <a:pt x="230" y="266"/>
                        <a:pt x="241" y="256"/>
                      </a:cubicBezTo>
                      <a:cubicBezTo>
                        <a:pt x="298" y="289"/>
                        <a:pt x="298" y="289"/>
                        <a:pt x="298" y="289"/>
                      </a:cubicBezTo>
                      <a:cubicBezTo>
                        <a:pt x="334" y="227"/>
                        <a:pt x="334" y="227"/>
                        <a:pt x="334" y="227"/>
                      </a:cubicBezTo>
                      <a:cubicBezTo>
                        <a:pt x="277" y="194"/>
                        <a:pt x="277" y="194"/>
                        <a:pt x="277" y="194"/>
                      </a:cubicBezTo>
                      <a:cubicBezTo>
                        <a:pt x="278" y="187"/>
                        <a:pt x="279" y="179"/>
                        <a:pt x="279" y="172"/>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61" name="Group 260">
                <a:extLst>
                  <a:ext uri="{FF2B5EF4-FFF2-40B4-BE49-F238E27FC236}">
                    <a16:creationId xmlns:a16="http://schemas.microsoft.com/office/drawing/2014/main" id="{CD1163B3-E143-4A36-BC09-63EBF6078198}"/>
                  </a:ext>
                </a:extLst>
              </p:cNvPr>
              <p:cNvGrpSpPr/>
              <p:nvPr/>
            </p:nvGrpSpPr>
            <p:grpSpPr>
              <a:xfrm>
                <a:off x="2411017" y="900119"/>
                <a:ext cx="217941" cy="219025"/>
                <a:chOff x="2333625" y="1014413"/>
                <a:chExt cx="319088" cy="320674"/>
              </a:xfrm>
              <a:noFill/>
            </p:grpSpPr>
            <p:sp>
              <p:nvSpPr>
                <p:cNvPr id="288" name="Freeform 10">
                  <a:extLst>
                    <a:ext uri="{FF2B5EF4-FFF2-40B4-BE49-F238E27FC236}">
                      <a16:creationId xmlns:a16="http://schemas.microsoft.com/office/drawing/2014/main" id="{617A950A-26A6-4101-B9F6-E4483E6D7B06}"/>
                    </a:ext>
                  </a:extLst>
                </p:cNvPr>
                <p:cNvSpPr>
                  <a:spLocks/>
                </p:cNvSpPr>
                <p:nvPr/>
              </p:nvSpPr>
              <p:spPr bwMode="auto">
                <a:xfrm>
                  <a:off x="2333625" y="1016000"/>
                  <a:ext cx="319088" cy="319087"/>
                </a:xfrm>
                <a:custGeom>
                  <a:avLst/>
                  <a:gdLst>
                    <a:gd name="T0" fmla="*/ 201 w 201"/>
                    <a:gd name="T1" fmla="*/ 63 h 201"/>
                    <a:gd name="T2" fmla="*/ 201 w 201"/>
                    <a:gd name="T3" fmla="*/ 201 h 201"/>
                    <a:gd name="T4" fmla="*/ 0 w 201"/>
                    <a:gd name="T5" fmla="*/ 201 h 201"/>
                    <a:gd name="T6" fmla="*/ 0 w 201"/>
                    <a:gd name="T7" fmla="*/ 0 h 201"/>
                    <a:gd name="T8" fmla="*/ 138 w 201"/>
                    <a:gd name="T9" fmla="*/ 0 h 201"/>
                  </a:gdLst>
                  <a:ahLst/>
                  <a:cxnLst>
                    <a:cxn ang="0">
                      <a:pos x="T0" y="T1"/>
                    </a:cxn>
                    <a:cxn ang="0">
                      <a:pos x="T2" y="T3"/>
                    </a:cxn>
                    <a:cxn ang="0">
                      <a:pos x="T4" y="T5"/>
                    </a:cxn>
                    <a:cxn ang="0">
                      <a:pos x="T6" y="T7"/>
                    </a:cxn>
                    <a:cxn ang="0">
                      <a:pos x="T8" y="T9"/>
                    </a:cxn>
                  </a:cxnLst>
                  <a:rect l="0" t="0" r="r" b="b"/>
                  <a:pathLst>
                    <a:path w="201" h="201">
                      <a:moveTo>
                        <a:pt x="201" y="63"/>
                      </a:moveTo>
                      <a:lnTo>
                        <a:pt x="201" y="201"/>
                      </a:lnTo>
                      <a:lnTo>
                        <a:pt x="0" y="201"/>
                      </a:lnTo>
                      <a:lnTo>
                        <a:pt x="0" y="0"/>
                      </a:lnTo>
                      <a:lnTo>
                        <a:pt x="138" y="0"/>
                      </a:ln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89" name="Freeform 11">
                  <a:extLst>
                    <a:ext uri="{FF2B5EF4-FFF2-40B4-BE49-F238E27FC236}">
                      <a16:creationId xmlns:a16="http://schemas.microsoft.com/office/drawing/2014/main" id="{DA92CC27-019F-4D31-B53C-54CF01A08FC3}"/>
                    </a:ext>
                  </a:extLst>
                </p:cNvPr>
                <p:cNvSpPr>
                  <a:spLocks/>
                </p:cNvSpPr>
                <p:nvPr/>
              </p:nvSpPr>
              <p:spPr bwMode="auto">
                <a:xfrm>
                  <a:off x="2576513" y="1014413"/>
                  <a:ext cx="76200" cy="76200"/>
                </a:xfrm>
                <a:custGeom>
                  <a:avLst/>
                  <a:gdLst>
                    <a:gd name="T0" fmla="*/ 48 w 48"/>
                    <a:gd name="T1" fmla="*/ 33 h 48"/>
                    <a:gd name="T2" fmla="*/ 33 w 48"/>
                    <a:gd name="T3" fmla="*/ 48 h 48"/>
                    <a:gd name="T4" fmla="*/ 0 w 48"/>
                    <a:gd name="T5" fmla="*/ 15 h 48"/>
                    <a:gd name="T6" fmla="*/ 15 w 48"/>
                    <a:gd name="T7" fmla="*/ 0 h 48"/>
                    <a:gd name="T8" fmla="*/ 48 w 48"/>
                    <a:gd name="T9" fmla="*/ 33 h 48"/>
                  </a:gdLst>
                  <a:ahLst/>
                  <a:cxnLst>
                    <a:cxn ang="0">
                      <a:pos x="T0" y="T1"/>
                    </a:cxn>
                    <a:cxn ang="0">
                      <a:pos x="T2" y="T3"/>
                    </a:cxn>
                    <a:cxn ang="0">
                      <a:pos x="T4" y="T5"/>
                    </a:cxn>
                    <a:cxn ang="0">
                      <a:pos x="T6" y="T7"/>
                    </a:cxn>
                    <a:cxn ang="0">
                      <a:pos x="T8" y="T9"/>
                    </a:cxn>
                  </a:cxnLst>
                  <a:rect l="0" t="0" r="r" b="b"/>
                  <a:pathLst>
                    <a:path w="48" h="48">
                      <a:moveTo>
                        <a:pt x="48" y="33"/>
                      </a:moveTo>
                      <a:lnTo>
                        <a:pt x="33" y="48"/>
                      </a:lnTo>
                      <a:lnTo>
                        <a:pt x="0" y="15"/>
                      </a:lnTo>
                      <a:lnTo>
                        <a:pt x="15" y="0"/>
                      </a:lnTo>
                      <a:lnTo>
                        <a:pt x="48" y="33"/>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90" name="Freeform 12">
                  <a:extLst>
                    <a:ext uri="{FF2B5EF4-FFF2-40B4-BE49-F238E27FC236}">
                      <a16:creationId xmlns:a16="http://schemas.microsoft.com/office/drawing/2014/main" id="{E70CA5CD-FC48-431C-BD83-8711BE5E1975}"/>
                    </a:ext>
                  </a:extLst>
                </p:cNvPr>
                <p:cNvSpPr>
                  <a:spLocks/>
                </p:cNvSpPr>
                <p:nvPr/>
              </p:nvSpPr>
              <p:spPr bwMode="auto">
                <a:xfrm>
                  <a:off x="2576513" y="1014413"/>
                  <a:ext cx="76200" cy="76200"/>
                </a:xfrm>
                <a:custGeom>
                  <a:avLst/>
                  <a:gdLst>
                    <a:gd name="T0" fmla="*/ 48 w 48"/>
                    <a:gd name="T1" fmla="*/ 33 h 48"/>
                    <a:gd name="T2" fmla="*/ 33 w 48"/>
                    <a:gd name="T3" fmla="*/ 48 h 48"/>
                    <a:gd name="T4" fmla="*/ 0 w 48"/>
                    <a:gd name="T5" fmla="*/ 15 h 48"/>
                    <a:gd name="T6" fmla="*/ 15 w 48"/>
                    <a:gd name="T7" fmla="*/ 0 h 48"/>
                    <a:gd name="T8" fmla="*/ 48 w 48"/>
                    <a:gd name="T9" fmla="*/ 33 h 48"/>
                  </a:gdLst>
                  <a:ahLst/>
                  <a:cxnLst>
                    <a:cxn ang="0">
                      <a:pos x="T0" y="T1"/>
                    </a:cxn>
                    <a:cxn ang="0">
                      <a:pos x="T2" y="T3"/>
                    </a:cxn>
                    <a:cxn ang="0">
                      <a:pos x="T4" y="T5"/>
                    </a:cxn>
                    <a:cxn ang="0">
                      <a:pos x="T6" y="T7"/>
                    </a:cxn>
                    <a:cxn ang="0">
                      <a:pos x="T8" y="T9"/>
                    </a:cxn>
                  </a:cxnLst>
                  <a:rect l="0" t="0" r="r" b="b"/>
                  <a:pathLst>
                    <a:path w="48" h="48">
                      <a:moveTo>
                        <a:pt x="48" y="33"/>
                      </a:moveTo>
                      <a:lnTo>
                        <a:pt x="33" y="48"/>
                      </a:lnTo>
                      <a:lnTo>
                        <a:pt x="0" y="15"/>
                      </a:lnTo>
                      <a:lnTo>
                        <a:pt x="15" y="0"/>
                      </a:lnTo>
                      <a:lnTo>
                        <a:pt x="48" y="33"/>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91" name="Freeform 13">
                  <a:extLst>
                    <a:ext uri="{FF2B5EF4-FFF2-40B4-BE49-F238E27FC236}">
                      <a16:creationId xmlns:a16="http://schemas.microsoft.com/office/drawing/2014/main" id="{734251C9-AA37-44E1-B9EB-65079C4690E6}"/>
                    </a:ext>
                  </a:extLst>
                </p:cNvPr>
                <p:cNvSpPr>
                  <a:spLocks/>
                </p:cNvSpPr>
                <p:nvPr/>
              </p:nvSpPr>
              <p:spPr bwMode="auto">
                <a:xfrm>
                  <a:off x="2432050" y="1038225"/>
                  <a:ext cx="196850" cy="196850"/>
                </a:xfrm>
                <a:custGeom>
                  <a:avLst/>
                  <a:gdLst>
                    <a:gd name="T0" fmla="*/ 124 w 124"/>
                    <a:gd name="T1" fmla="*/ 33 h 124"/>
                    <a:gd name="T2" fmla="*/ 37 w 124"/>
                    <a:gd name="T3" fmla="*/ 121 h 124"/>
                    <a:gd name="T4" fmla="*/ 0 w 124"/>
                    <a:gd name="T5" fmla="*/ 124 h 124"/>
                    <a:gd name="T6" fmla="*/ 4 w 124"/>
                    <a:gd name="T7" fmla="*/ 88 h 124"/>
                    <a:gd name="T8" fmla="*/ 91 w 124"/>
                    <a:gd name="T9" fmla="*/ 0 h 124"/>
                    <a:gd name="T10" fmla="*/ 124 w 124"/>
                    <a:gd name="T11" fmla="*/ 33 h 124"/>
                  </a:gdLst>
                  <a:ahLst/>
                  <a:cxnLst>
                    <a:cxn ang="0">
                      <a:pos x="T0" y="T1"/>
                    </a:cxn>
                    <a:cxn ang="0">
                      <a:pos x="T2" y="T3"/>
                    </a:cxn>
                    <a:cxn ang="0">
                      <a:pos x="T4" y="T5"/>
                    </a:cxn>
                    <a:cxn ang="0">
                      <a:pos x="T6" y="T7"/>
                    </a:cxn>
                    <a:cxn ang="0">
                      <a:pos x="T8" y="T9"/>
                    </a:cxn>
                    <a:cxn ang="0">
                      <a:pos x="T10" y="T11"/>
                    </a:cxn>
                  </a:cxnLst>
                  <a:rect l="0" t="0" r="r" b="b"/>
                  <a:pathLst>
                    <a:path w="124" h="124">
                      <a:moveTo>
                        <a:pt x="124" y="33"/>
                      </a:moveTo>
                      <a:lnTo>
                        <a:pt x="37" y="121"/>
                      </a:lnTo>
                      <a:lnTo>
                        <a:pt x="0" y="124"/>
                      </a:lnTo>
                      <a:lnTo>
                        <a:pt x="4" y="88"/>
                      </a:lnTo>
                      <a:lnTo>
                        <a:pt x="91" y="0"/>
                      </a:lnTo>
                      <a:lnTo>
                        <a:pt x="124" y="33"/>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62" name="Group 261">
                <a:extLst>
                  <a:ext uri="{FF2B5EF4-FFF2-40B4-BE49-F238E27FC236}">
                    <a16:creationId xmlns:a16="http://schemas.microsoft.com/office/drawing/2014/main" id="{97025536-DF27-4377-8910-FB33E79C3C55}"/>
                  </a:ext>
                </a:extLst>
              </p:cNvPr>
              <p:cNvGrpSpPr/>
              <p:nvPr/>
            </p:nvGrpSpPr>
            <p:grpSpPr>
              <a:xfrm>
                <a:off x="2411017" y="1441082"/>
                <a:ext cx="217941" cy="219025"/>
                <a:chOff x="2333625" y="1446213"/>
                <a:chExt cx="319088" cy="320675"/>
              </a:xfrm>
              <a:noFill/>
            </p:grpSpPr>
            <p:sp>
              <p:nvSpPr>
                <p:cNvPr id="280" name="Rectangle 41">
                  <a:extLst>
                    <a:ext uri="{FF2B5EF4-FFF2-40B4-BE49-F238E27FC236}">
                      <a16:creationId xmlns:a16="http://schemas.microsoft.com/office/drawing/2014/main" id="{C4A76C71-EA76-41FB-951C-AF616880E5FF}"/>
                    </a:ext>
                  </a:extLst>
                </p:cNvPr>
                <p:cNvSpPr>
                  <a:spLocks noChangeArrowheads="1"/>
                </p:cNvSpPr>
                <p:nvPr/>
              </p:nvSpPr>
              <p:spPr bwMode="auto">
                <a:xfrm>
                  <a:off x="2333625" y="1446213"/>
                  <a:ext cx="319088" cy="3810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81" name="Rectangle 42">
                  <a:extLst>
                    <a:ext uri="{FF2B5EF4-FFF2-40B4-BE49-F238E27FC236}">
                      <a16:creationId xmlns:a16="http://schemas.microsoft.com/office/drawing/2014/main" id="{8E5F5CB5-D152-4928-884B-1CE5DC0F90F0}"/>
                    </a:ext>
                  </a:extLst>
                </p:cNvPr>
                <p:cNvSpPr>
                  <a:spLocks noChangeArrowheads="1"/>
                </p:cNvSpPr>
                <p:nvPr/>
              </p:nvSpPr>
              <p:spPr bwMode="auto">
                <a:xfrm>
                  <a:off x="2359025" y="1484313"/>
                  <a:ext cx="266700" cy="207962"/>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82" name="Line 43">
                  <a:extLst>
                    <a:ext uri="{FF2B5EF4-FFF2-40B4-BE49-F238E27FC236}">
                      <a16:creationId xmlns:a16="http://schemas.microsoft.com/office/drawing/2014/main" id="{A422F88B-532A-441A-BB62-DA5F5C6935DD}"/>
                    </a:ext>
                  </a:extLst>
                </p:cNvPr>
                <p:cNvSpPr>
                  <a:spLocks noChangeShapeType="1"/>
                </p:cNvSpPr>
                <p:nvPr/>
              </p:nvSpPr>
              <p:spPr bwMode="auto">
                <a:xfrm>
                  <a:off x="2333625" y="1692275"/>
                  <a:ext cx="319088"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83" name="Line 44">
                  <a:extLst>
                    <a:ext uri="{FF2B5EF4-FFF2-40B4-BE49-F238E27FC236}">
                      <a16:creationId xmlns:a16="http://schemas.microsoft.com/office/drawing/2014/main" id="{F2DE21A6-951D-45EF-9DB3-AAD9F510BEC7}"/>
                    </a:ext>
                  </a:extLst>
                </p:cNvPr>
                <p:cNvSpPr>
                  <a:spLocks noChangeShapeType="1"/>
                </p:cNvSpPr>
                <p:nvPr/>
              </p:nvSpPr>
              <p:spPr bwMode="auto">
                <a:xfrm flipV="1">
                  <a:off x="2492375" y="1692275"/>
                  <a:ext cx="0" cy="36512"/>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84" name="Oval 45">
                  <a:extLst>
                    <a:ext uri="{FF2B5EF4-FFF2-40B4-BE49-F238E27FC236}">
                      <a16:creationId xmlns:a16="http://schemas.microsoft.com/office/drawing/2014/main" id="{C7EFC5CC-5910-4ECC-A946-9F6E0694DCA1}"/>
                    </a:ext>
                  </a:extLst>
                </p:cNvPr>
                <p:cNvSpPr>
                  <a:spLocks noChangeArrowheads="1"/>
                </p:cNvSpPr>
                <p:nvPr/>
              </p:nvSpPr>
              <p:spPr bwMode="auto">
                <a:xfrm>
                  <a:off x="2473325" y="1728788"/>
                  <a:ext cx="38100" cy="38100"/>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85" name="Freeform 46">
                  <a:extLst>
                    <a:ext uri="{FF2B5EF4-FFF2-40B4-BE49-F238E27FC236}">
                      <a16:creationId xmlns:a16="http://schemas.microsoft.com/office/drawing/2014/main" id="{1E08E00D-CB2D-4E3B-8C6E-503CA892B2B9}"/>
                    </a:ext>
                  </a:extLst>
                </p:cNvPr>
                <p:cNvSpPr>
                  <a:spLocks/>
                </p:cNvSpPr>
                <p:nvPr/>
              </p:nvSpPr>
              <p:spPr bwMode="auto">
                <a:xfrm>
                  <a:off x="2425700" y="1543050"/>
                  <a:ext cx="111125" cy="111125"/>
                </a:xfrm>
                <a:custGeom>
                  <a:avLst/>
                  <a:gdLst>
                    <a:gd name="T0" fmla="*/ 120 w 120"/>
                    <a:gd name="T1" fmla="*/ 60 h 120"/>
                    <a:gd name="T2" fmla="*/ 60 w 120"/>
                    <a:gd name="T3" fmla="*/ 120 h 120"/>
                    <a:gd name="T4" fmla="*/ 0 w 120"/>
                    <a:gd name="T5" fmla="*/ 60 h 120"/>
                    <a:gd name="T6" fmla="*/ 60 w 120"/>
                    <a:gd name="T7" fmla="*/ 0 h 120"/>
                    <a:gd name="T8" fmla="*/ 60 w 120"/>
                    <a:gd name="T9" fmla="*/ 60 h 120"/>
                    <a:gd name="T10" fmla="*/ 120 w 120"/>
                    <a:gd name="T11" fmla="*/ 60 h 120"/>
                  </a:gdLst>
                  <a:ahLst/>
                  <a:cxnLst>
                    <a:cxn ang="0">
                      <a:pos x="T0" y="T1"/>
                    </a:cxn>
                    <a:cxn ang="0">
                      <a:pos x="T2" y="T3"/>
                    </a:cxn>
                    <a:cxn ang="0">
                      <a:pos x="T4" y="T5"/>
                    </a:cxn>
                    <a:cxn ang="0">
                      <a:pos x="T6" y="T7"/>
                    </a:cxn>
                    <a:cxn ang="0">
                      <a:pos x="T8" y="T9"/>
                    </a:cxn>
                    <a:cxn ang="0">
                      <a:pos x="T10" y="T11"/>
                    </a:cxn>
                  </a:cxnLst>
                  <a:rect l="0" t="0" r="r" b="b"/>
                  <a:pathLst>
                    <a:path w="120" h="120">
                      <a:moveTo>
                        <a:pt x="120" y="60"/>
                      </a:moveTo>
                      <a:cubicBezTo>
                        <a:pt x="120" y="93"/>
                        <a:pt x="93" y="120"/>
                        <a:pt x="60" y="120"/>
                      </a:cubicBezTo>
                      <a:cubicBezTo>
                        <a:pt x="27" y="120"/>
                        <a:pt x="0" y="93"/>
                        <a:pt x="0" y="60"/>
                      </a:cubicBezTo>
                      <a:cubicBezTo>
                        <a:pt x="0" y="27"/>
                        <a:pt x="27" y="0"/>
                        <a:pt x="60" y="0"/>
                      </a:cubicBezTo>
                      <a:cubicBezTo>
                        <a:pt x="60" y="60"/>
                        <a:pt x="60" y="60"/>
                        <a:pt x="60" y="60"/>
                      </a:cubicBezTo>
                      <a:lnTo>
                        <a:pt x="120" y="60"/>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86" name="Freeform 47">
                  <a:extLst>
                    <a:ext uri="{FF2B5EF4-FFF2-40B4-BE49-F238E27FC236}">
                      <a16:creationId xmlns:a16="http://schemas.microsoft.com/office/drawing/2014/main" id="{1C7FF224-C6A5-4608-A40A-A9F9E7A7FCC1}"/>
                    </a:ext>
                  </a:extLst>
                </p:cNvPr>
                <p:cNvSpPr>
                  <a:spLocks/>
                </p:cNvSpPr>
                <p:nvPr/>
              </p:nvSpPr>
              <p:spPr bwMode="auto">
                <a:xfrm>
                  <a:off x="2503488" y="1520825"/>
                  <a:ext cx="55563" cy="55562"/>
                </a:xfrm>
                <a:custGeom>
                  <a:avLst/>
                  <a:gdLst>
                    <a:gd name="T0" fmla="*/ 60 w 60"/>
                    <a:gd name="T1" fmla="*/ 60 h 60"/>
                    <a:gd name="T2" fmla="*/ 0 w 60"/>
                    <a:gd name="T3" fmla="*/ 60 h 60"/>
                    <a:gd name="T4" fmla="*/ 0 w 60"/>
                    <a:gd name="T5" fmla="*/ 0 h 60"/>
                    <a:gd name="T6" fmla="*/ 60 w 60"/>
                    <a:gd name="T7" fmla="*/ 60 h 60"/>
                  </a:gdLst>
                  <a:ahLst/>
                  <a:cxnLst>
                    <a:cxn ang="0">
                      <a:pos x="T0" y="T1"/>
                    </a:cxn>
                    <a:cxn ang="0">
                      <a:pos x="T2" y="T3"/>
                    </a:cxn>
                    <a:cxn ang="0">
                      <a:pos x="T4" y="T5"/>
                    </a:cxn>
                    <a:cxn ang="0">
                      <a:pos x="T6" y="T7"/>
                    </a:cxn>
                  </a:cxnLst>
                  <a:rect l="0" t="0" r="r" b="b"/>
                  <a:pathLst>
                    <a:path w="60" h="60">
                      <a:moveTo>
                        <a:pt x="60" y="60"/>
                      </a:moveTo>
                      <a:cubicBezTo>
                        <a:pt x="0" y="60"/>
                        <a:pt x="0" y="60"/>
                        <a:pt x="0" y="60"/>
                      </a:cubicBezTo>
                      <a:cubicBezTo>
                        <a:pt x="0" y="0"/>
                        <a:pt x="0" y="0"/>
                        <a:pt x="0" y="0"/>
                      </a:cubicBezTo>
                      <a:cubicBezTo>
                        <a:pt x="33" y="0"/>
                        <a:pt x="60" y="27"/>
                        <a:pt x="60" y="60"/>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63" name="Group 262">
                <a:extLst>
                  <a:ext uri="{FF2B5EF4-FFF2-40B4-BE49-F238E27FC236}">
                    <a16:creationId xmlns:a16="http://schemas.microsoft.com/office/drawing/2014/main" id="{D69746FD-652F-471C-8876-9BED56E85F50}"/>
                  </a:ext>
                </a:extLst>
              </p:cNvPr>
              <p:cNvGrpSpPr/>
              <p:nvPr/>
            </p:nvGrpSpPr>
            <p:grpSpPr>
              <a:xfrm>
                <a:off x="2411017" y="1966529"/>
                <a:ext cx="217941" cy="217941"/>
                <a:chOff x="2333625" y="1878013"/>
                <a:chExt cx="319088" cy="319087"/>
              </a:xfrm>
              <a:noFill/>
            </p:grpSpPr>
            <p:sp>
              <p:nvSpPr>
                <p:cNvPr id="271" name="Freeform 75">
                  <a:extLst>
                    <a:ext uri="{FF2B5EF4-FFF2-40B4-BE49-F238E27FC236}">
                      <a16:creationId xmlns:a16="http://schemas.microsoft.com/office/drawing/2014/main" id="{AF761784-20D1-47F8-B5DA-0812FFA4E495}"/>
                    </a:ext>
                  </a:extLst>
                </p:cNvPr>
                <p:cNvSpPr>
                  <a:spLocks/>
                </p:cNvSpPr>
                <p:nvPr/>
              </p:nvSpPr>
              <p:spPr bwMode="auto">
                <a:xfrm>
                  <a:off x="2333625" y="1878013"/>
                  <a:ext cx="319088" cy="130175"/>
                </a:xfrm>
                <a:custGeom>
                  <a:avLst/>
                  <a:gdLst>
                    <a:gd name="T0" fmla="*/ 201 w 201"/>
                    <a:gd name="T1" fmla="*/ 82 h 82"/>
                    <a:gd name="T2" fmla="*/ 0 w 201"/>
                    <a:gd name="T3" fmla="*/ 82 h 82"/>
                    <a:gd name="T4" fmla="*/ 100 w 201"/>
                    <a:gd name="T5" fmla="*/ 0 h 82"/>
                    <a:gd name="T6" fmla="*/ 201 w 201"/>
                    <a:gd name="T7" fmla="*/ 82 h 82"/>
                  </a:gdLst>
                  <a:ahLst/>
                  <a:cxnLst>
                    <a:cxn ang="0">
                      <a:pos x="T0" y="T1"/>
                    </a:cxn>
                    <a:cxn ang="0">
                      <a:pos x="T2" y="T3"/>
                    </a:cxn>
                    <a:cxn ang="0">
                      <a:pos x="T4" y="T5"/>
                    </a:cxn>
                    <a:cxn ang="0">
                      <a:pos x="T6" y="T7"/>
                    </a:cxn>
                  </a:cxnLst>
                  <a:rect l="0" t="0" r="r" b="b"/>
                  <a:pathLst>
                    <a:path w="201" h="82">
                      <a:moveTo>
                        <a:pt x="201" y="82"/>
                      </a:moveTo>
                      <a:lnTo>
                        <a:pt x="0" y="82"/>
                      </a:lnTo>
                      <a:lnTo>
                        <a:pt x="100" y="0"/>
                      </a:lnTo>
                      <a:lnTo>
                        <a:pt x="201" y="82"/>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72" name="Line 76">
                  <a:extLst>
                    <a:ext uri="{FF2B5EF4-FFF2-40B4-BE49-F238E27FC236}">
                      <a16:creationId xmlns:a16="http://schemas.microsoft.com/office/drawing/2014/main" id="{889FBDC8-1A6C-4C09-91F8-C1EAA8ECBF13}"/>
                    </a:ext>
                  </a:extLst>
                </p:cNvPr>
                <p:cNvSpPr>
                  <a:spLocks noChangeShapeType="1"/>
                </p:cNvSpPr>
                <p:nvPr/>
              </p:nvSpPr>
              <p:spPr bwMode="auto">
                <a:xfrm>
                  <a:off x="2508250" y="2033588"/>
                  <a:ext cx="0" cy="10477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73" name="Line 77">
                  <a:extLst>
                    <a:ext uri="{FF2B5EF4-FFF2-40B4-BE49-F238E27FC236}">
                      <a16:creationId xmlns:a16="http://schemas.microsoft.com/office/drawing/2014/main" id="{9E1078CB-A78E-4324-A086-137C18F3F834}"/>
                    </a:ext>
                  </a:extLst>
                </p:cNvPr>
                <p:cNvSpPr>
                  <a:spLocks noChangeShapeType="1"/>
                </p:cNvSpPr>
                <p:nvPr/>
              </p:nvSpPr>
              <p:spPr bwMode="auto">
                <a:xfrm>
                  <a:off x="2478088" y="2033588"/>
                  <a:ext cx="0" cy="10477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74" name="Line 78">
                  <a:extLst>
                    <a:ext uri="{FF2B5EF4-FFF2-40B4-BE49-F238E27FC236}">
                      <a16:creationId xmlns:a16="http://schemas.microsoft.com/office/drawing/2014/main" id="{70AEC21D-B37D-40BB-82F5-FA0806EC4765}"/>
                    </a:ext>
                  </a:extLst>
                </p:cNvPr>
                <p:cNvSpPr>
                  <a:spLocks noChangeShapeType="1"/>
                </p:cNvSpPr>
                <p:nvPr/>
              </p:nvSpPr>
              <p:spPr bwMode="auto">
                <a:xfrm>
                  <a:off x="2614613" y="2033588"/>
                  <a:ext cx="0" cy="10477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75" name="Line 79">
                  <a:extLst>
                    <a:ext uri="{FF2B5EF4-FFF2-40B4-BE49-F238E27FC236}">
                      <a16:creationId xmlns:a16="http://schemas.microsoft.com/office/drawing/2014/main" id="{F5183A1D-DC9C-4172-9B5C-483467354222}"/>
                    </a:ext>
                  </a:extLst>
                </p:cNvPr>
                <p:cNvSpPr>
                  <a:spLocks noChangeShapeType="1"/>
                </p:cNvSpPr>
                <p:nvPr/>
              </p:nvSpPr>
              <p:spPr bwMode="auto">
                <a:xfrm>
                  <a:off x="2586038" y="2033588"/>
                  <a:ext cx="0" cy="10477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76" name="Line 80">
                  <a:extLst>
                    <a:ext uri="{FF2B5EF4-FFF2-40B4-BE49-F238E27FC236}">
                      <a16:creationId xmlns:a16="http://schemas.microsoft.com/office/drawing/2014/main" id="{A799BB41-6954-4544-9C2B-AD845E7406C7}"/>
                    </a:ext>
                  </a:extLst>
                </p:cNvPr>
                <p:cNvSpPr>
                  <a:spLocks noChangeShapeType="1"/>
                </p:cNvSpPr>
                <p:nvPr/>
              </p:nvSpPr>
              <p:spPr bwMode="auto">
                <a:xfrm>
                  <a:off x="2400300" y="2033588"/>
                  <a:ext cx="0" cy="10477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77" name="Line 81">
                  <a:extLst>
                    <a:ext uri="{FF2B5EF4-FFF2-40B4-BE49-F238E27FC236}">
                      <a16:creationId xmlns:a16="http://schemas.microsoft.com/office/drawing/2014/main" id="{0107EF11-390F-4ABD-A81D-D6D4F188EF3C}"/>
                    </a:ext>
                  </a:extLst>
                </p:cNvPr>
                <p:cNvSpPr>
                  <a:spLocks noChangeShapeType="1"/>
                </p:cNvSpPr>
                <p:nvPr/>
              </p:nvSpPr>
              <p:spPr bwMode="auto">
                <a:xfrm>
                  <a:off x="2370138" y="2033588"/>
                  <a:ext cx="0" cy="10477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78" name="Line 82">
                  <a:extLst>
                    <a:ext uri="{FF2B5EF4-FFF2-40B4-BE49-F238E27FC236}">
                      <a16:creationId xmlns:a16="http://schemas.microsoft.com/office/drawing/2014/main" id="{8D1C2053-24B3-45A9-8AA5-01573DC2932A}"/>
                    </a:ext>
                  </a:extLst>
                </p:cNvPr>
                <p:cNvSpPr>
                  <a:spLocks noChangeShapeType="1"/>
                </p:cNvSpPr>
                <p:nvPr/>
              </p:nvSpPr>
              <p:spPr bwMode="auto">
                <a:xfrm>
                  <a:off x="2351088" y="2166938"/>
                  <a:ext cx="282575"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79" name="Line 83">
                  <a:extLst>
                    <a:ext uri="{FF2B5EF4-FFF2-40B4-BE49-F238E27FC236}">
                      <a16:creationId xmlns:a16="http://schemas.microsoft.com/office/drawing/2014/main" id="{17D80095-96F1-4F68-A032-013A4361E06A}"/>
                    </a:ext>
                  </a:extLst>
                </p:cNvPr>
                <p:cNvSpPr>
                  <a:spLocks noChangeShapeType="1"/>
                </p:cNvSpPr>
                <p:nvPr/>
              </p:nvSpPr>
              <p:spPr bwMode="auto">
                <a:xfrm>
                  <a:off x="2351088" y="2197100"/>
                  <a:ext cx="282575"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64" name="Group 263">
                <a:extLst>
                  <a:ext uri="{FF2B5EF4-FFF2-40B4-BE49-F238E27FC236}">
                    <a16:creationId xmlns:a16="http://schemas.microsoft.com/office/drawing/2014/main" id="{8457BA9C-7961-4764-83EF-F3A2DB60C0CE}"/>
                  </a:ext>
                </a:extLst>
              </p:cNvPr>
              <p:cNvGrpSpPr/>
              <p:nvPr/>
            </p:nvGrpSpPr>
            <p:grpSpPr>
              <a:xfrm>
                <a:off x="2413185" y="2516811"/>
                <a:ext cx="213605" cy="183244"/>
                <a:chOff x="2339975" y="2349500"/>
                <a:chExt cx="312738" cy="268287"/>
              </a:xfrm>
              <a:noFill/>
            </p:grpSpPr>
            <p:sp>
              <p:nvSpPr>
                <p:cNvPr id="265" name="Freeform 106">
                  <a:extLst>
                    <a:ext uri="{FF2B5EF4-FFF2-40B4-BE49-F238E27FC236}">
                      <a16:creationId xmlns:a16="http://schemas.microsoft.com/office/drawing/2014/main" id="{45FB3728-775A-4601-8C96-C9DA1F2C25E5}"/>
                    </a:ext>
                  </a:extLst>
                </p:cNvPr>
                <p:cNvSpPr>
                  <a:spLocks/>
                </p:cNvSpPr>
                <p:nvPr/>
              </p:nvSpPr>
              <p:spPr bwMode="auto">
                <a:xfrm>
                  <a:off x="2403475" y="2374900"/>
                  <a:ext cx="249238" cy="174625"/>
                </a:xfrm>
                <a:custGeom>
                  <a:avLst/>
                  <a:gdLst>
                    <a:gd name="T0" fmla="*/ 157 w 157"/>
                    <a:gd name="T1" fmla="*/ 110 h 110"/>
                    <a:gd name="T2" fmla="*/ 0 w 157"/>
                    <a:gd name="T3" fmla="*/ 110 h 110"/>
                    <a:gd name="T4" fmla="*/ 0 w 157"/>
                    <a:gd name="T5" fmla="*/ 0 h 110"/>
                    <a:gd name="T6" fmla="*/ 157 w 157"/>
                    <a:gd name="T7" fmla="*/ 14 h 110"/>
                    <a:gd name="T8" fmla="*/ 157 w 157"/>
                    <a:gd name="T9" fmla="*/ 110 h 110"/>
                  </a:gdLst>
                  <a:ahLst/>
                  <a:cxnLst>
                    <a:cxn ang="0">
                      <a:pos x="T0" y="T1"/>
                    </a:cxn>
                    <a:cxn ang="0">
                      <a:pos x="T2" y="T3"/>
                    </a:cxn>
                    <a:cxn ang="0">
                      <a:pos x="T4" y="T5"/>
                    </a:cxn>
                    <a:cxn ang="0">
                      <a:pos x="T6" y="T7"/>
                    </a:cxn>
                    <a:cxn ang="0">
                      <a:pos x="T8" y="T9"/>
                    </a:cxn>
                  </a:cxnLst>
                  <a:rect l="0" t="0" r="r" b="b"/>
                  <a:pathLst>
                    <a:path w="157" h="110">
                      <a:moveTo>
                        <a:pt x="157" y="110"/>
                      </a:moveTo>
                      <a:lnTo>
                        <a:pt x="0" y="110"/>
                      </a:lnTo>
                      <a:lnTo>
                        <a:pt x="0" y="0"/>
                      </a:lnTo>
                      <a:lnTo>
                        <a:pt x="157" y="14"/>
                      </a:lnTo>
                      <a:lnTo>
                        <a:pt x="157" y="110"/>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66" name="Oval 107">
                  <a:extLst>
                    <a:ext uri="{FF2B5EF4-FFF2-40B4-BE49-F238E27FC236}">
                      <a16:creationId xmlns:a16="http://schemas.microsoft.com/office/drawing/2014/main" id="{68AE2E74-5550-4385-8846-DE1E68567021}"/>
                    </a:ext>
                  </a:extLst>
                </p:cNvPr>
                <p:cNvSpPr>
                  <a:spLocks noChangeArrowheads="1"/>
                </p:cNvSpPr>
                <p:nvPr/>
              </p:nvSpPr>
              <p:spPr bwMode="auto">
                <a:xfrm>
                  <a:off x="2400300" y="2571750"/>
                  <a:ext cx="44450" cy="46037"/>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67" name="Oval 108">
                  <a:extLst>
                    <a:ext uri="{FF2B5EF4-FFF2-40B4-BE49-F238E27FC236}">
                      <a16:creationId xmlns:a16="http://schemas.microsoft.com/office/drawing/2014/main" id="{9270B40B-5997-4797-AF62-FDAD61508E45}"/>
                    </a:ext>
                  </a:extLst>
                </p:cNvPr>
                <p:cNvSpPr>
                  <a:spLocks noChangeArrowheads="1"/>
                </p:cNvSpPr>
                <p:nvPr/>
              </p:nvSpPr>
              <p:spPr bwMode="auto">
                <a:xfrm>
                  <a:off x="2608263" y="2571750"/>
                  <a:ext cx="44450" cy="46037"/>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68" name="Freeform 109">
                  <a:extLst>
                    <a:ext uri="{FF2B5EF4-FFF2-40B4-BE49-F238E27FC236}">
                      <a16:creationId xmlns:a16="http://schemas.microsoft.com/office/drawing/2014/main" id="{2B011867-F5C2-4DAE-8649-2553D41733C9}"/>
                    </a:ext>
                  </a:extLst>
                </p:cNvPr>
                <p:cNvSpPr>
                  <a:spLocks/>
                </p:cNvSpPr>
                <p:nvPr/>
              </p:nvSpPr>
              <p:spPr bwMode="auto">
                <a:xfrm>
                  <a:off x="2339975" y="2349500"/>
                  <a:ext cx="63500" cy="160337"/>
                </a:xfrm>
                <a:custGeom>
                  <a:avLst/>
                  <a:gdLst>
                    <a:gd name="T0" fmla="*/ 40 w 40"/>
                    <a:gd name="T1" fmla="*/ 101 h 101"/>
                    <a:gd name="T2" fmla="*/ 40 w 40"/>
                    <a:gd name="T3" fmla="*/ 0 h 101"/>
                    <a:gd name="T4" fmla="*/ 0 w 40"/>
                    <a:gd name="T5" fmla="*/ 0 h 101"/>
                  </a:gdLst>
                  <a:ahLst/>
                  <a:cxnLst>
                    <a:cxn ang="0">
                      <a:pos x="T0" y="T1"/>
                    </a:cxn>
                    <a:cxn ang="0">
                      <a:pos x="T2" y="T3"/>
                    </a:cxn>
                    <a:cxn ang="0">
                      <a:pos x="T4" y="T5"/>
                    </a:cxn>
                  </a:cxnLst>
                  <a:rect l="0" t="0" r="r" b="b"/>
                  <a:pathLst>
                    <a:path w="40" h="101">
                      <a:moveTo>
                        <a:pt x="40" y="101"/>
                      </a:moveTo>
                      <a:lnTo>
                        <a:pt x="40" y="0"/>
                      </a:lnTo>
                      <a:lnTo>
                        <a:pt x="0" y="0"/>
                      </a:ln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69" name="Rectangle 110">
                  <a:extLst>
                    <a:ext uri="{FF2B5EF4-FFF2-40B4-BE49-F238E27FC236}">
                      <a16:creationId xmlns:a16="http://schemas.microsoft.com/office/drawing/2014/main" id="{BF1D5C35-31C3-45B4-8A03-B54D6B043A9E}"/>
                    </a:ext>
                  </a:extLst>
                </p:cNvPr>
                <p:cNvSpPr>
                  <a:spLocks noChangeArrowheads="1"/>
                </p:cNvSpPr>
                <p:nvPr/>
              </p:nvSpPr>
              <p:spPr bwMode="auto">
                <a:xfrm>
                  <a:off x="2403475" y="2465388"/>
                  <a:ext cx="85725" cy="8413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70" name="Rectangle 111">
                  <a:extLst>
                    <a:ext uri="{FF2B5EF4-FFF2-40B4-BE49-F238E27FC236}">
                      <a16:creationId xmlns:a16="http://schemas.microsoft.com/office/drawing/2014/main" id="{D66FBB05-55F0-4681-BB76-1D56A88E0A25}"/>
                    </a:ext>
                  </a:extLst>
                </p:cNvPr>
                <p:cNvSpPr>
                  <a:spLocks noChangeArrowheads="1"/>
                </p:cNvSpPr>
                <p:nvPr/>
              </p:nvSpPr>
              <p:spPr bwMode="auto">
                <a:xfrm>
                  <a:off x="2489200" y="2493963"/>
                  <a:ext cx="85725" cy="55562"/>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28" name="Group 227">
                <a:extLst>
                  <a:ext uri="{FF2B5EF4-FFF2-40B4-BE49-F238E27FC236}">
                    <a16:creationId xmlns:a16="http://schemas.microsoft.com/office/drawing/2014/main" id="{7E96555B-7A2E-40BD-A128-5B5B5237015A}"/>
                  </a:ext>
                </a:extLst>
              </p:cNvPr>
              <p:cNvGrpSpPr/>
              <p:nvPr/>
            </p:nvGrpSpPr>
            <p:grpSpPr>
              <a:xfrm>
                <a:off x="2928207" y="894132"/>
                <a:ext cx="222278" cy="223362"/>
                <a:chOff x="2757488" y="1014413"/>
                <a:chExt cx="325438" cy="327024"/>
              </a:xfrm>
              <a:noFill/>
            </p:grpSpPr>
            <p:sp>
              <p:nvSpPr>
                <p:cNvPr id="258" name="Freeform 14">
                  <a:extLst>
                    <a:ext uri="{FF2B5EF4-FFF2-40B4-BE49-F238E27FC236}">
                      <a16:creationId xmlns:a16="http://schemas.microsoft.com/office/drawing/2014/main" id="{A01C7660-D18E-4F41-88A0-C3F1F52DF062}"/>
                    </a:ext>
                  </a:extLst>
                </p:cNvPr>
                <p:cNvSpPr>
                  <a:spLocks/>
                </p:cNvSpPr>
                <p:nvPr/>
              </p:nvSpPr>
              <p:spPr bwMode="auto">
                <a:xfrm>
                  <a:off x="2757488" y="1044575"/>
                  <a:ext cx="296863" cy="296862"/>
                </a:xfrm>
                <a:custGeom>
                  <a:avLst/>
                  <a:gdLst>
                    <a:gd name="T0" fmla="*/ 320 w 320"/>
                    <a:gd name="T1" fmla="*/ 157 h 320"/>
                    <a:gd name="T2" fmla="*/ 152 w 320"/>
                    <a:gd name="T3" fmla="*/ 313 h 320"/>
                    <a:gd name="T4" fmla="*/ 7 w 320"/>
                    <a:gd name="T5" fmla="*/ 168 h 320"/>
                    <a:gd name="T6" fmla="*/ 163 w 320"/>
                    <a:gd name="T7" fmla="*/ 0 h 320"/>
                    <a:gd name="T8" fmla="*/ 163 w 320"/>
                    <a:gd name="T9" fmla="*/ 157 h 320"/>
                    <a:gd name="T10" fmla="*/ 320 w 320"/>
                    <a:gd name="T11" fmla="*/ 157 h 320"/>
                  </a:gdLst>
                  <a:ahLst/>
                  <a:cxnLst>
                    <a:cxn ang="0">
                      <a:pos x="T0" y="T1"/>
                    </a:cxn>
                    <a:cxn ang="0">
                      <a:pos x="T2" y="T3"/>
                    </a:cxn>
                    <a:cxn ang="0">
                      <a:pos x="T4" y="T5"/>
                    </a:cxn>
                    <a:cxn ang="0">
                      <a:pos x="T6" y="T7"/>
                    </a:cxn>
                    <a:cxn ang="0">
                      <a:pos x="T8" y="T9"/>
                    </a:cxn>
                    <a:cxn ang="0">
                      <a:pos x="T10" y="T11"/>
                    </a:cxn>
                  </a:cxnLst>
                  <a:rect l="0" t="0" r="r" b="b"/>
                  <a:pathLst>
                    <a:path w="320" h="320">
                      <a:moveTo>
                        <a:pt x="320" y="157"/>
                      </a:moveTo>
                      <a:cubicBezTo>
                        <a:pt x="320" y="247"/>
                        <a:pt x="243" y="320"/>
                        <a:pt x="152" y="313"/>
                      </a:cubicBezTo>
                      <a:cubicBezTo>
                        <a:pt x="75" y="308"/>
                        <a:pt x="12" y="245"/>
                        <a:pt x="7" y="168"/>
                      </a:cubicBezTo>
                      <a:cubicBezTo>
                        <a:pt x="0" y="77"/>
                        <a:pt x="73" y="0"/>
                        <a:pt x="163" y="0"/>
                      </a:cubicBezTo>
                      <a:cubicBezTo>
                        <a:pt x="163" y="157"/>
                        <a:pt x="163" y="157"/>
                        <a:pt x="163" y="157"/>
                      </a:cubicBezTo>
                      <a:lnTo>
                        <a:pt x="320" y="157"/>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59" name="Freeform 15">
                  <a:extLst>
                    <a:ext uri="{FF2B5EF4-FFF2-40B4-BE49-F238E27FC236}">
                      <a16:creationId xmlns:a16="http://schemas.microsoft.com/office/drawing/2014/main" id="{B762DBD1-6F10-4626-B9D1-C87D50911F54}"/>
                    </a:ext>
                  </a:extLst>
                </p:cNvPr>
                <p:cNvSpPr>
                  <a:spLocks/>
                </p:cNvSpPr>
                <p:nvPr/>
              </p:nvSpPr>
              <p:spPr bwMode="auto">
                <a:xfrm>
                  <a:off x="2938463" y="1014413"/>
                  <a:ext cx="144463" cy="146050"/>
                </a:xfrm>
                <a:custGeom>
                  <a:avLst/>
                  <a:gdLst>
                    <a:gd name="T0" fmla="*/ 157 w 157"/>
                    <a:gd name="T1" fmla="*/ 157 h 157"/>
                    <a:gd name="T2" fmla="*/ 0 w 157"/>
                    <a:gd name="T3" fmla="*/ 157 h 157"/>
                    <a:gd name="T4" fmla="*/ 0 w 157"/>
                    <a:gd name="T5" fmla="*/ 0 h 157"/>
                    <a:gd name="T6" fmla="*/ 157 w 157"/>
                    <a:gd name="T7" fmla="*/ 157 h 157"/>
                  </a:gdLst>
                  <a:ahLst/>
                  <a:cxnLst>
                    <a:cxn ang="0">
                      <a:pos x="T0" y="T1"/>
                    </a:cxn>
                    <a:cxn ang="0">
                      <a:pos x="T2" y="T3"/>
                    </a:cxn>
                    <a:cxn ang="0">
                      <a:pos x="T4" y="T5"/>
                    </a:cxn>
                    <a:cxn ang="0">
                      <a:pos x="T6" y="T7"/>
                    </a:cxn>
                  </a:cxnLst>
                  <a:rect l="0" t="0" r="r" b="b"/>
                  <a:pathLst>
                    <a:path w="157" h="157">
                      <a:moveTo>
                        <a:pt x="157" y="157"/>
                      </a:moveTo>
                      <a:cubicBezTo>
                        <a:pt x="0" y="157"/>
                        <a:pt x="0" y="157"/>
                        <a:pt x="0" y="157"/>
                      </a:cubicBezTo>
                      <a:cubicBezTo>
                        <a:pt x="0" y="0"/>
                        <a:pt x="0" y="0"/>
                        <a:pt x="0" y="0"/>
                      </a:cubicBezTo>
                      <a:cubicBezTo>
                        <a:pt x="87" y="0"/>
                        <a:pt x="157" y="70"/>
                        <a:pt x="157" y="157"/>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60" name="Freeform 16">
                  <a:extLst>
                    <a:ext uri="{FF2B5EF4-FFF2-40B4-BE49-F238E27FC236}">
                      <a16:creationId xmlns:a16="http://schemas.microsoft.com/office/drawing/2014/main" id="{6F0D7B61-4B10-46A1-9658-5F3B8661AB91}"/>
                    </a:ext>
                  </a:extLst>
                </p:cNvPr>
                <p:cNvSpPr>
                  <a:spLocks/>
                </p:cNvSpPr>
                <p:nvPr/>
              </p:nvSpPr>
              <p:spPr bwMode="auto">
                <a:xfrm>
                  <a:off x="2938463" y="1014413"/>
                  <a:ext cx="144463" cy="146050"/>
                </a:xfrm>
                <a:custGeom>
                  <a:avLst/>
                  <a:gdLst>
                    <a:gd name="T0" fmla="*/ 157 w 157"/>
                    <a:gd name="T1" fmla="*/ 157 h 157"/>
                    <a:gd name="T2" fmla="*/ 0 w 157"/>
                    <a:gd name="T3" fmla="*/ 157 h 157"/>
                    <a:gd name="T4" fmla="*/ 0 w 157"/>
                    <a:gd name="T5" fmla="*/ 0 h 157"/>
                    <a:gd name="T6" fmla="*/ 157 w 157"/>
                    <a:gd name="T7" fmla="*/ 157 h 157"/>
                  </a:gdLst>
                  <a:ahLst/>
                  <a:cxnLst>
                    <a:cxn ang="0">
                      <a:pos x="T0" y="T1"/>
                    </a:cxn>
                    <a:cxn ang="0">
                      <a:pos x="T2" y="T3"/>
                    </a:cxn>
                    <a:cxn ang="0">
                      <a:pos x="T4" y="T5"/>
                    </a:cxn>
                    <a:cxn ang="0">
                      <a:pos x="T6" y="T7"/>
                    </a:cxn>
                  </a:cxnLst>
                  <a:rect l="0" t="0" r="r" b="b"/>
                  <a:pathLst>
                    <a:path w="157" h="157">
                      <a:moveTo>
                        <a:pt x="157" y="157"/>
                      </a:moveTo>
                      <a:cubicBezTo>
                        <a:pt x="0" y="157"/>
                        <a:pt x="0" y="157"/>
                        <a:pt x="0" y="157"/>
                      </a:cubicBezTo>
                      <a:cubicBezTo>
                        <a:pt x="0" y="0"/>
                        <a:pt x="0" y="0"/>
                        <a:pt x="0" y="0"/>
                      </a:cubicBezTo>
                      <a:cubicBezTo>
                        <a:pt x="87" y="0"/>
                        <a:pt x="157" y="70"/>
                        <a:pt x="157" y="157"/>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29" name="Group 228">
                <a:extLst>
                  <a:ext uri="{FF2B5EF4-FFF2-40B4-BE49-F238E27FC236}">
                    <a16:creationId xmlns:a16="http://schemas.microsoft.com/office/drawing/2014/main" id="{A84333F8-83E0-4DDD-A826-5912AE261429}"/>
                  </a:ext>
                </a:extLst>
              </p:cNvPr>
              <p:cNvGrpSpPr/>
              <p:nvPr/>
            </p:nvGrpSpPr>
            <p:grpSpPr>
              <a:xfrm>
                <a:off x="2930376" y="1439173"/>
                <a:ext cx="217941" cy="219025"/>
                <a:chOff x="2763838" y="1446213"/>
                <a:chExt cx="319088" cy="320675"/>
              </a:xfrm>
              <a:noFill/>
            </p:grpSpPr>
            <p:sp>
              <p:nvSpPr>
                <p:cNvPr id="253" name="Freeform 48">
                  <a:extLst>
                    <a:ext uri="{FF2B5EF4-FFF2-40B4-BE49-F238E27FC236}">
                      <a16:creationId xmlns:a16="http://schemas.microsoft.com/office/drawing/2014/main" id="{5A02F95A-4C98-4FFA-A283-AFED9B35E836}"/>
                    </a:ext>
                  </a:extLst>
                </p:cNvPr>
                <p:cNvSpPr>
                  <a:spLocks/>
                </p:cNvSpPr>
                <p:nvPr/>
              </p:nvSpPr>
              <p:spPr bwMode="auto">
                <a:xfrm>
                  <a:off x="2763838" y="1446213"/>
                  <a:ext cx="319088" cy="320675"/>
                </a:xfrm>
                <a:custGeom>
                  <a:avLst/>
                  <a:gdLst>
                    <a:gd name="T0" fmla="*/ 201 w 201"/>
                    <a:gd name="T1" fmla="*/ 202 h 202"/>
                    <a:gd name="T2" fmla="*/ 0 w 201"/>
                    <a:gd name="T3" fmla="*/ 202 h 202"/>
                    <a:gd name="T4" fmla="*/ 0 w 201"/>
                    <a:gd name="T5" fmla="*/ 0 h 202"/>
                  </a:gdLst>
                  <a:ahLst/>
                  <a:cxnLst>
                    <a:cxn ang="0">
                      <a:pos x="T0" y="T1"/>
                    </a:cxn>
                    <a:cxn ang="0">
                      <a:pos x="T2" y="T3"/>
                    </a:cxn>
                    <a:cxn ang="0">
                      <a:pos x="T4" y="T5"/>
                    </a:cxn>
                  </a:cxnLst>
                  <a:rect l="0" t="0" r="r" b="b"/>
                  <a:pathLst>
                    <a:path w="201" h="202">
                      <a:moveTo>
                        <a:pt x="201" y="202"/>
                      </a:moveTo>
                      <a:lnTo>
                        <a:pt x="0" y="202"/>
                      </a:lnTo>
                      <a:lnTo>
                        <a:pt x="0" y="0"/>
                      </a:ln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54" name="Rectangle 49">
                  <a:extLst>
                    <a:ext uri="{FF2B5EF4-FFF2-40B4-BE49-F238E27FC236}">
                      <a16:creationId xmlns:a16="http://schemas.microsoft.com/office/drawing/2014/main" id="{C216F2D9-7E82-4008-91A5-CB805C04E6BE}"/>
                    </a:ext>
                  </a:extLst>
                </p:cNvPr>
                <p:cNvSpPr>
                  <a:spLocks noChangeArrowheads="1"/>
                </p:cNvSpPr>
                <p:nvPr/>
              </p:nvSpPr>
              <p:spPr bwMode="auto">
                <a:xfrm>
                  <a:off x="2763838" y="1670050"/>
                  <a:ext cx="274638" cy="5080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55" name="Rectangle 50">
                  <a:extLst>
                    <a:ext uri="{FF2B5EF4-FFF2-40B4-BE49-F238E27FC236}">
                      <a16:creationId xmlns:a16="http://schemas.microsoft.com/office/drawing/2014/main" id="{A5DF375D-07CE-421D-8C85-7B5FA4565EDE}"/>
                    </a:ext>
                  </a:extLst>
                </p:cNvPr>
                <p:cNvSpPr>
                  <a:spLocks noChangeArrowheads="1"/>
                </p:cNvSpPr>
                <p:nvPr/>
              </p:nvSpPr>
              <p:spPr bwMode="auto">
                <a:xfrm>
                  <a:off x="2763838" y="1670050"/>
                  <a:ext cx="274638" cy="5080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56" name="Rectangle 51">
                  <a:extLst>
                    <a:ext uri="{FF2B5EF4-FFF2-40B4-BE49-F238E27FC236}">
                      <a16:creationId xmlns:a16="http://schemas.microsoft.com/office/drawing/2014/main" id="{3D9EBF38-0469-491A-94D9-992920D89656}"/>
                    </a:ext>
                  </a:extLst>
                </p:cNvPr>
                <p:cNvSpPr>
                  <a:spLocks noChangeArrowheads="1"/>
                </p:cNvSpPr>
                <p:nvPr/>
              </p:nvSpPr>
              <p:spPr bwMode="auto">
                <a:xfrm>
                  <a:off x="2763838" y="1581150"/>
                  <a:ext cx="196850" cy="5080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57" name="Rectangle 52">
                  <a:extLst>
                    <a:ext uri="{FF2B5EF4-FFF2-40B4-BE49-F238E27FC236}">
                      <a16:creationId xmlns:a16="http://schemas.microsoft.com/office/drawing/2014/main" id="{9283553C-7FE1-430A-88DB-EDAF247F5D0E}"/>
                    </a:ext>
                  </a:extLst>
                </p:cNvPr>
                <p:cNvSpPr>
                  <a:spLocks noChangeArrowheads="1"/>
                </p:cNvSpPr>
                <p:nvPr/>
              </p:nvSpPr>
              <p:spPr bwMode="auto">
                <a:xfrm>
                  <a:off x="2763838" y="1490663"/>
                  <a:ext cx="144463" cy="523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30" name="Group 229">
                <a:extLst>
                  <a:ext uri="{FF2B5EF4-FFF2-40B4-BE49-F238E27FC236}">
                    <a16:creationId xmlns:a16="http://schemas.microsoft.com/office/drawing/2014/main" id="{E63143D9-79A4-444A-9458-7F2B360B3F4B}"/>
                  </a:ext>
                </a:extLst>
              </p:cNvPr>
              <p:cNvGrpSpPr/>
              <p:nvPr/>
            </p:nvGrpSpPr>
            <p:grpSpPr>
              <a:xfrm>
                <a:off x="2930376" y="1962711"/>
                <a:ext cx="217941" cy="217941"/>
                <a:chOff x="2763838" y="1878013"/>
                <a:chExt cx="319088" cy="319087"/>
              </a:xfrm>
              <a:noFill/>
            </p:grpSpPr>
            <p:sp>
              <p:nvSpPr>
                <p:cNvPr id="241" name="Rectangle 84">
                  <a:extLst>
                    <a:ext uri="{FF2B5EF4-FFF2-40B4-BE49-F238E27FC236}">
                      <a16:creationId xmlns:a16="http://schemas.microsoft.com/office/drawing/2014/main" id="{513817FA-7BDA-4D57-A267-02D38ADB5D06}"/>
                    </a:ext>
                  </a:extLst>
                </p:cNvPr>
                <p:cNvSpPr>
                  <a:spLocks noChangeArrowheads="1"/>
                </p:cNvSpPr>
                <p:nvPr/>
              </p:nvSpPr>
              <p:spPr bwMode="auto">
                <a:xfrm>
                  <a:off x="2922588" y="1878013"/>
                  <a:ext cx="160338" cy="155575"/>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42" name="Rectangle 85">
                  <a:extLst>
                    <a:ext uri="{FF2B5EF4-FFF2-40B4-BE49-F238E27FC236}">
                      <a16:creationId xmlns:a16="http://schemas.microsoft.com/office/drawing/2014/main" id="{7FFB05C8-2892-4DA4-B039-482F1B273EC7}"/>
                    </a:ext>
                  </a:extLst>
                </p:cNvPr>
                <p:cNvSpPr>
                  <a:spLocks noChangeArrowheads="1"/>
                </p:cNvSpPr>
                <p:nvPr/>
              </p:nvSpPr>
              <p:spPr bwMode="auto">
                <a:xfrm>
                  <a:off x="2763838" y="1878013"/>
                  <a:ext cx="158750" cy="155575"/>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43" name="Rectangle 86">
                  <a:extLst>
                    <a:ext uri="{FF2B5EF4-FFF2-40B4-BE49-F238E27FC236}">
                      <a16:creationId xmlns:a16="http://schemas.microsoft.com/office/drawing/2014/main" id="{5BA8785F-20F2-4731-9C63-7C7B5DAF0448}"/>
                    </a:ext>
                  </a:extLst>
                </p:cNvPr>
                <p:cNvSpPr>
                  <a:spLocks noChangeArrowheads="1"/>
                </p:cNvSpPr>
                <p:nvPr/>
              </p:nvSpPr>
              <p:spPr bwMode="auto">
                <a:xfrm>
                  <a:off x="2922588" y="2033588"/>
                  <a:ext cx="160338" cy="163512"/>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44" name="Rectangle 87">
                  <a:extLst>
                    <a:ext uri="{FF2B5EF4-FFF2-40B4-BE49-F238E27FC236}">
                      <a16:creationId xmlns:a16="http://schemas.microsoft.com/office/drawing/2014/main" id="{B0E6E8A1-2E88-4E8F-8C42-52B17C887A6E}"/>
                    </a:ext>
                  </a:extLst>
                </p:cNvPr>
                <p:cNvSpPr>
                  <a:spLocks noChangeArrowheads="1"/>
                </p:cNvSpPr>
                <p:nvPr/>
              </p:nvSpPr>
              <p:spPr bwMode="auto">
                <a:xfrm>
                  <a:off x="2763838" y="2033588"/>
                  <a:ext cx="158750" cy="163512"/>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45" name="Line 88">
                  <a:extLst>
                    <a:ext uri="{FF2B5EF4-FFF2-40B4-BE49-F238E27FC236}">
                      <a16:creationId xmlns:a16="http://schemas.microsoft.com/office/drawing/2014/main" id="{AAE3A1B0-015C-4024-8C7E-D5B8E5FD487C}"/>
                    </a:ext>
                  </a:extLst>
                </p:cNvPr>
                <p:cNvSpPr>
                  <a:spLocks noChangeShapeType="1"/>
                </p:cNvSpPr>
                <p:nvPr/>
              </p:nvSpPr>
              <p:spPr bwMode="auto">
                <a:xfrm>
                  <a:off x="2844800" y="1919288"/>
                  <a:ext cx="0" cy="7302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46" name="Line 89">
                  <a:extLst>
                    <a:ext uri="{FF2B5EF4-FFF2-40B4-BE49-F238E27FC236}">
                      <a16:creationId xmlns:a16="http://schemas.microsoft.com/office/drawing/2014/main" id="{C702D1F8-B047-4F7E-A152-DD17BA55C6BF}"/>
                    </a:ext>
                  </a:extLst>
                </p:cNvPr>
                <p:cNvSpPr>
                  <a:spLocks noChangeShapeType="1"/>
                </p:cNvSpPr>
                <p:nvPr/>
              </p:nvSpPr>
              <p:spPr bwMode="auto">
                <a:xfrm>
                  <a:off x="2808288" y="1955800"/>
                  <a:ext cx="69850"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47" name="Line 90">
                  <a:extLst>
                    <a:ext uri="{FF2B5EF4-FFF2-40B4-BE49-F238E27FC236}">
                      <a16:creationId xmlns:a16="http://schemas.microsoft.com/office/drawing/2014/main" id="{CAD457E6-E5B4-4099-9222-2CA831435AAB}"/>
                    </a:ext>
                  </a:extLst>
                </p:cNvPr>
                <p:cNvSpPr>
                  <a:spLocks noChangeShapeType="1"/>
                </p:cNvSpPr>
                <p:nvPr/>
              </p:nvSpPr>
              <p:spPr bwMode="auto">
                <a:xfrm>
                  <a:off x="2967038" y="2089150"/>
                  <a:ext cx="74613"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48" name="Line 91">
                  <a:extLst>
                    <a:ext uri="{FF2B5EF4-FFF2-40B4-BE49-F238E27FC236}">
                      <a16:creationId xmlns:a16="http://schemas.microsoft.com/office/drawing/2014/main" id="{6AB6C15F-EC3E-45AC-BC41-7A82E7422267}"/>
                    </a:ext>
                  </a:extLst>
                </p:cNvPr>
                <p:cNvSpPr>
                  <a:spLocks noChangeShapeType="1"/>
                </p:cNvSpPr>
                <p:nvPr/>
              </p:nvSpPr>
              <p:spPr bwMode="auto">
                <a:xfrm>
                  <a:off x="2967038" y="2141538"/>
                  <a:ext cx="74613"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49" name="Line 92">
                  <a:extLst>
                    <a:ext uri="{FF2B5EF4-FFF2-40B4-BE49-F238E27FC236}">
                      <a16:creationId xmlns:a16="http://schemas.microsoft.com/office/drawing/2014/main" id="{0AA9B83E-0471-4CB8-84AA-597950545D11}"/>
                    </a:ext>
                  </a:extLst>
                </p:cNvPr>
                <p:cNvSpPr>
                  <a:spLocks noChangeShapeType="1"/>
                </p:cNvSpPr>
                <p:nvPr/>
              </p:nvSpPr>
              <p:spPr bwMode="auto">
                <a:xfrm>
                  <a:off x="2817813" y="2090738"/>
                  <a:ext cx="50800" cy="5080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50" name="Line 93">
                  <a:extLst>
                    <a:ext uri="{FF2B5EF4-FFF2-40B4-BE49-F238E27FC236}">
                      <a16:creationId xmlns:a16="http://schemas.microsoft.com/office/drawing/2014/main" id="{AC5A78FF-9DD3-45CF-8F79-B7CCA6F6A15D}"/>
                    </a:ext>
                  </a:extLst>
                </p:cNvPr>
                <p:cNvSpPr>
                  <a:spLocks noChangeShapeType="1"/>
                </p:cNvSpPr>
                <p:nvPr/>
              </p:nvSpPr>
              <p:spPr bwMode="auto">
                <a:xfrm flipV="1">
                  <a:off x="2817813" y="2090738"/>
                  <a:ext cx="50800" cy="5080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51" name="Oval 94">
                  <a:extLst>
                    <a:ext uri="{FF2B5EF4-FFF2-40B4-BE49-F238E27FC236}">
                      <a16:creationId xmlns:a16="http://schemas.microsoft.com/office/drawing/2014/main" id="{8D1B518C-0D6A-4D9B-BD23-2C07B0465C58}"/>
                    </a:ext>
                  </a:extLst>
                </p:cNvPr>
                <p:cNvSpPr>
                  <a:spLocks noChangeArrowheads="1"/>
                </p:cNvSpPr>
                <p:nvPr/>
              </p:nvSpPr>
              <p:spPr bwMode="auto">
                <a:xfrm>
                  <a:off x="2989263" y="1966913"/>
                  <a:ext cx="30163" cy="30162"/>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52" name="Oval 95">
                  <a:extLst>
                    <a:ext uri="{FF2B5EF4-FFF2-40B4-BE49-F238E27FC236}">
                      <a16:creationId xmlns:a16="http://schemas.microsoft.com/office/drawing/2014/main" id="{346FB40C-B079-49BC-8C3F-FAE4A21E7BAB}"/>
                    </a:ext>
                  </a:extLst>
                </p:cNvPr>
                <p:cNvSpPr>
                  <a:spLocks noChangeArrowheads="1"/>
                </p:cNvSpPr>
                <p:nvPr/>
              </p:nvSpPr>
              <p:spPr bwMode="auto">
                <a:xfrm>
                  <a:off x="2989263" y="1919288"/>
                  <a:ext cx="30163" cy="28575"/>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231" name="Group 230">
                <a:extLst>
                  <a:ext uri="{FF2B5EF4-FFF2-40B4-BE49-F238E27FC236}">
                    <a16:creationId xmlns:a16="http://schemas.microsoft.com/office/drawing/2014/main" id="{857155CF-C4F3-446A-8F87-30EFBDAC8CBE}"/>
                  </a:ext>
                </a:extLst>
              </p:cNvPr>
              <p:cNvGrpSpPr/>
              <p:nvPr/>
            </p:nvGrpSpPr>
            <p:grpSpPr>
              <a:xfrm>
                <a:off x="2930376" y="2505403"/>
                <a:ext cx="217941" cy="198424"/>
                <a:chOff x="2763838" y="2341563"/>
                <a:chExt cx="319088" cy="290512"/>
              </a:xfrm>
              <a:noFill/>
            </p:grpSpPr>
            <p:sp>
              <p:nvSpPr>
                <p:cNvPr id="232" name="Freeform 112">
                  <a:extLst>
                    <a:ext uri="{FF2B5EF4-FFF2-40B4-BE49-F238E27FC236}">
                      <a16:creationId xmlns:a16="http://schemas.microsoft.com/office/drawing/2014/main" id="{8B570C3A-EB8D-419D-BBB0-7C17A1581607}"/>
                    </a:ext>
                  </a:extLst>
                </p:cNvPr>
                <p:cNvSpPr>
                  <a:spLocks/>
                </p:cNvSpPr>
                <p:nvPr/>
              </p:nvSpPr>
              <p:spPr bwMode="auto">
                <a:xfrm>
                  <a:off x="2811463" y="2360613"/>
                  <a:ext cx="93663" cy="55562"/>
                </a:xfrm>
                <a:custGeom>
                  <a:avLst/>
                  <a:gdLst>
                    <a:gd name="T0" fmla="*/ 0 w 59"/>
                    <a:gd name="T1" fmla="*/ 35 h 35"/>
                    <a:gd name="T2" fmla="*/ 0 w 59"/>
                    <a:gd name="T3" fmla="*/ 0 h 35"/>
                    <a:gd name="T4" fmla="*/ 59 w 59"/>
                    <a:gd name="T5" fmla="*/ 0 h 35"/>
                  </a:gdLst>
                  <a:ahLst/>
                  <a:cxnLst>
                    <a:cxn ang="0">
                      <a:pos x="T0" y="T1"/>
                    </a:cxn>
                    <a:cxn ang="0">
                      <a:pos x="T2" y="T3"/>
                    </a:cxn>
                    <a:cxn ang="0">
                      <a:pos x="T4" y="T5"/>
                    </a:cxn>
                  </a:cxnLst>
                  <a:rect l="0" t="0" r="r" b="b"/>
                  <a:pathLst>
                    <a:path w="59" h="35">
                      <a:moveTo>
                        <a:pt x="0" y="35"/>
                      </a:moveTo>
                      <a:lnTo>
                        <a:pt x="0" y="0"/>
                      </a:lnTo>
                      <a:lnTo>
                        <a:pt x="59" y="0"/>
                      </a:ln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33" name="Freeform 113">
                  <a:extLst>
                    <a:ext uri="{FF2B5EF4-FFF2-40B4-BE49-F238E27FC236}">
                      <a16:creationId xmlns:a16="http://schemas.microsoft.com/office/drawing/2014/main" id="{8B4D2214-61DE-41CD-9FA8-13CEDCF7A247}"/>
                    </a:ext>
                  </a:extLst>
                </p:cNvPr>
                <p:cNvSpPr>
                  <a:spLocks/>
                </p:cNvSpPr>
                <p:nvPr/>
              </p:nvSpPr>
              <p:spPr bwMode="auto">
                <a:xfrm>
                  <a:off x="2941638" y="2360613"/>
                  <a:ext cx="92075" cy="55562"/>
                </a:xfrm>
                <a:custGeom>
                  <a:avLst/>
                  <a:gdLst>
                    <a:gd name="T0" fmla="*/ 0 w 58"/>
                    <a:gd name="T1" fmla="*/ 0 h 35"/>
                    <a:gd name="T2" fmla="*/ 58 w 58"/>
                    <a:gd name="T3" fmla="*/ 0 h 35"/>
                    <a:gd name="T4" fmla="*/ 58 w 58"/>
                    <a:gd name="T5" fmla="*/ 35 h 35"/>
                  </a:gdLst>
                  <a:ahLst/>
                  <a:cxnLst>
                    <a:cxn ang="0">
                      <a:pos x="T0" y="T1"/>
                    </a:cxn>
                    <a:cxn ang="0">
                      <a:pos x="T2" y="T3"/>
                    </a:cxn>
                    <a:cxn ang="0">
                      <a:pos x="T4" y="T5"/>
                    </a:cxn>
                  </a:cxnLst>
                  <a:rect l="0" t="0" r="r" b="b"/>
                  <a:pathLst>
                    <a:path w="58" h="35">
                      <a:moveTo>
                        <a:pt x="0" y="0"/>
                      </a:moveTo>
                      <a:lnTo>
                        <a:pt x="58" y="0"/>
                      </a:lnTo>
                      <a:lnTo>
                        <a:pt x="58" y="35"/>
                      </a:ln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34" name="Oval 114">
                  <a:extLst>
                    <a:ext uri="{FF2B5EF4-FFF2-40B4-BE49-F238E27FC236}">
                      <a16:creationId xmlns:a16="http://schemas.microsoft.com/office/drawing/2014/main" id="{F8A945EC-2556-48DB-9FC8-21C6E5C96ED2}"/>
                    </a:ext>
                  </a:extLst>
                </p:cNvPr>
                <p:cNvSpPr>
                  <a:spLocks noChangeArrowheads="1"/>
                </p:cNvSpPr>
                <p:nvPr/>
              </p:nvSpPr>
              <p:spPr bwMode="auto">
                <a:xfrm>
                  <a:off x="2905125" y="2341563"/>
                  <a:ext cx="36513" cy="38100"/>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35" name="Freeform 115">
                  <a:extLst>
                    <a:ext uri="{FF2B5EF4-FFF2-40B4-BE49-F238E27FC236}">
                      <a16:creationId xmlns:a16="http://schemas.microsoft.com/office/drawing/2014/main" id="{805A7E5D-3B10-4BF6-A7D1-A2DAFF7F6CBF}"/>
                    </a:ext>
                  </a:extLst>
                </p:cNvPr>
                <p:cNvSpPr>
                  <a:spLocks/>
                </p:cNvSpPr>
                <p:nvPr/>
              </p:nvSpPr>
              <p:spPr bwMode="auto">
                <a:xfrm>
                  <a:off x="2763838" y="2505075"/>
                  <a:ext cx="95250" cy="49212"/>
                </a:xfrm>
                <a:custGeom>
                  <a:avLst/>
                  <a:gdLst>
                    <a:gd name="T0" fmla="*/ 104 w 104"/>
                    <a:gd name="T1" fmla="*/ 0 h 52"/>
                    <a:gd name="T2" fmla="*/ 52 w 104"/>
                    <a:gd name="T3" fmla="*/ 52 h 52"/>
                    <a:gd name="T4" fmla="*/ 0 w 104"/>
                    <a:gd name="T5" fmla="*/ 0 h 52"/>
                    <a:gd name="T6" fmla="*/ 104 w 104"/>
                    <a:gd name="T7" fmla="*/ 0 h 52"/>
                  </a:gdLst>
                  <a:ahLst/>
                  <a:cxnLst>
                    <a:cxn ang="0">
                      <a:pos x="T0" y="T1"/>
                    </a:cxn>
                    <a:cxn ang="0">
                      <a:pos x="T2" y="T3"/>
                    </a:cxn>
                    <a:cxn ang="0">
                      <a:pos x="T4" y="T5"/>
                    </a:cxn>
                    <a:cxn ang="0">
                      <a:pos x="T6" y="T7"/>
                    </a:cxn>
                  </a:cxnLst>
                  <a:rect l="0" t="0" r="r" b="b"/>
                  <a:pathLst>
                    <a:path w="104" h="52">
                      <a:moveTo>
                        <a:pt x="104" y="0"/>
                      </a:moveTo>
                      <a:cubicBezTo>
                        <a:pt x="104" y="29"/>
                        <a:pt x="81" y="52"/>
                        <a:pt x="52" y="52"/>
                      </a:cubicBezTo>
                      <a:cubicBezTo>
                        <a:pt x="23" y="52"/>
                        <a:pt x="0" y="29"/>
                        <a:pt x="0" y="0"/>
                      </a:cubicBezTo>
                      <a:lnTo>
                        <a:pt x="104" y="0"/>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36" name="Freeform 116">
                  <a:extLst>
                    <a:ext uri="{FF2B5EF4-FFF2-40B4-BE49-F238E27FC236}">
                      <a16:creationId xmlns:a16="http://schemas.microsoft.com/office/drawing/2014/main" id="{971EAC69-2059-4C84-94FA-C62A3B12765C}"/>
                    </a:ext>
                  </a:extLst>
                </p:cNvPr>
                <p:cNvSpPr>
                  <a:spLocks/>
                </p:cNvSpPr>
                <p:nvPr/>
              </p:nvSpPr>
              <p:spPr bwMode="auto">
                <a:xfrm>
                  <a:off x="2763838" y="2408238"/>
                  <a:ext cx="95250" cy="96837"/>
                </a:xfrm>
                <a:custGeom>
                  <a:avLst/>
                  <a:gdLst>
                    <a:gd name="T0" fmla="*/ 60 w 60"/>
                    <a:gd name="T1" fmla="*/ 61 h 61"/>
                    <a:gd name="T2" fmla="*/ 0 w 60"/>
                    <a:gd name="T3" fmla="*/ 61 h 61"/>
                    <a:gd name="T4" fmla="*/ 12 w 60"/>
                    <a:gd name="T5" fmla="*/ 37 h 61"/>
                    <a:gd name="T6" fmla="*/ 30 w 60"/>
                    <a:gd name="T7" fmla="*/ 0 h 61"/>
                    <a:gd name="T8" fmla="*/ 48 w 60"/>
                    <a:gd name="T9" fmla="*/ 37 h 61"/>
                    <a:gd name="T10" fmla="*/ 60 w 60"/>
                    <a:gd name="T11" fmla="*/ 61 h 61"/>
                  </a:gdLst>
                  <a:ahLst/>
                  <a:cxnLst>
                    <a:cxn ang="0">
                      <a:pos x="T0" y="T1"/>
                    </a:cxn>
                    <a:cxn ang="0">
                      <a:pos x="T2" y="T3"/>
                    </a:cxn>
                    <a:cxn ang="0">
                      <a:pos x="T4" y="T5"/>
                    </a:cxn>
                    <a:cxn ang="0">
                      <a:pos x="T6" y="T7"/>
                    </a:cxn>
                    <a:cxn ang="0">
                      <a:pos x="T8" y="T9"/>
                    </a:cxn>
                    <a:cxn ang="0">
                      <a:pos x="T10" y="T11"/>
                    </a:cxn>
                  </a:cxnLst>
                  <a:rect l="0" t="0" r="r" b="b"/>
                  <a:pathLst>
                    <a:path w="60" h="61">
                      <a:moveTo>
                        <a:pt x="60" y="61"/>
                      </a:moveTo>
                      <a:lnTo>
                        <a:pt x="0" y="61"/>
                      </a:lnTo>
                      <a:lnTo>
                        <a:pt x="12" y="37"/>
                      </a:lnTo>
                      <a:lnTo>
                        <a:pt x="30" y="0"/>
                      </a:lnTo>
                      <a:lnTo>
                        <a:pt x="48" y="37"/>
                      </a:lnTo>
                      <a:lnTo>
                        <a:pt x="60" y="61"/>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37" name="Freeform 117">
                  <a:extLst>
                    <a:ext uri="{FF2B5EF4-FFF2-40B4-BE49-F238E27FC236}">
                      <a16:creationId xmlns:a16="http://schemas.microsoft.com/office/drawing/2014/main" id="{43CD2455-536F-47E7-A33F-92F0DAEFE2A9}"/>
                    </a:ext>
                  </a:extLst>
                </p:cNvPr>
                <p:cNvSpPr>
                  <a:spLocks/>
                </p:cNvSpPr>
                <p:nvPr/>
              </p:nvSpPr>
              <p:spPr bwMode="auto">
                <a:xfrm>
                  <a:off x="2986088" y="2505075"/>
                  <a:ext cx="96838" cy="49212"/>
                </a:xfrm>
                <a:custGeom>
                  <a:avLst/>
                  <a:gdLst>
                    <a:gd name="T0" fmla="*/ 104 w 104"/>
                    <a:gd name="T1" fmla="*/ 0 h 52"/>
                    <a:gd name="T2" fmla="*/ 52 w 104"/>
                    <a:gd name="T3" fmla="*/ 52 h 52"/>
                    <a:gd name="T4" fmla="*/ 0 w 104"/>
                    <a:gd name="T5" fmla="*/ 0 h 52"/>
                    <a:gd name="T6" fmla="*/ 104 w 104"/>
                    <a:gd name="T7" fmla="*/ 0 h 52"/>
                  </a:gdLst>
                  <a:ahLst/>
                  <a:cxnLst>
                    <a:cxn ang="0">
                      <a:pos x="T0" y="T1"/>
                    </a:cxn>
                    <a:cxn ang="0">
                      <a:pos x="T2" y="T3"/>
                    </a:cxn>
                    <a:cxn ang="0">
                      <a:pos x="T4" y="T5"/>
                    </a:cxn>
                    <a:cxn ang="0">
                      <a:pos x="T6" y="T7"/>
                    </a:cxn>
                  </a:cxnLst>
                  <a:rect l="0" t="0" r="r" b="b"/>
                  <a:pathLst>
                    <a:path w="104" h="52">
                      <a:moveTo>
                        <a:pt x="104" y="0"/>
                      </a:moveTo>
                      <a:cubicBezTo>
                        <a:pt x="104" y="29"/>
                        <a:pt x="81" y="52"/>
                        <a:pt x="52" y="52"/>
                      </a:cubicBezTo>
                      <a:cubicBezTo>
                        <a:pt x="23" y="52"/>
                        <a:pt x="0" y="29"/>
                        <a:pt x="0" y="0"/>
                      </a:cubicBezTo>
                      <a:lnTo>
                        <a:pt x="104" y="0"/>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38" name="Freeform 118">
                  <a:extLst>
                    <a:ext uri="{FF2B5EF4-FFF2-40B4-BE49-F238E27FC236}">
                      <a16:creationId xmlns:a16="http://schemas.microsoft.com/office/drawing/2014/main" id="{BEB334C8-E8AB-4E00-91DE-EFC7EDB3B2FD}"/>
                    </a:ext>
                  </a:extLst>
                </p:cNvPr>
                <p:cNvSpPr>
                  <a:spLocks/>
                </p:cNvSpPr>
                <p:nvPr/>
              </p:nvSpPr>
              <p:spPr bwMode="auto">
                <a:xfrm>
                  <a:off x="2986088" y="2408238"/>
                  <a:ext cx="96838" cy="96837"/>
                </a:xfrm>
                <a:custGeom>
                  <a:avLst/>
                  <a:gdLst>
                    <a:gd name="T0" fmla="*/ 61 w 61"/>
                    <a:gd name="T1" fmla="*/ 61 h 61"/>
                    <a:gd name="T2" fmla="*/ 0 w 61"/>
                    <a:gd name="T3" fmla="*/ 61 h 61"/>
                    <a:gd name="T4" fmla="*/ 12 w 61"/>
                    <a:gd name="T5" fmla="*/ 37 h 61"/>
                    <a:gd name="T6" fmla="*/ 30 w 61"/>
                    <a:gd name="T7" fmla="*/ 0 h 61"/>
                    <a:gd name="T8" fmla="*/ 48 w 61"/>
                    <a:gd name="T9" fmla="*/ 37 h 61"/>
                    <a:gd name="T10" fmla="*/ 61 w 61"/>
                    <a:gd name="T11" fmla="*/ 61 h 61"/>
                  </a:gdLst>
                  <a:ahLst/>
                  <a:cxnLst>
                    <a:cxn ang="0">
                      <a:pos x="T0" y="T1"/>
                    </a:cxn>
                    <a:cxn ang="0">
                      <a:pos x="T2" y="T3"/>
                    </a:cxn>
                    <a:cxn ang="0">
                      <a:pos x="T4" y="T5"/>
                    </a:cxn>
                    <a:cxn ang="0">
                      <a:pos x="T6" y="T7"/>
                    </a:cxn>
                    <a:cxn ang="0">
                      <a:pos x="T8" y="T9"/>
                    </a:cxn>
                    <a:cxn ang="0">
                      <a:pos x="T10" y="T11"/>
                    </a:cxn>
                  </a:cxnLst>
                  <a:rect l="0" t="0" r="r" b="b"/>
                  <a:pathLst>
                    <a:path w="61" h="61">
                      <a:moveTo>
                        <a:pt x="61" y="61"/>
                      </a:moveTo>
                      <a:lnTo>
                        <a:pt x="0" y="61"/>
                      </a:lnTo>
                      <a:lnTo>
                        <a:pt x="12" y="37"/>
                      </a:lnTo>
                      <a:lnTo>
                        <a:pt x="30" y="0"/>
                      </a:lnTo>
                      <a:lnTo>
                        <a:pt x="48" y="37"/>
                      </a:lnTo>
                      <a:lnTo>
                        <a:pt x="61" y="61"/>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39" name="Line 119">
                  <a:extLst>
                    <a:ext uri="{FF2B5EF4-FFF2-40B4-BE49-F238E27FC236}">
                      <a16:creationId xmlns:a16="http://schemas.microsoft.com/office/drawing/2014/main" id="{CDEAC47A-358D-4F2F-9EE6-F8740FA6654A}"/>
                    </a:ext>
                  </a:extLst>
                </p:cNvPr>
                <p:cNvSpPr>
                  <a:spLocks noChangeShapeType="1"/>
                </p:cNvSpPr>
                <p:nvPr/>
              </p:nvSpPr>
              <p:spPr bwMode="auto">
                <a:xfrm>
                  <a:off x="2922588" y="2379663"/>
                  <a:ext cx="0" cy="249237"/>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dirty="0"/>
                </a:p>
              </p:txBody>
            </p:sp>
            <p:sp>
              <p:nvSpPr>
                <p:cNvPr id="240" name="Line 120">
                  <a:extLst>
                    <a:ext uri="{FF2B5EF4-FFF2-40B4-BE49-F238E27FC236}">
                      <a16:creationId xmlns:a16="http://schemas.microsoft.com/office/drawing/2014/main" id="{D8E56500-14F6-42F7-AA27-5C0CC8C6EADA}"/>
                    </a:ext>
                  </a:extLst>
                </p:cNvPr>
                <p:cNvSpPr>
                  <a:spLocks noChangeShapeType="1"/>
                </p:cNvSpPr>
                <p:nvPr/>
              </p:nvSpPr>
              <p:spPr bwMode="auto">
                <a:xfrm>
                  <a:off x="2852738" y="2632075"/>
                  <a:ext cx="141288"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192" name="Group 191">
                <a:extLst>
                  <a:ext uri="{FF2B5EF4-FFF2-40B4-BE49-F238E27FC236}">
                    <a16:creationId xmlns:a16="http://schemas.microsoft.com/office/drawing/2014/main" id="{B590F95E-BBAB-46AC-94C9-93A070FC6264}"/>
                  </a:ext>
                </a:extLst>
              </p:cNvPr>
              <p:cNvGrpSpPr/>
              <p:nvPr/>
            </p:nvGrpSpPr>
            <p:grpSpPr>
              <a:xfrm>
                <a:off x="3487685" y="893025"/>
                <a:ext cx="142041" cy="217941"/>
                <a:chOff x="3249613" y="1016000"/>
                <a:chExt cx="207963" cy="319088"/>
              </a:xfrm>
              <a:noFill/>
            </p:grpSpPr>
            <p:sp>
              <p:nvSpPr>
                <p:cNvPr id="211"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12"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13"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14"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15"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16"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17"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18"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19"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20"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21"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22"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23"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24"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25"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26"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27"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193" name="Group 192">
                <a:extLst>
                  <a:ext uri="{FF2B5EF4-FFF2-40B4-BE49-F238E27FC236}">
                    <a16:creationId xmlns:a16="http://schemas.microsoft.com/office/drawing/2014/main" id="{A8C35B05-8204-4A69-9626-6554708645E3}"/>
                  </a:ext>
                </a:extLst>
              </p:cNvPr>
              <p:cNvGrpSpPr/>
              <p:nvPr/>
            </p:nvGrpSpPr>
            <p:grpSpPr>
              <a:xfrm>
                <a:off x="3449735" y="1425417"/>
                <a:ext cx="217941" cy="219025"/>
                <a:chOff x="3194050" y="1446213"/>
                <a:chExt cx="319088" cy="320675"/>
              </a:xfrm>
              <a:noFill/>
            </p:grpSpPr>
            <p:sp>
              <p:nvSpPr>
                <p:cNvPr id="205" name="Freeform 53">
                  <a:extLst>
                    <a:ext uri="{FF2B5EF4-FFF2-40B4-BE49-F238E27FC236}">
                      <a16:creationId xmlns:a16="http://schemas.microsoft.com/office/drawing/2014/main" id="{1B148236-6F6C-4E22-963D-79F0C639A97F}"/>
                    </a:ext>
                  </a:extLst>
                </p:cNvPr>
                <p:cNvSpPr>
                  <a:spLocks/>
                </p:cNvSpPr>
                <p:nvPr/>
              </p:nvSpPr>
              <p:spPr bwMode="auto">
                <a:xfrm>
                  <a:off x="3194050" y="1446213"/>
                  <a:ext cx="319088" cy="320675"/>
                </a:xfrm>
                <a:custGeom>
                  <a:avLst/>
                  <a:gdLst>
                    <a:gd name="T0" fmla="*/ 201 w 201"/>
                    <a:gd name="T1" fmla="*/ 202 h 202"/>
                    <a:gd name="T2" fmla="*/ 0 w 201"/>
                    <a:gd name="T3" fmla="*/ 202 h 202"/>
                    <a:gd name="T4" fmla="*/ 0 w 201"/>
                    <a:gd name="T5" fmla="*/ 0 h 202"/>
                  </a:gdLst>
                  <a:ahLst/>
                  <a:cxnLst>
                    <a:cxn ang="0">
                      <a:pos x="T0" y="T1"/>
                    </a:cxn>
                    <a:cxn ang="0">
                      <a:pos x="T2" y="T3"/>
                    </a:cxn>
                    <a:cxn ang="0">
                      <a:pos x="T4" y="T5"/>
                    </a:cxn>
                  </a:cxnLst>
                  <a:rect l="0" t="0" r="r" b="b"/>
                  <a:pathLst>
                    <a:path w="201" h="202">
                      <a:moveTo>
                        <a:pt x="201" y="202"/>
                      </a:moveTo>
                      <a:lnTo>
                        <a:pt x="0" y="202"/>
                      </a:lnTo>
                      <a:lnTo>
                        <a:pt x="0" y="0"/>
                      </a:ln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06" name="Line 54">
                  <a:extLst>
                    <a:ext uri="{FF2B5EF4-FFF2-40B4-BE49-F238E27FC236}">
                      <a16:creationId xmlns:a16="http://schemas.microsoft.com/office/drawing/2014/main" id="{A949DA38-2F7A-4B8A-98F1-06456B2602EE}"/>
                    </a:ext>
                  </a:extLst>
                </p:cNvPr>
                <p:cNvSpPr>
                  <a:spLocks noChangeShapeType="1"/>
                </p:cNvSpPr>
                <p:nvPr/>
              </p:nvSpPr>
              <p:spPr bwMode="auto">
                <a:xfrm flipV="1">
                  <a:off x="3343275" y="1528763"/>
                  <a:ext cx="93663" cy="4762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07" name="Line 55">
                  <a:extLst>
                    <a:ext uri="{FF2B5EF4-FFF2-40B4-BE49-F238E27FC236}">
                      <a16:creationId xmlns:a16="http://schemas.microsoft.com/office/drawing/2014/main" id="{5592CC25-F2D2-4AB0-B411-D15FF0F79196}"/>
                    </a:ext>
                  </a:extLst>
                </p:cNvPr>
                <p:cNvSpPr>
                  <a:spLocks noChangeShapeType="1"/>
                </p:cNvSpPr>
                <p:nvPr/>
              </p:nvSpPr>
              <p:spPr bwMode="auto">
                <a:xfrm flipV="1">
                  <a:off x="3265488" y="1598613"/>
                  <a:ext cx="49213" cy="8255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08" name="Oval 56">
                  <a:extLst>
                    <a:ext uri="{FF2B5EF4-FFF2-40B4-BE49-F238E27FC236}">
                      <a16:creationId xmlns:a16="http://schemas.microsoft.com/office/drawing/2014/main" id="{B6581860-B08C-46FD-AB41-28E95987F6FF}"/>
                    </a:ext>
                  </a:extLst>
                </p:cNvPr>
                <p:cNvSpPr>
                  <a:spLocks noChangeArrowheads="1"/>
                </p:cNvSpPr>
                <p:nvPr/>
              </p:nvSpPr>
              <p:spPr bwMode="auto">
                <a:xfrm>
                  <a:off x="3238500" y="1676400"/>
                  <a:ext cx="36513" cy="38100"/>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09" name="Oval 57">
                  <a:extLst>
                    <a:ext uri="{FF2B5EF4-FFF2-40B4-BE49-F238E27FC236}">
                      <a16:creationId xmlns:a16="http://schemas.microsoft.com/office/drawing/2014/main" id="{36CAE22A-F7CD-413B-BFA9-BFEE1A74EB4E}"/>
                    </a:ext>
                  </a:extLst>
                </p:cNvPr>
                <p:cNvSpPr>
                  <a:spLocks noChangeArrowheads="1"/>
                </p:cNvSpPr>
                <p:nvPr/>
              </p:nvSpPr>
              <p:spPr bwMode="auto">
                <a:xfrm>
                  <a:off x="3313113" y="1568450"/>
                  <a:ext cx="36513" cy="38100"/>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10" name="Oval 58">
                  <a:extLst>
                    <a:ext uri="{FF2B5EF4-FFF2-40B4-BE49-F238E27FC236}">
                      <a16:creationId xmlns:a16="http://schemas.microsoft.com/office/drawing/2014/main" id="{A1888992-89E9-4ADE-BB70-6F49B0354637}"/>
                    </a:ext>
                  </a:extLst>
                </p:cNvPr>
                <p:cNvSpPr>
                  <a:spLocks noChangeArrowheads="1"/>
                </p:cNvSpPr>
                <p:nvPr/>
              </p:nvSpPr>
              <p:spPr bwMode="auto">
                <a:xfrm>
                  <a:off x="3435350" y="1498600"/>
                  <a:ext cx="36513" cy="36512"/>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194" name="Group 193">
                <a:extLst>
                  <a:ext uri="{FF2B5EF4-FFF2-40B4-BE49-F238E27FC236}">
                    <a16:creationId xmlns:a16="http://schemas.microsoft.com/office/drawing/2014/main" id="{507D0D28-CC5F-4EA7-8536-6A1B9728E6F3}"/>
                  </a:ext>
                </a:extLst>
              </p:cNvPr>
              <p:cNvGrpSpPr/>
              <p:nvPr/>
            </p:nvGrpSpPr>
            <p:grpSpPr>
              <a:xfrm>
                <a:off x="3449735" y="1989253"/>
                <a:ext cx="217941" cy="157221"/>
                <a:chOff x="3194050" y="1922463"/>
                <a:chExt cx="319088" cy="230187"/>
              </a:xfrm>
              <a:noFill/>
            </p:grpSpPr>
            <p:sp>
              <p:nvSpPr>
                <p:cNvPr id="202" name="Rectangle 96">
                  <a:extLst>
                    <a:ext uri="{FF2B5EF4-FFF2-40B4-BE49-F238E27FC236}">
                      <a16:creationId xmlns:a16="http://schemas.microsoft.com/office/drawing/2014/main" id="{77EB9FD5-0C0E-452C-AF18-EDDFAD4D46B5}"/>
                    </a:ext>
                  </a:extLst>
                </p:cNvPr>
                <p:cNvSpPr>
                  <a:spLocks noChangeArrowheads="1"/>
                </p:cNvSpPr>
                <p:nvPr/>
              </p:nvSpPr>
              <p:spPr bwMode="auto">
                <a:xfrm>
                  <a:off x="3194050" y="1922463"/>
                  <a:ext cx="319088" cy="2301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03" name="Rectangle 97">
                  <a:extLst>
                    <a:ext uri="{FF2B5EF4-FFF2-40B4-BE49-F238E27FC236}">
                      <a16:creationId xmlns:a16="http://schemas.microsoft.com/office/drawing/2014/main" id="{9BF296FA-BED0-4C56-AF1A-C9AD1074DF96}"/>
                    </a:ext>
                  </a:extLst>
                </p:cNvPr>
                <p:cNvSpPr>
                  <a:spLocks noChangeArrowheads="1"/>
                </p:cNvSpPr>
                <p:nvPr/>
              </p:nvSpPr>
              <p:spPr bwMode="auto">
                <a:xfrm>
                  <a:off x="3194050" y="1963738"/>
                  <a:ext cx="319088" cy="66675"/>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04" name="Line 98">
                  <a:extLst>
                    <a:ext uri="{FF2B5EF4-FFF2-40B4-BE49-F238E27FC236}">
                      <a16:creationId xmlns:a16="http://schemas.microsoft.com/office/drawing/2014/main" id="{7B66CA04-0919-4CD9-A6BD-66C1429B6C1B}"/>
                    </a:ext>
                  </a:extLst>
                </p:cNvPr>
                <p:cNvSpPr>
                  <a:spLocks noChangeShapeType="1"/>
                </p:cNvSpPr>
                <p:nvPr/>
              </p:nvSpPr>
              <p:spPr bwMode="auto">
                <a:xfrm>
                  <a:off x="3222625" y="2119313"/>
                  <a:ext cx="68263"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195" name="Group 194">
                <a:extLst>
                  <a:ext uri="{FF2B5EF4-FFF2-40B4-BE49-F238E27FC236}">
                    <a16:creationId xmlns:a16="http://schemas.microsoft.com/office/drawing/2014/main" id="{712FF4F1-6435-4C58-8B5F-C5F93963E16C}"/>
                  </a:ext>
                </a:extLst>
              </p:cNvPr>
              <p:cNvGrpSpPr/>
              <p:nvPr/>
            </p:nvGrpSpPr>
            <p:grpSpPr>
              <a:xfrm>
                <a:off x="3449735" y="2500501"/>
                <a:ext cx="217941" cy="200592"/>
                <a:chOff x="3194050" y="2335213"/>
                <a:chExt cx="319088" cy="293687"/>
              </a:xfrm>
              <a:noFill/>
            </p:grpSpPr>
            <p:sp>
              <p:nvSpPr>
                <p:cNvPr id="196" name="Rectangle 121">
                  <a:extLst>
                    <a:ext uri="{FF2B5EF4-FFF2-40B4-BE49-F238E27FC236}">
                      <a16:creationId xmlns:a16="http://schemas.microsoft.com/office/drawing/2014/main" id="{6BC54936-1470-4E02-9B47-9C1C203DE33E}"/>
                    </a:ext>
                  </a:extLst>
                </p:cNvPr>
                <p:cNvSpPr>
                  <a:spLocks noChangeArrowheads="1"/>
                </p:cNvSpPr>
                <p:nvPr/>
              </p:nvSpPr>
              <p:spPr bwMode="auto">
                <a:xfrm>
                  <a:off x="3194050" y="2335213"/>
                  <a:ext cx="319088" cy="244475"/>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97" name="Rectangle 122">
                  <a:extLst>
                    <a:ext uri="{FF2B5EF4-FFF2-40B4-BE49-F238E27FC236}">
                      <a16:creationId xmlns:a16="http://schemas.microsoft.com/office/drawing/2014/main" id="{19F4E4A6-B9A7-443E-B047-D7FECAF6FAB0}"/>
                    </a:ext>
                  </a:extLst>
                </p:cNvPr>
                <p:cNvSpPr>
                  <a:spLocks noChangeArrowheads="1"/>
                </p:cNvSpPr>
                <p:nvPr/>
              </p:nvSpPr>
              <p:spPr bwMode="auto">
                <a:xfrm>
                  <a:off x="3194050" y="2532063"/>
                  <a:ext cx="319088" cy="47625"/>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98" name="Rectangle 123">
                  <a:extLst>
                    <a:ext uri="{FF2B5EF4-FFF2-40B4-BE49-F238E27FC236}">
                      <a16:creationId xmlns:a16="http://schemas.microsoft.com/office/drawing/2014/main" id="{28509659-3C26-416C-B2D0-F85BA427BEBB}"/>
                    </a:ext>
                  </a:extLst>
                </p:cNvPr>
                <p:cNvSpPr>
                  <a:spLocks noChangeArrowheads="1"/>
                </p:cNvSpPr>
                <p:nvPr/>
              </p:nvSpPr>
              <p:spPr bwMode="auto">
                <a:xfrm>
                  <a:off x="3308350" y="2579688"/>
                  <a:ext cx="88900" cy="49212"/>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99" name="Line 124">
                  <a:extLst>
                    <a:ext uri="{FF2B5EF4-FFF2-40B4-BE49-F238E27FC236}">
                      <a16:creationId xmlns:a16="http://schemas.microsoft.com/office/drawing/2014/main" id="{2108056C-8C25-4BA8-ABCA-454978E6ADAA}"/>
                    </a:ext>
                  </a:extLst>
                </p:cNvPr>
                <p:cNvSpPr>
                  <a:spLocks noChangeShapeType="1"/>
                </p:cNvSpPr>
                <p:nvPr/>
              </p:nvSpPr>
              <p:spPr bwMode="auto">
                <a:xfrm>
                  <a:off x="3282950" y="2628900"/>
                  <a:ext cx="141288" cy="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00" name="Freeform 125">
                  <a:extLst>
                    <a:ext uri="{FF2B5EF4-FFF2-40B4-BE49-F238E27FC236}">
                      <a16:creationId xmlns:a16="http://schemas.microsoft.com/office/drawing/2014/main" id="{B7D423F9-0E23-497D-9EF0-520AF2E2EA2D}"/>
                    </a:ext>
                  </a:extLst>
                </p:cNvPr>
                <p:cNvSpPr>
                  <a:spLocks/>
                </p:cNvSpPr>
                <p:nvPr/>
              </p:nvSpPr>
              <p:spPr bwMode="auto">
                <a:xfrm>
                  <a:off x="3286125" y="2386013"/>
                  <a:ext cx="111125" cy="112712"/>
                </a:xfrm>
                <a:custGeom>
                  <a:avLst/>
                  <a:gdLst>
                    <a:gd name="T0" fmla="*/ 120 w 120"/>
                    <a:gd name="T1" fmla="*/ 60 h 120"/>
                    <a:gd name="T2" fmla="*/ 60 w 120"/>
                    <a:gd name="T3" fmla="*/ 120 h 120"/>
                    <a:gd name="T4" fmla="*/ 0 w 120"/>
                    <a:gd name="T5" fmla="*/ 60 h 120"/>
                    <a:gd name="T6" fmla="*/ 60 w 120"/>
                    <a:gd name="T7" fmla="*/ 0 h 120"/>
                    <a:gd name="T8" fmla="*/ 60 w 120"/>
                    <a:gd name="T9" fmla="*/ 60 h 120"/>
                    <a:gd name="T10" fmla="*/ 120 w 120"/>
                    <a:gd name="T11" fmla="*/ 60 h 120"/>
                  </a:gdLst>
                  <a:ahLst/>
                  <a:cxnLst>
                    <a:cxn ang="0">
                      <a:pos x="T0" y="T1"/>
                    </a:cxn>
                    <a:cxn ang="0">
                      <a:pos x="T2" y="T3"/>
                    </a:cxn>
                    <a:cxn ang="0">
                      <a:pos x="T4" y="T5"/>
                    </a:cxn>
                    <a:cxn ang="0">
                      <a:pos x="T6" y="T7"/>
                    </a:cxn>
                    <a:cxn ang="0">
                      <a:pos x="T8" y="T9"/>
                    </a:cxn>
                    <a:cxn ang="0">
                      <a:pos x="T10" y="T11"/>
                    </a:cxn>
                  </a:cxnLst>
                  <a:rect l="0" t="0" r="r" b="b"/>
                  <a:pathLst>
                    <a:path w="120" h="120">
                      <a:moveTo>
                        <a:pt x="120" y="60"/>
                      </a:moveTo>
                      <a:cubicBezTo>
                        <a:pt x="120" y="93"/>
                        <a:pt x="93" y="120"/>
                        <a:pt x="60" y="120"/>
                      </a:cubicBezTo>
                      <a:cubicBezTo>
                        <a:pt x="27" y="120"/>
                        <a:pt x="0" y="93"/>
                        <a:pt x="0" y="60"/>
                      </a:cubicBezTo>
                      <a:cubicBezTo>
                        <a:pt x="0" y="27"/>
                        <a:pt x="27" y="0"/>
                        <a:pt x="60" y="0"/>
                      </a:cubicBezTo>
                      <a:cubicBezTo>
                        <a:pt x="60" y="60"/>
                        <a:pt x="60" y="60"/>
                        <a:pt x="60" y="60"/>
                      </a:cubicBezTo>
                      <a:lnTo>
                        <a:pt x="120" y="60"/>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201" name="Freeform 126">
                  <a:extLst>
                    <a:ext uri="{FF2B5EF4-FFF2-40B4-BE49-F238E27FC236}">
                      <a16:creationId xmlns:a16="http://schemas.microsoft.com/office/drawing/2014/main" id="{E3209810-27A0-409D-B4CD-E5E729146885}"/>
                    </a:ext>
                  </a:extLst>
                </p:cNvPr>
                <p:cNvSpPr>
                  <a:spLocks/>
                </p:cNvSpPr>
                <p:nvPr/>
              </p:nvSpPr>
              <p:spPr bwMode="auto">
                <a:xfrm>
                  <a:off x="3363913" y="2363788"/>
                  <a:ext cx="55563" cy="57150"/>
                </a:xfrm>
                <a:custGeom>
                  <a:avLst/>
                  <a:gdLst>
                    <a:gd name="T0" fmla="*/ 60 w 60"/>
                    <a:gd name="T1" fmla="*/ 60 h 60"/>
                    <a:gd name="T2" fmla="*/ 0 w 60"/>
                    <a:gd name="T3" fmla="*/ 60 h 60"/>
                    <a:gd name="T4" fmla="*/ 0 w 60"/>
                    <a:gd name="T5" fmla="*/ 0 h 60"/>
                    <a:gd name="T6" fmla="*/ 60 w 60"/>
                    <a:gd name="T7" fmla="*/ 60 h 60"/>
                  </a:gdLst>
                  <a:ahLst/>
                  <a:cxnLst>
                    <a:cxn ang="0">
                      <a:pos x="T0" y="T1"/>
                    </a:cxn>
                    <a:cxn ang="0">
                      <a:pos x="T2" y="T3"/>
                    </a:cxn>
                    <a:cxn ang="0">
                      <a:pos x="T4" y="T5"/>
                    </a:cxn>
                    <a:cxn ang="0">
                      <a:pos x="T6" y="T7"/>
                    </a:cxn>
                  </a:cxnLst>
                  <a:rect l="0" t="0" r="r" b="b"/>
                  <a:pathLst>
                    <a:path w="60" h="60">
                      <a:moveTo>
                        <a:pt x="60" y="60"/>
                      </a:moveTo>
                      <a:cubicBezTo>
                        <a:pt x="0" y="60"/>
                        <a:pt x="0" y="60"/>
                        <a:pt x="0" y="60"/>
                      </a:cubicBezTo>
                      <a:cubicBezTo>
                        <a:pt x="0" y="0"/>
                        <a:pt x="0" y="0"/>
                        <a:pt x="0" y="0"/>
                      </a:cubicBezTo>
                      <a:cubicBezTo>
                        <a:pt x="33" y="0"/>
                        <a:pt x="60" y="27"/>
                        <a:pt x="60" y="60"/>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166" name="Group 165">
                <a:extLst>
                  <a:ext uri="{FF2B5EF4-FFF2-40B4-BE49-F238E27FC236}">
                    <a16:creationId xmlns:a16="http://schemas.microsoft.com/office/drawing/2014/main" id="{3C82AF33-6182-4BC0-AEAE-57A036DE478B}"/>
                  </a:ext>
                </a:extLst>
              </p:cNvPr>
              <p:cNvGrpSpPr/>
              <p:nvPr/>
            </p:nvGrpSpPr>
            <p:grpSpPr>
              <a:xfrm>
                <a:off x="3994577" y="1425417"/>
                <a:ext cx="166979" cy="219025"/>
                <a:chOff x="3660775" y="1446213"/>
                <a:chExt cx="244475" cy="320675"/>
              </a:xfrm>
              <a:noFill/>
            </p:grpSpPr>
            <p:sp>
              <p:nvSpPr>
                <p:cNvPr id="185"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86"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87"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88"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89"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90"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91"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167" name="Group 166">
                <a:extLst>
                  <a:ext uri="{FF2B5EF4-FFF2-40B4-BE49-F238E27FC236}">
                    <a16:creationId xmlns:a16="http://schemas.microsoft.com/office/drawing/2014/main" id="{952609AA-027A-4202-9336-994B172CAA5B}"/>
                  </a:ext>
                </a:extLst>
              </p:cNvPr>
              <p:cNvGrpSpPr/>
              <p:nvPr/>
            </p:nvGrpSpPr>
            <p:grpSpPr>
              <a:xfrm>
                <a:off x="3968554" y="891941"/>
                <a:ext cx="219025" cy="220109"/>
                <a:chOff x="3622675" y="1016000"/>
                <a:chExt cx="320675" cy="322262"/>
              </a:xfrm>
              <a:noFill/>
            </p:grpSpPr>
            <p:sp>
              <p:nvSpPr>
                <p:cNvPr id="181" name="Line 34">
                  <a:extLst>
                    <a:ext uri="{FF2B5EF4-FFF2-40B4-BE49-F238E27FC236}">
                      <a16:creationId xmlns:a16="http://schemas.microsoft.com/office/drawing/2014/main" id="{871908EE-CC1A-4239-A4D7-0C810AA99031}"/>
                    </a:ext>
                  </a:extLst>
                </p:cNvPr>
                <p:cNvSpPr>
                  <a:spLocks noChangeShapeType="1"/>
                </p:cNvSpPr>
                <p:nvPr/>
              </p:nvSpPr>
              <p:spPr bwMode="auto">
                <a:xfrm flipV="1">
                  <a:off x="3622675" y="1016000"/>
                  <a:ext cx="320675" cy="322262"/>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82" name="Freeform 35">
                  <a:extLst>
                    <a:ext uri="{FF2B5EF4-FFF2-40B4-BE49-F238E27FC236}">
                      <a16:creationId xmlns:a16="http://schemas.microsoft.com/office/drawing/2014/main" id="{FD8ECA87-A499-4EF2-A85E-E63BB600E8C6}"/>
                    </a:ext>
                  </a:extLst>
                </p:cNvPr>
                <p:cNvSpPr>
                  <a:spLocks/>
                </p:cNvSpPr>
                <p:nvPr/>
              </p:nvSpPr>
              <p:spPr bwMode="auto">
                <a:xfrm>
                  <a:off x="3816350" y="1016000"/>
                  <a:ext cx="127000" cy="125412"/>
                </a:xfrm>
                <a:custGeom>
                  <a:avLst/>
                  <a:gdLst>
                    <a:gd name="T0" fmla="*/ 0 w 80"/>
                    <a:gd name="T1" fmla="*/ 0 h 79"/>
                    <a:gd name="T2" fmla="*/ 80 w 80"/>
                    <a:gd name="T3" fmla="*/ 0 h 79"/>
                    <a:gd name="T4" fmla="*/ 80 w 80"/>
                    <a:gd name="T5" fmla="*/ 79 h 79"/>
                  </a:gdLst>
                  <a:ahLst/>
                  <a:cxnLst>
                    <a:cxn ang="0">
                      <a:pos x="T0" y="T1"/>
                    </a:cxn>
                    <a:cxn ang="0">
                      <a:pos x="T2" y="T3"/>
                    </a:cxn>
                    <a:cxn ang="0">
                      <a:pos x="T4" y="T5"/>
                    </a:cxn>
                  </a:cxnLst>
                  <a:rect l="0" t="0" r="r" b="b"/>
                  <a:pathLst>
                    <a:path w="80" h="79">
                      <a:moveTo>
                        <a:pt x="0" y="0"/>
                      </a:moveTo>
                      <a:lnTo>
                        <a:pt x="80" y="0"/>
                      </a:lnTo>
                      <a:lnTo>
                        <a:pt x="80" y="79"/>
                      </a:ln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83" name="Freeform 73">
                  <a:extLst>
                    <a:ext uri="{FF2B5EF4-FFF2-40B4-BE49-F238E27FC236}">
                      <a16:creationId xmlns:a16="http://schemas.microsoft.com/office/drawing/2014/main" id="{FBD09710-8548-4BF7-AA6F-A98796663C42}"/>
                    </a:ext>
                  </a:extLst>
                </p:cNvPr>
                <p:cNvSpPr>
                  <a:spLocks/>
                </p:cNvSpPr>
                <p:nvPr/>
              </p:nvSpPr>
              <p:spPr bwMode="auto">
                <a:xfrm>
                  <a:off x="3797300" y="1189038"/>
                  <a:ext cx="98425" cy="98425"/>
                </a:xfrm>
                <a:custGeom>
                  <a:avLst/>
                  <a:gdLst>
                    <a:gd name="T0" fmla="*/ 87 w 106"/>
                    <a:gd name="T1" fmla="*/ 87 h 106"/>
                    <a:gd name="T2" fmla="*/ 19 w 106"/>
                    <a:gd name="T3" fmla="*/ 87 h 106"/>
                    <a:gd name="T4" fmla="*/ 19 w 106"/>
                    <a:gd name="T5" fmla="*/ 19 h 106"/>
                    <a:gd name="T6" fmla="*/ 87 w 106"/>
                    <a:gd name="T7" fmla="*/ 19 h 106"/>
                    <a:gd name="T8" fmla="*/ 87 w 106"/>
                    <a:gd name="T9" fmla="*/ 87 h 106"/>
                  </a:gdLst>
                  <a:ahLst/>
                  <a:cxnLst>
                    <a:cxn ang="0">
                      <a:pos x="T0" y="T1"/>
                    </a:cxn>
                    <a:cxn ang="0">
                      <a:pos x="T2" y="T3"/>
                    </a:cxn>
                    <a:cxn ang="0">
                      <a:pos x="T4" y="T5"/>
                    </a:cxn>
                    <a:cxn ang="0">
                      <a:pos x="T6" y="T7"/>
                    </a:cxn>
                    <a:cxn ang="0">
                      <a:pos x="T8" y="T9"/>
                    </a:cxn>
                  </a:cxnLst>
                  <a:rect l="0" t="0" r="r" b="b"/>
                  <a:pathLst>
                    <a:path w="106" h="106">
                      <a:moveTo>
                        <a:pt x="87" y="87"/>
                      </a:moveTo>
                      <a:cubicBezTo>
                        <a:pt x="68" y="106"/>
                        <a:pt x="38" y="106"/>
                        <a:pt x="19" y="87"/>
                      </a:cubicBezTo>
                      <a:cubicBezTo>
                        <a:pt x="0" y="68"/>
                        <a:pt x="0" y="38"/>
                        <a:pt x="19" y="19"/>
                      </a:cubicBezTo>
                      <a:cubicBezTo>
                        <a:pt x="38" y="0"/>
                        <a:pt x="68" y="0"/>
                        <a:pt x="87" y="19"/>
                      </a:cubicBezTo>
                      <a:cubicBezTo>
                        <a:pt x="106" y="38"/>
                        <a:pt x="106" y="68"/>
                        <a:pt x="87" y="87"/>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84" name="Freeform 74">
                  <a:extLst>
                    <a:ext uri="{FF2B5EF4-FFF2-40B4-BE49-F238E27FC236}">
                      <a16:creationId xmlns:a16="http://schemas.microsoft.com/office/drawing/2014/main" id="{9BA834F8-E0FE-4A9F-8A1F-F62A3E56D1DB}"/>
                    </a:ext>
                  </a:extLst>
                </p:cNvPr>
                <p:cNvSpPr>
                  <a:spLocks/>
                </p:cNvSpPr>
                <p:nvPr/>
              </p:nvSpPr>
              <p:spPr bwMode="auto">
                <a:xfrm>
                  <a:off x="3671888" y="1063625"/>
                  <a:ext cx="98425" cy="98425"/>
                </a:xfrm>
                <a:custGeom>
                  <a:avLst/>
                  <a:gdLst>
                    <a:gd name="T0" fmla="*/ 87 w 106"/>
                    <a:gd name="T1" fmla="*/ 87 h 106"/>
                    <a:gd name="T2" fmla="*/ 19 w 106"/>
                    <a:gd name="T3" fmla="*/ 87 h 106"/>
                    <a:gd name="T4" fmla="*/ 19 w 106"/>
                    <a:gd name="T5" fmla="*/ 19 h 106"/>
                    <a:gd name="T6" fmla="*/ 87 w 106"/>
                    <a:gd name="T7" fmla="*/ 19 h 106"/>
                    <a:gd name="T8" fmla="*/ 87 w 106"/>
                    <a:gd name="T9" fmla="*/ 87 h 106"/>
                  </a:gdLst>
                  <a:ahLst/>
                  <a:cxnLst>
                    <a:cxn ang="0">
                      <a:pos x="T0" y="T1"/>
                    </a:cxn>
                    <a:cxn ang="0">
                      <a:pos x="T2" y="T3"/>
                    </a:cxn>
                    <a:cxn ang="0">
                      <a:pos x="T4" y="T5"/>
                    </a:cxn>
                    <a:cxn ang="0">
                      <a:pos x="T6" y="T7"/>
                    </a:cxn>
                    <a:cxn ang="0">
                      <a:pos x="T8" y="T9"/>
                    </a:cxn>
                  </a:cxnLst>
                  <a:rect l="0" t="0" r="r" b="b"/>
                  <a:pathLst>
                    <a:path w="106" h="106">
                      <a:moveTo>
                        <a:pt x="87" y="87"/>
                      </a:moveTo>
                      <a:cubicBezTo>
                        <a:pt x="68" y="106"/>
                        <a:pt x="38" y="106"/>
                        <a:pt x="19" y="87"/>
                      </a:cubicBezTo>
                      <a:cubicBezTo>
                        <a:pt x="0" y="68"/>
                        <a:pt x="0" y="38"/>
                        <a:pt x="19" y="19"/>
                      </a:cubicBezTo>
                      <a:cubicBezTo>
                        <a:pt x="38" y="0"/>
                        <a:pt x="68" y="0"/>
                        <a:pt x="87" y="19"/>
                      </a:cubicBezTo>
                      <a:cubicBezTo>
                        <a:pt x="106" y="38"/>
                        <a:pt x="106" y="68"/>
                        <a:pt x="87" y="87"/>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168" name="Group 167">
                <a:extLst>
                  <a:ext uri="{FF2B5EF4-FFF2-40B4-BE49-F238E27FC236}">
                    <a16:creationId xmlns:a16="http://schemas.microsoft.com/office/drawing/2014/main" id="{2569BB41-F630-4F3A-A104-172AFAA9D9EB}"/>
                  </a:ext>
                </a:extLst>
              </p:cNvPr>
              <p:cNvGrpSpPr/>
              <p:nvPr/>
            </p:nvGrpSpPr>
            <p:grpSpPr>
              <a:xfrm>
                <a:off x="3969096" y="1974073"/>
                <a:ext cx="217941" cy="187581"/>
                <a:chOff x="3624263" y="1900238"/>
                <a:chExt cx="319088" cy="274637"/>
              </a:xfrm>
              <a:noFill/>
            </p:grpSpPr>
            <p:sp>
              <p:nvSpPr>
                <p:cNvPr id="177" name="Rectangle 99">
                  <a:extLst>
                    <a:ext uri="{FF2B5EF4-FFF2-40B4-BE49-F238E27FC236}">
                      <a16:creationId xmlns:a16="http://schemas.microsoft.com/office/drawing/2014/main" id="{F714A370-73B4-42D4-8C33-00E53AE1C6C6}"/>
                    </a:ext>
                  </a:extLst>
                </p:cNvPr>
                <p:cNvSpPr>
                  <a:spLocks noChangeArrowheads="1"/>
                </p:cNvSpPr>
                <p:nvPr/>
              </p:nvSpPr>
              <p:spPr bwMode="auto">
                <a:xfrm>
                  <a:off x="3624263" y="1944688"/>
                  <a:ext cx="319088" cy="2301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78" name="Rectangle 100">
                  <a:extLst>
                    <a:ext uri="{FF2B5EF4-FFF2-40B4-BE49-F238E27FC236}">
                      <a16:creationId xmlns:a16="http://schemas.microsoft.com/office/drawing/2014/main" id="{89201BD1-A01E-401B-9744-08015313DA4D}"/>
                    </a:ext>
                  </a:extLst>
                </p:cNvPr>
                <p:cNvSpPr>
                  <a:spLocks noChangeArrowheads="1"/>
                </p:cNvSpPr>
                <p:nvPr/>
              </p:nvSpPr>
              <p:spPr bwMode="auto">
                <a:xfrm>
                  <a:off x="3624263" y="1944688"/>
                  <a:ext cx="319088" cy="77787"/>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79" name="Rectangle 101">
                  <a:extLst>
                    <a:ext uri="{FF2B5EF4-FFF2-40B4-BE49-F238E27FC236}">
                      <a16:creationId xmlns:a16="http://schemas.microsoft.com/office/drawing/2014/main" id="{F3F3806D-B639-4969-831C-407333A760B9}"/>
                    </a:ext>
                  </a:extLst>
                </p:cNvPr>
                <p:cNvSpPr>
                  <a:spLocks noChangeArrowheads="1"/>
                </p:cNvSpPr>
                <p:nvPr/>
              </p:nvSpPr>
              <p:spPr bwMode="auto">
                <a:xfrm>
                  <a:off x="3705225" y="1900238"/>
                  <a:ext cx="155575" cy="4445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80" name="Rectangle 102">
                  <a:extLst>
                    <a:ext uri="{FF2B5EF4-FFF2-40B4-BE49-F238E27FC236}">
                      <a16:creationId xmlns:a16="http://schemas.microsoft.com/office/drawing/2014/main" id="{9367A009-890B-4E49-A7BE-C63DB23EA9BE}"/>
                    </a:ext>
                  </a:extLst>
                </p:cNvPr>
                <p:cNvSpPr>
                  <a:spLocks noChangeArrowheads="1"/>
                </p:cNvSpPr>
                <p:nvPr/>
              </p:nvSpPr>
              <p:spPr bwMode="auto">
                <a:xfrm>
                  <a:off x="3732213" y="2022475"/>
                  <a:ext cx="103188" cy="4445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nvGrpSpPr>
              <p:cNvPr id="169" name="Group 168">
                <a:extLst>
                  <a:ext uri="{FF2B5EF4-FFF2-40B4-BE49-F238E27FC236}">
                    <a16:creationId xmlns:a16="http://schemas.microsoft.com/office/drawing/2014/main" id="{FA244D3B-A43F-4E0A-9EAD-42E0DED6CF8F}"/>
                  </a:ext>
                </a:extLst>
              </p:cNvPr>
              <p:cNvGrpSpPr/>
              <p:nvPr/>
            </p:nvGrpSpPr>
            <p:grpSpPr>
              <a:xfrm>
                <a:off x="3969096" y="2537367"/>
                <a:ext cx="217941" cy="126861"/>
                <a:chOff x="3624263" y="2374900"/>
                <a:chExt cx="319087" cy="185737"/>
              </a:xfrm>
              <a:noFill/>
            </p:grpSpPr>
            <p:sp>
              <p:nvSpPr>
                <p:cNvPr id="170"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71"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72"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73"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74"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75"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sp>
              <p:nvSpPr>
                <p:cNvPr id="176"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ln>
                  <a:headEnd/>
                  <a:tailEnd/>
                </a:ln>
              </p:spPr>
              <p:style>
                <a:lnRef idx="1">
                  <a:schemeClr val="accent4"/>
                </a:lnRef>
                <a:fillRef idx="3">
                  <a:schemeClr val="accent4"/>
                </a:fillRef>
                <a:effectRef idx="2">
                  <a:schemeClr val="accent4"/>
                </a:effectRef>
                <a:fontRef idx="minor">
                  <a:schemeClr val="lt1"/>
                </a:fontRef>
              </p:style>
              <p:txBody>
                <a:bodyPr vert="horz" wrap="square" lIns="182880" tIns="91440" rIns="182880" bIns="91440" numCol="1" anchor="t" anchorCtr="0" compatLnSpc="1">
                  <a:prstTxWarp prst="textNoShape">
                    <a:avLst/>
                  </a:prstTxWarp>
                </a:bodyPr>
                <a:lstStyle/>
                <a:p>
                  <a:endParaRPr lang="id-ID" sz="3600"/>
                </a:p>
              </p:txBody>
            </p:sp>
          </p:grpSp>
        </p:grpSp>
      </p:grpSp>
      <p:sp>
        <p:nvSpPr>
          <p:cNvPr id="3" name="Title 2">
            <a:extLst>
              <a:ext uri="{FF2B5EF4-FFF2-40B4-BE49-F238E27FC236}">
                <a16:creationId xmlns:a16="http://schemas.microsoft.com/office/drawing/2014/main" id="{2508BFD5-2699-9E44-C793-26C09D013ADB}"/>
              </a:ext>
            </a:extLst>
          </p:cNvPr>
          <p:cNvSpPr>
            <a:spLocks noGrp="1"/>
          </p:cNvSpPr>
          <p:nvPr>
            <p:ph type="title"/>
          </p:nvPr>
        </p:nvSpPr>
        <p:spPr/>
        <p:txBody>
          <a:bodyPr/>
          <a:lstStyle/>
          <a:p>
            <a:r>
              <a:rPr lang="en-GB" dirty="0"/>
              <a:t>Icons round</a:t>
            </a:r>
          </a:p>
        </p:txBody>
      </p:sp>
    </p:spTree>
    <p:extLst>
      <p:ext uri="{BB962C8B-B14F-4D97-AF65-F5344CB8AC3E}">
        <p14:creationId xmlns:p14="http://schemas.microsoft.com/office/powerpoint/2010/main" val="4072450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B1941D9-4A1D-223F-AD70-7CE8E14882B2}"/>
              </a:ext>
            </a:extLst>
          </p:cNvPr>
          <p:cNvSpPr>
            <a:spLocks noGrp="1"/>
          </p:cNvSpPr>
          <p:nvPr>
            <p:ph idx="1"/>
          </p:nvPr>
        </p:nvSpPr>
        <p:spPr>
          <a:xfrm>
            <a:off x="5586412" y="428625"/>
            <a:ext cx="6267450" cy="6246254"/>
          </a:xfrm>
        </p:spPr>
        <p:txBody>
          <a:bodyPr>
            <a:normAutofit fontScale="92500" lnSpcReduction="10000"/>
          </a:bodyPr>
          <a:lstStyle/>
          <a:p>
            <a:pPr marL="0" indent="0">
              <a:buNone/>
            </a:pPr>
            <a:r>
              <a:rPr lang="en-GB" dirty="0"/>
              <a:t>We want to build solutions to support your professional success. </a:t>
            </a:r>
          </a:p>
          <a:p>
            <a:pPr marL="0" indent="0">
              <a:buNone/>
            </a:pPr>
            <a:endParaRPr lang="en-GB" dirty="0"/>
          </a:p>
          <a:p>
            <a:pPr marL="0" indent="0">
              <a:buNone/>
            </a:pPr>
            <a:r>
              <a:rPr lang="en-GB" dirty="0"/>
              <a:t>If this </a:t>
            </a:r>
            <a:r>
              <a:rPr lang="en-GB"/>
              <a:t>deck proved </a:t>
            </a:r>
            <a:r>
              <a:rPr lang="en-GB" dirty="0"/>
              <a:t>helpful, we would appreciate your feedback </a:t>
            </a:r>
            <a:r>
              <a:rPr lang="en-GB" dirty="0">
                <a:hlinkClick r:id="rId2"/>
              </a:rPr>
              <a:t>here</a:t>
            </a:r>
            <a:endParaRPr lang="en-GB" dirty="0"/>
          </a:p>
          <a:p>
            <a:pPr marL="0" indent="0">
              <a:buNone/>
            </a:pPr>
            <a:endParaRPr lang="en-GB" dirty="0"/>
          </a:p>
          <a:p>
            <a:pPr marL="0" indent="0">
              <a:buNone/>
            </a:pPr>
            <a:r>
              <a:rPr lang="en-GB" dirty="0"/>
              <a:t>If you need more free templates, let us know </a:t>
            </a:r>
            <a:r>
              <a:rPr lang="en-GB" dirty="0">
                <a:hlinkClick r:id="rId3"/>
              </a:rPr>
              <a:t>here</a:t>
            </a:r>
            <a:r>
              <a:rPr lang="en-GB" dirty="0"/>
              <a:t> We are happy to support.</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sz="2000" dirty="0"/>
              <a:t>Solutionary Minds team</a:t>
            </a:r>
          </a:p>
        </p:txBody>
      </p:sp>
      <p:sp>
        <p:nvSpPr>
          <p:cNvPr id="5" name="Rectangle 4">
            <a:extLst>
              <a:ext uri="{FF2B5EF4-FFF2-40B4-BE49-F238E27FC236}">
                <a16:creationId xmlns:a16="http://schemas.microsoft.com/office/drawing/2014/main" id="{A8784234-76C5-CD5F-EF1E-7ADBF328044B}"/>
              </a:ext>
            </a:extLst>
          </p:cNvPr>
          <p:cNvSpPr/>
          <p:nvPr/>
        </p:nvSpPr>
        <p:spPr>
          <a:xfrm>
            <a:off x="0" y="0"/>
            <a:ext cx="5136013" cy="6858000"/>
          </a:xfrm>
          <a:prstGeom prst="rect">
            <a:avLst/>
          </a:prstGeom>
          <a:solidFill>
            <a:srgbClr val="BDF8E8">
              <a:alpha val="52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C626214-C660-4A1C-B074-7603ABEC9C25}"/>
              </a:ext>
            </a:extLst>
          </p:cNvPr>
          <p:cNvSpPr>
            <a:spLocks noGrp="1"/>
          </p:cNvSpPr>
          <p:nvPr>
            <p:ph type="title"/>
          </p:nvPr>
        </p:nvSpPr>
        <p:spPr>
          <a:xfrm>
            <a:off x="338138" y="437589"/>
            <a:ext cx="4761727" cy="1325563"/>
          </a:xfrm>
        </p:spPr>
        <p:txBody>
          <a:bodyPr/>
          <a:lstStyle/>
          <a:p>
            <a:r>
              <a:rPr lang="en-GB" b="1" dirty="0">
                <a:solidFill>
                  <a:schemeClr val="bg1"/>
                </a:solidFill>
              </a:rPr>
              <a:t>Solutions for your professional success</a:t>
            </a:r>
          </a:p>
        </p:txBody>
      </p:sp>
      <p:pic>
        <p:nvPicPr>
          <p:cNvPr id="7" name="Picture 6" descr="Graphical user interface&#10;&#10;Description automatically generated">
            <a:extLst>
              <a:ext uri="{FF2B5EF4-FFF2-40B4-BE49-F238E27FC236}">
                <a16:creationId xmlns:a16="http://schemas.microsoft.com/office/drawing/2014/main" id="{850A066F-1662-4946-9C62-986773FC25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6412" y="5469449"/>
            <a:ext cx="728660" cy="728660"/>
          </a:xfrm>
          <a:prstGeom prst="rect">
            <a:avLst/>
          </a:prstGeom>
        </p:spPr>
      </p:pic>
      <p:pic>
        <p:nvPicPr>
          <p:cNvPr id="13" name="Picture 12">
            <a:extLst>
              <a:ext uri="{FF2B5EF4-FFF2-40B4-BE49-F238E27FC236}">
                <a16:creationId xmlns:a16="http://schemas.microsoft.com/office/drawing/2014/main" id="{3D209714-8959-78F7-41EC-8E8985FB6A43}"/>
              </a:ext>
            </a:extLst>
          </p:cNvPr>
          <p:cNvPicPr>
            <a:picLocks noChangeAspect="1"/>
          </p:cNvPicPr>
          <p:nvPr/>
        </p:nvPicPr>
        <p:blipFill>
          <a:blip r:embed="rId5"/>
          <a:stretch>
            <a:fillRect/>
          </a:stretch>
        </p:blipFill>
        <p:spPr>
          <a:xfrm>
            <a:off x="9958388" y="4733033"/>
            <a:ext cx="1895474" cy="1941846"/>
          </a:xfrm>
          <a:prstGeom prst="rect">
            <a:avLst/>
          </a:prstGeom>
        </p:spPr>
      </p:pic>
      <p:sp>
        <p:nvSpPr>
          <p:cNvPr id="15" name="Rectangle: Rounded Corners 14">
            <a:extLst>
              <a:ext uri="{FF2B5EF4-FFF2-40B4-BE49-F238E27FC236}">
                <a16:creationId xmlns:a16="http://schemas.microsoft.com/office/drawing/2014/main" id="{64442BD9-90E5-1BDD-6233-CAE80AD1522A}"/>
              </a:ext>
            </a:extLst>
          </p:cNvPr>
          <p:cNvSpPr/>
          <p:nvPr/>
        </p:nvSpPr>
        <p:spPr>
          <a:xfrm rot="5400000">
            <a:off x="376379" y="5324337"/>
            <a:ext cx="1247491" cy="971550"/>
          </a:xfrm>
          <a:prstGeom prst="roundRect">
            <a:avLst/>
          </a:prstGeo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62118090"/>
      </p:ext>
    </p:extLst>
  </p:cSld>
  <p:clrMapOvr>
    <a:masterClrMapping/>
  </p:clrMapOvr>
</p:sld>
</file>

<file path=ppt/theme/theme1.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2395</Words>
  <Application>Microsoft Office PowerPoint</Application>
  <PresentationFormat>Widescreen</PresentationFormat>
  <Paragraphs>478</Paragraphs>
  <Slides>23</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Segoe UI</vt:lpstr>
      <vt:lpstr>Segoe UI Semibold</vt:lpstr>
      <vt:lpstr>Vodafone Rg</vt:lpstr>
      <vt:lpstr>Office Theme</vt:lpstr>
      <vt:lpstr>Procurement project template</vt:lpstr>
      <vt:lpstr>PowerPoint Presentation</vt:lpstr>
      <vt:lpstr>PowerPoint Presentation</vt:lpstr>
      <vt:lpstr>Solution overview</vt:lpstr>
      <vt:lpstr>PowerPoint Presentation</vt:lpstr>
      <vt:lpstr>SWOT Analysis</vt:lpstr>
      <vt:lpstr>Scenarios (3)</vt:lpstr>
      <vt:lpstr>Scenarios (4)</vt:lpstr>
      <vt:lpstr>Macro-environment factors impacting us</vt:lpstr>
      <vt:lpstr>Macro-environment factors impacting us</vt:lpstr>
      <vt:lpstr>Competitive landscape we have considered</vt:lpstr>
      <vt:lpstr>Supplier segmentation analysis</vt:lpstr>
      <vt:lpstr>RACI Matrix</vt:lpstr>
      <vt:lpstr>Evaluation Matrix</vt:lpstr>
      <vt:lpstr>Key Milestones</vt:lpstr>
      <vt:lpstr>Project Plan</vt:lpstr>
      <vt:lpstr>Project status executive summary</vt:lpstr>
      <vt:lpstr>Operational status update  [project synopsis/objectives]</vt:lpstr>
      <vt:lpstr>Stakeholder mapping &amp; engagement plan</vt:lpstr>
      <vt:lpstr>Pyramid view</vt:lpstr>
      <vt:lpstr>PowerPoint Presentation</vt:lpstr>
      <vt:lpstr>Icons round</vt:lpstr>
      <vt:lpstr>Solutions for your professional success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templates</dc:title>
  <dc:creator>Andrei Fola</dc:creator>
  <cp:lastModifiedBy>Andrei Fola</cp:lastModifiedBy>
  <cp:revision>3</cp:revision>
  <dcterms:created xsi:type="dcterms:W3CDTF">2022-07-09T08:36:29Z</dcterms:created>
  <dcterms:modified xsi:type="dcterms:W3CDTF">2022-07-22T07:37:46Z</dcterms:modified>
</cp:coreProperties>
</file>